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96" y="-1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062197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2dfe716979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2dfe716979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2dfe716979_0_1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2dfe716979_0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2dfe716979_0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2dfe716979_0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2dfe716979_0_1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2dfe716979_0_1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2dfe716979_0_1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2dfe716979_0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2dfe716979_0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2dfe716979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2dfe716979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12dfe716979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2dfe716979_0_1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2dfe716979_0_1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2dfe716979_0_1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2dfe716979_0_1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2dfe716979_0_1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2dfe716979_0_1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2dfe716979_0_1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2dfe716979_0_1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23e9050b9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23e9050b9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2dfe716979_0_1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2dfe716979_0_1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2dfe716979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12dfe716979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dfe716979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2dfe716979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dfe716979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2dfe716979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dfe716979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2dfe716979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2dfe716979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2dfe716979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2dfe716979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2dfe716979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2dfe716979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2dfe716979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2dfe716979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2dfe716979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1" Type="http://schemas.openxmlformats.org/officeDocument/2006/relationships/slideMaster" Target="../slideMasters/slideMaster1.xml"/><Relationship Id="rId2" Type="http://schemas.openxmlformats.org/officeDocument/2006/relationships/hyperlink" Target="http://bit.ly/2Tynxth"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02375" y="867300"/>
            <a:ext cx="3838500" cy="2615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2"/>
              </a:buClr>
              <a:buSzPts val="6000"/>
              <a:buNone/>
              <a:defRPr sz="6000"/>
            </a:lvl1pPr>
            <a:lvl2pPr lvl="1" algn="ctr">
              <a:spcBef>
                <a:spcPts val="0"/>
              </a:spcBef>
              <a:spcAft>
                <a:spcPts val="0"/>
              </a:spcAft>
              <a:buClr>
                <a:schemeClr val="lt2"/>
              </a:buClr>
              <a:buSzPts val="6000"/>
              <a:buNone/>
              <a:defRPr sz="6000">
                <a:solidFill>
                  <a:schemeClr val="lt2"/>
                </a:solidFill>
              </a:defRPr>
            </a:lvl2pPr>
            <a:lvl3pPr lvl="2" algn="ctr">
              <a:spcBef>
                <a:spcPts val="0"/>
              </a:spcBef>
              <a:spcAft>
                <a:spcPts val="0"/>
              </a:spcAft>
              <a:buClr>
                <a:schemeClr val="lt2"/>
              </a:buClr>
              <a:buSzPts val="6000"/>
              <a:buNone/>
              <a:defRPr sz="6000">
                <a:solidFill>
                  <a:schemeClr val="lt2"/>
                </a:solidFill>
              </a:defRPr>
            </a:lvl3pPr>
            <a:lvl4pPr lvl="3" algn="ctr">
              <a:spcBef>
                <a:spcPts val="0"/>
              </a:spcBef>
              <a:spcAft>
                <a:spcPts val="0"/>
              </a:spcAft>
              <a:buClr>
                <a:schemeClr val="lt2"/>
              </a:buClr>
              <a:buSzPts val="6000"/>
              <a:buNone/>
              <a:defRPr sz="6000">
                <a:solidFill>
                  <a:schemeClr val="lt2"/>
                </a:solidFill>
              </a:defRPr>
            </a:lvl4pPr>
            <a:lvl5pPr lvl="4" algn="ctr">
              <a:spcBef>
                <a:spcPts val="0"/>
              </a:spcBef>
              <a:spcAft>
                <a:spcPts val="0"/>
              </a:spcAft>
              <a:buClr>
                <a:schemeClr val="lt2"/>
              </a:buClr>
              <a:buSzPts val="6000"/>
              <a:buNone/>
              <a:defRPr sz="6000">
                <a:solidFill>
                  <a:schemeClr val="lt2"/>
                </a:solidFill>
              </a:defRPr>
            </a:lvl5pPr>
            <a:lvl6pPr lvl="5" algn="ctr">
              <a:spcBef>
                <a:spcPts val="0"/>
              </a:spcBef>
              <a:spcAft>
                <a:spcPts val="0"/>
              </a:spcAft>
              <a:buClr>
                <a:schemeClr val="lt2"/>
              </a:buClr>
              <a:buSzPts val="6000"/>
              <a:buNone/>
              <a:defRPr sz="6000">
                <a:solidFill>
                  <a:schemeClr val="lt2"/>
                </a:solidFill>
              </a:defRPr>
            </a:lvl6pPr>
            <a:lvl7pPr lvl="6" algn="ctr">
              <a:spcBef>
                <a:spcPts val="0"/>
              </a:spcBef>
              <a:spcAft>
                <a:spcPts val="0"/>
              </a:spcAft>
              <a:buClr>
                <a:schemeClr val="lt2"/>
              </a:buClr>
              <a:buSzPts val="6000"/>
              <a:buNone/>
              <a:defRPr sz="6000">
                <a:solidFill>
                  <a:schemeClr val="lt2"/>
                </a:solidFill>
              </a:defRPr>
            </a:lvl7pPr>
            <a:lvl8pPr lvl="7" algn="ctr">
              <a:spcBef>
                <a:spcPts val="0"/>
              </a:spcBef>
              <a:spcAft>
                <a:spcPts val="0"/>
              </a:spcAft>
              <a:buClr>
                <a:schemeClr val="lt2"/>
              </a:buClr>
              <a:buSzPts val="6000"/>
              <a:buNone/>
              <a:defRPr sz="6000">
                <a:solidFill>
                  <a:schemeClr val="lt2"/>
                </a:solidFill>
              </a:defRPr>
            </a:lvl8pPr>
            <a:lvl9pPr lvl="8" algn="ctr">
              <a:spcBef>
                <a:spcPts val="0"/>
              </a:spcBef>
              <a:spcAft>
                <a:spcPts val="0"/>
              </a:spcAft>
              <a:buClr>
                <a:schemeClr val="lt2"/>
              </a:buClr>
              <a:buSzPts val="6000"/>
              <a:buNone/>
              <a:defRPr sz="6000">
                <a:solidFill>
                  <a:schemeClr val="lt2"/>
                </a:solidFill>
              </a:defRPr>
            </a:lvl9pPr>
          </a:lstStyle>
          <a:p>
            <a:endParaRPr/>
          </a:p>
        </p:txBody>
      </p:sp>
      <p:sp>
        <p:nvSpPr>
          <p:cNvPr id="10" name="Google Shape;10;p2"/>
          <p:cNvSpPr txBox="1">
            <a:spLocks noGrp="1"/>
          </p:cNvSpPr>
          <p:nvPr>
            <p:ph type="subTitle" idx="1"/>
          </p:nvPr>
        </p:nvSpPr>
        <p:spPr>
          <a:xfrm>
            <a:off x="902375" y="3707647"/>
            <a:ext cx="2805300" cy="540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1600"/>
              <a:buFont typeface="Roboto"/>
              <a:buNone/>
              <a:defRPr>
                <a:solidFill>
                  <a:schemeClr val="dk1"/>
                </a:solidFill>
                <a:latin typeface="Roboto"/>
                <a:ea typeface="Roboto"/>
                <a:cs typeface="Roboto"/>
                <a:sym typeface="Roboto"/>
              </a:defRPr>
            </a:lvl1pPr>
            <a:lvl2pPr lvl="1" algn="ctr">
              <a:lnSpc>
                <a:spcPct val="100000"/>
              </a:lnSpc>
              <a:spcBef>
                <a:spcPts val="0"/>
              </a:spcBef>
              <a:spcAft>
                <a:spcPts val="0"/>
              </a:spcAft>
              <a:buClr>
                <a:schemeClr val="lt2"/>
              </a:buClr>
              <a:buSzPts val="1600"/>
              <a:buFont typeface="Roboto"/>
              <a:buNone/>
              <a:defRPr>
                <a:solidFill>
                  <a:schemeClr val="lt2"/>
                </a:solidFill>
                <a:latin typeface="Roboto"/>
                <a:ea typeface="Roboto"/>
                <a:cs typeface="Roboto"/>
                <a:sym typeface="Roboto"/>
              </a:defRPr>
            </a:lvl2pPr>
            <a:lvl3pPr lvl="2" algn="ctr">
              <a:lnSpc>
                <a:spcPct val="100000"/>
              </a:lnSpc>
              <a:spcBef>
                <a:spcPts val="0"/>
              </a:spcBef>
              <a:spcAft>
                <a:spcPts val="0"/>
              </a:spcAft>
              <a:buClr>
                <a:schemeClr val="lt2"/>
              </a:buClr>
              <a:buSzPts val="1600"/>
              <a:buFont typeface="Roboto"/>
              <a:buNone/>
              <a:defRPr>
                <a:solidFill>
                  <a:schemeClr val="lt2"/>
                </a:solidFill>
                <a:latin typeface="Roboto"/>
                <a:ea typeface="Roboto"/>
                <a:cs typeface="Roboto"/>
                <a:sym typeface="Roboto"/>
              </a:defRPr>
            </a:lvl3pPr>
            <a:lvl4pPr lvl="3" algn="ctr">
              <a:lnSpc>
                <a:spcPct val="100000"/>
              </a:lnSpc>
              <a:spcBef>
                <a:spcPts val="0"/>
              </a:spcBef>
              <a:spcAft>
                <a:spcPts val="0"/>
              </a:spcAft>
              <a:buClr>
                <a:schemeClr val="lt2"/>
              </a:buClr>
              <a:buSzPts val="1600"/>
              <a:buFont typeface="Roboto"/>
              <a:buNone/>
              <a:defRPr>
                <a:solidFill>
                  <a:schemeClr val="lt2"/>
                </a:solidFill>
                <a:latin typeface="Roboto"/>
                <a:ea typeface="Roboto"/>
                <a:cs typeface="Roboto"/>
                <a:sym typeface="Roboto"/>
              </a:defRPr>
            </a:lvl4pPr>
            <a:lvl5pPr lvl="4" algn="ctr">
              <a:lnSpc>
                <a:spcPct val="100000"/>
              </a:lnSpc>
              <a:spcBef>
                <a:spcPts val="0"/>
              </a:spcBef>
              <a:spcAft>
                <a:spcPts val="0"/>
              </a:spcAft>
              <a:buClr>
                <a:schemeClr val="lt2"/>
              </a:buClr>
              <a:buSzPts val="1600"/>
              <a:buFont typeface="Roboto"/>
              <a:buNone/>
              <a:defRPr>
                <a:solidFill>
                  <a:schemeClr val="lt2"/>
                </a:solidFill>
                <a:latin typeface="Roboto"/>
                <a:ea typeface="Roboto"/>
                <a:cs typeface="Roboto"/>
                <a:sym typeface="Roboto"/>
              </a:defRPr>
            </a:lvl5pPr>
            <a:lvl6pPr lvl="5" algn="ctr">
              <a:lnSpc>
                <a:spcPct val="100000"/>
              </a:lnSpc>
              <a:spcBef>
                <a:spcPts val="0"/>
              </a:spcBef>
              <a:spcAft>
                <a:spcPts val="0"/>
              </a:spcAft>
              <a:buClr>
                <a:schemeClr val="lt2"/>
              </a:buClr>
              <a:buSzPts val="1600"/>
              <a:buFont typeface="Roboto"/>
              <a:buNone/>
              <a:defRPr>
                <a:solidFill>
                  <a:schemeClr val="lt2"/>
                </a:solidFill>
                <a:latin typeface="Roboto"/>
                <a:ea typeface="Roboto"/>
                <a:cs typeface="Roboto"/>
                <a:sym typeface="Roboto"/>
              </a:defRPr>
            </a:lvl6pPr>
            <a:lvl7pPr lvl="6" algn="ctr">
              <a:lnSpc>
                <a:spcPct val="100000"/>
              </a:lnSpc>
              <a:spcBef>
                <a:spcPts val="0"/>
              </a:spcBef>
              <a:spcAft>
                <a:spcPts val="0"/>
              </a:spcAft>
              <a:buClr>
                <a:schemeClr val="lt2"/>
              </a:buClr>
              <a:buSzPts val="1600"/>
              <a:buFont typeface="Roboto"/>
              <a:buNone/>
              <a:defRPr>
                <a:solidFill>
                  <a:schemeClr val="lt2"/>
                </a:solidFill>
                <a:latin typeface="Roboto"/>
                <a:ea typeface="Roboto"/>
                <a:cs typeface="Roboto"/>
                <a:sym typeface="Roboto"/>
              </a:defRPr>
            </a:lvl7pPr>
            <a:lvl8pPr lvl="7" algn="ctr">
              <a:lnSpc>
                <a:spcPct val="100000"/>
              </a:lnSpc>
              <a:spcBef>
                <a:spcPts val="0"/>
              </a:spcBef>
              <a:spcAft>
                <a:spcPts val="0"/>
              </a:spcAft>
              <a:buClr>
                <a:schemeClr val="lt2"/>
              </a:buClr>
              <a:buSzPts val="1600"/>
              <a:buFont typeface="Roboto"/>
              <a:buNone/>
              <a:defRPr>
                <a:solidFill>
                  <a:schemeClr val="lt2"/>
                </a:solidFill>
                <a:latin typeface="Roboto"/>
                <a:ea typeface="Roboto"/>
                <a:cs typeface="Roboto"/>
                <a:sym typeface="Roboto"/>
              </a:defRPr>
            </a:lvl8pPr>
            <a:lvl9pPr lvl="8" algn="ctr">
              <a:lnSpc>
                <a:spcPct val="100000"/>
              </a:lnSpc>
              <a:spcBef>
                <a:spcPts val="0"/>
              </a:spcBef>
              <a:spcAft>
                <a:spcPts val="0"/>
              </a:spcAft>
              <a:buClr>
                <a:schemeClr val="lt2"/>
              </a:buClr>
              <a:buSzPts val="1600"/>
              <a:buFont typeface="Roboto"/>
              <a:buNone/>
              <a:defRPr>
                <a:solidFill>
                  <a:schemeClr val="lt2"/>
                </a:solidFill>
                <a:latin typeface="Roboto"/>
                <a:ea typeface="Roboto"/>
                <a:cs typeface="Roboto"/>
                <a:sym typeface="Robo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713225" y="788250"/>
            <a:ext cx="7717500" cy="9951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76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44" name="Google Shape;44;p11"/>
          <p:cNvSpPr txBox="1">
            <a:spLocks noGrp="1"/>
          </p:cNvSpPr>
          <p:nvPr>
            <p:ph type="subTitle" idx="1"/>
          </p:nvPr>
        </p:nvSpPr>
        <p:spPr>
          <a:xfrm>
            <a:off x="2039538" y="1886137"/>
            <a:ext cx="5074200" cy="38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1600"/>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2">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3366150" y="539500"/>
            <a:ext cx="24117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8" name="Google Shape;48;p13"/>
          <p:cNvSpPr txBox="1">
            <a:spLocks noGrp="1"/>
          </p:cNvSpPr>
          <p:nvPr>
            <p:ph type="title" idx="2" hasCustomPrompt="1"/>
          </p:nvPr>
        </p:nvSpPr>
        <p:spPr>
          <a:xfrm>
            <a:off x="744713" y="1934363"/>
            <a:ext cx="580500" cy="53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solidFill>
                  <a:schemeClr val="accent3"/>
                </a:solidFill>
                <a:latin typeface="Source Code Pro"/>
                <a:ea typeface="Source Code Pro"/>
                <a:cs typeface="Source Code Pro"/>
                <a:sym typeface="Source Code Pro"/>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9" name="Google Shape;49;p13"/>
          <p:cNvSpPr txBox="1">
            <a:spLocks noGrp="1"/>
          </p:cNvSpPr>
          <p:nvPr>
            <p:ph type="subTitle" idx="1"/>
          </p:nvPr>
        </p:nvSpPr>
        <p:spPr>
          <a:xfrm>
            <a:off x="1381733" y="2193250"/>
            <a:ext cx="1577700" cy="640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50" name="Google Shape;50;p13"/>
          <p:cNvSpPr txBox="1">
            <a:spLocks noGrp="1"/>
          </p:cNvSpPr>
          <p:nvPr>
            <p:ph type="subTitle" idx="3"/>
          </p:nvPr>
        </p:nvSpPr>
        <p:spPr>
          <a:xfrm>
            <a:off x="1381767" y="1512600"/>
            <a:ext cx="1577700" cy="640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2000" b="1">
                <a:solidFill>
                  <a:schemeClr val="dk1"/>
                </a:solidFill>
                <a:latin typeface="Source Code Pro"/>
                <a:ea typeface="Source Code Pro"/>
                <a:cs typeface="Source Code Pro"/>
                <a:sym typeface="Source Code Pro"/>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51" name="Google Shape;51;p13"/>
          <p:cNvSpPr txBox="1">
            <a:spLocks noGrp="1"/>
          </p:cNvSpPr>
          <p:nvPr>
            <p:ph type="title" idx="4" hasCustomPrompt="1"/>
          </p:nvPr>
        </p:nvSpPr>
        <p:spPr>
          <a:xfrm>
            <a:off x="5063217" y="1934363"/>
            <a:ext cx="580500" cy="53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solidFill>
                  <a:schemeClr val="accent3"/>
                </a:solidFill>
                <a:latin typeface="Source Code Pro"/>
                <a:ea typeface="Source Code Pro"/>
                <a:cs typeface="Source Code Pro"/>
                <a:sym typeface="Source Code Pro"/>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2" name="Google Shape;52;p13"/>
          <p:cNvSpPr txBox="1">
            <a:spLocks noGrp="1"/>
          </p:cNvSpPr>
          <p:nvPr>
            <p:ph type="subTitle" idx="5"/>
          </p:nvPr>
        </p:nvSpPr>
        <p:spPr>
          <a:xfrm>
            <a:off x="5700230" y="2193250"/>
            <a:ext cx="1577700" cy="640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53" name="Google Shape;53;p13"/>
          <p:cNvSpPr txBox="1">
            <a:spLocks noGrp="1"/>
          </p:cNvSpPr>
          <p:nvPr>
            <p:ph type="subTitle" idx="6"/>
          </p:nvPr>
        </p:nvSpPr>
        <p:spPr>
          <a:xfrm>
            <a:off x="5700253" y="1512600"/>
            <a:ext cx="1577700" cy="640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2000" b="1">
                <a:solidFill>
                  <a:schemeClr val="dk1"/>
                </a:solidFill>
                <a:latin typeface="Source Code Pro"/>
                <a:ea typeface="Source Code Pro"/>
                <a:cs typeface="Source Code Pro"/>
                <a:sym typeface="Source Code Pro"/>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54" name="Google Shape;54;p13"/>
          <p:cNvSpPr txBox="1">
            <a:spLocks noGrp="1"/>
          </p:cNvSpPr>
          <p:nvPr>
            <p:ph type="title" idx="7" hasCustomPrompt="1"/>
          </p:nvPr>
        </p:nvSpPr>
        <p:spPr>
          <a:xfrm>
            <a:off x="744733" y="3704000"/>
            <a:ext cx="580500" cy="53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solidFill>
                  <a:schemeClr val="accent3"/>
                </a:solidFill>
                <a:latin typeface="Source Code Pro"/>
                <a:ea typeface="Source Code Pro"/>
                <a:cs typeface="Source Code Pro"/>
                <a:sym typeface="Source Code Pro"/>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5" name="Google Shape;55;p13"/>
          <p:cNvSpPr txBox="1">
            <a:spLocks noGrp="1"/>
          </p:cNvSpPr>
          <p:nvPr>
            <p:ph type="subTitle" idx="8"/>
          </p:nvPr>
        </p:nvSpPr>
        <p:spPr>
          <a:xfrm>
            <a:off x="1381740" y="3968075"/>
            <a:ext cx="1577700" cy="640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56" name="Google Shape;56;p13"/>
          <p:cNvSpPr txBox="1">
            <a:spLocks noGrp="1"/>
          </p:cNvSpPr>
          <p:nvPr>
            <p:ph type="subTitle" idx="9"/>
          </p:nvPr>
        </p:nvSpPr>
        <p:spPr>
          <a:xfrm>
            <a:off x="1381751" y="3287300"/>
            <a:ext cx="1577700" cy="640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2000" b="1">
                <a:solidFill>
                  <a:schemeClr val="dk1"/>
                </a:solidFill>
                <a:latin typeface="Source Code Pro"/>
                <a:ea typeface="Source Code Pro"/>
                <a:cs typeface="Source Code Pro"/>
                <a:sym typeface="Source Code Pro"/>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57" name="Google Shape;57;p13"/>
          <p:cNvSpPr txBox="1">
            <a:spLocks noGrp="1"/>
          </p:cNvSpPr>
          <p:nvPr>
            <p:ph type="title" idx="13" hasCustomPrompt="1"/>
          </p:nvPr>
        </p:nvSpPr>
        <p:spPr>
          <a:xfrm>
            <a:off x="5063237" y="3714388"/>
            <a:ext cx="580500" cy="53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solidFill>
                  <a:schemeClr val="accent3"/>
                </a:solidFill>
                <a:latin typeface="Source Code Pro"/>
                <a:ea typeface="Source Code Pro"/>
                <a:cs typeface="Source Code Pro"/>
                <a:sym typeface="Source Code Pro"/>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 name="Google Shape;58;p13"/>
          <p:cNvSpPr txBox="1">
            <a:spLocks noGrp="1"/>
          </p:cNvSpPr>
          <p:nvPr>
            <p:ph type="subTitle" idx="14"/>
          </p:nvPr>
        </p:nvSpPr>
        <p:spPr>
          <a:xfrm>
            <a:off x="5700237" y="3968075"/>
            <a:ext cx="1577700" cy="640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59" name="Google Shape;59;p13"/>
          <p:cNvSpPr txBox="1">
            <a:spLocks noGrp="1"/>
          </p:cNvSpPr>
          <p:nvPr>
            <p:ph type="subTitle" idx="15"/>
          </p:nvPr>
        </p:nvSpPr>
        <p:spPr>
          <a:xfrm>
            <a:off x="5700237" y="3287300"/>
            <a:ext cx="1577700" cy="640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2000" b="1">
                <a:solidFill>
                  <a:schemeClr val="dk1"/>
                </a:solidFill>
                <a:latin typeface="Source Code Pro"/>
                <a:ea typeface="Source Code Pro"/>
                <a:cs typeface="Source Code Pro"/>
                <a:sym typeface="Source Code Pro"/>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2" name="Google Shape;62;p14"/>
          <p:cNvSpPr txBox="1">
            <a:spLocks noGrp="1"/>
          </p:cNvSpPr>
          <p:nvPr>
            <p:ph type="subTitle" idx="1"/>
          </p:nvPr>
        </p:nvSpPr>
        <p:spPr>
          <a:xfrm>
            <a:off x="1388900" y="1963624"/>
            <a:ext cx="1505400" cy="586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3" name="Google Shape;63;p14"/>
          <p:cNvSpPr txBox="1">
            <a:spLocks noGrp="1"/>
          </p:cNvSpPr>
          <p:nvPr>
            <p:ph type="subTitle" idx="2"/>
          </p:nvPr>
        </p:nvSpPr>
        <p:spPr>
          <a:xfrm>
            <a:off x="1388900" y="1592825"/>
            <a:ext cx="1505400" cy="322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800">
                <a:solidFill>
                  <a:schemeClr val="dk1"/>
                </a:solidFill>
                <a:latin typeface="Roboto Black"/>
                <a:ea typeface="Roboto Black"/>
                <a:cs typeface="Roboto Black"/>
                <a:sym typeface="Robo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4" name="Google Shape;64;p14"/>
          <p:cNvSpPr txBox="1">
            <a:spLocks noGrp="1"/>
          </p:cNvSpPr>
          <p:nvPr>
            <p:ph type="subTitle" idx="3"/>
          </p:nvPr>
        </p:nvSpPr>
        <p:spPr>
          <a:xfrm>
            <a:off x="4192925" y="1963624"/>
            <a:ext cx="1505400" cy="586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5" name="Google Shape;65;p14"/>
          <p:cNvSpPr txBox="1">
            <a:spLocks noGrp="1"/>
          </p:cNvSpPr>
          <p:nvPr>
            <p:ph type="subTitle" idx="4"/>
          </p:nvPr>
        </p:nvSpPr>
        <p:spPr>
          <a:xfrm>
            <a:off x="4192925" y="1592825"/>
            <a:ext cx="1505400" cy="322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800">
                <a:solidFill>
                  <a:schemeClr val="dk1"/>
                </a:solidFill>
                <a:latin typeface="Roboto Black"/>
                <a:ea typeface="Roboto Black"/>
                <a:cs typeface="Roboto Black"/>
                <a:sym typeface="Robo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6" name="Google Shape;66;p14"/>
          <p:cNvSpPr txBox="1">
            <a:spLocks noGrp="1"/>
          </p:cNvSpPr>
          <p:nvPr>
            <p:ph type="subTitle" idx="5"/>
          </p:nvPr>
        </p:nvSpPr>
        <p:spPr>
          <a:xfrm>
            <a:off x="6925475" y="1963624"/>
            <a:ext cx="1505400" cy="586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7" name="Google Shape;67;p14"/>
          <p:cNvSpPr txBox="1">
            <a:spLocks noGrp="1"/>
          </p:cNvSpPr>
          <p:nvPr>
            <p:ph type="subTitle" idx="6"/>
          </p:nvPr>
        </p:nvSpPr>
        <p:spPr>
          <a:xfrm>
            <a:off x="6925475" y="1592825"/>
            <a:ext cx="1505400" cy="322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800">
                <a:solidFill>
                  <a:schemeClr val="dk1"/>
                </a:solidFill>
                <a:latin typeface="Roboto Black"/>
                <a:ea typeface="Roboto Black"/>
                <a:cs typeface="Roboto Black"/>
                <a:sym typeface="Robo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8" name="Google Shape;68;p14"/>
          <p:cNvSpPr txBox="1">
            <a:spLocks noGrp="1"/>
          </p:cNvSpPr>
          <p:nvPr>
            <p:ph type="subTitle" idx="7"/>
          </p:nvPr>
        </p:nvSpPr>
        <p:spPr>
          <a:xfrm>
            <a:off x="1388900" y="3767275"/>
            <a:ext cx="1505400" cy="586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9" name="Google Shape;69;p14"/>
          <p:cNvSpPr txBox="1">
            <a:spLocks noGrp="1"/>
          </p:cNvSpPr>
          <p:nvPr>
            <p:ph type="subTitle" idx="8"/>
          </p:nvPr>
        </p:nvSpPr>
        <p:spPr>
          <a:xfrm>
            <a:off x="1388900" y="3389276"/>
            <a:ext cx="1505400" cy="322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800">
                <a:solidFill>
                  <a:schemeClr val="dk1"/>
                </a:solidFill>
                <a:latin typeface="Roboto Black"/>
                <a:ea typeface="Roboto Black"/>
                <a:cs typeface="Roboto Black"/>
                <a:sym typeface="Robo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0" name="Google Shape;70;p14"/>
          <p:cNvSpPr txBox="1">
            <a:spLocks noGrp="1"/>
          </p:cNvSpPr>
          <p:nvPr>
            <p:ph type="subTitle" idx="9"/>
          </p:nvPr>
        </p:nvSpPr>
        <p:spPr>
          <a:xfrm>
            <a:off x="4192925" y="3767275"/>
            <a:ext cx="1505400" cy="586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71" name="Google Shape;71;p14"/>
          <p:cNvSpPr txBox="1">
            <a:spLocks noGrp="1"/>
          </p:cNvSpPr>
          <p:nvPr>
            <p:ph type="subTitle" idx="13"/>
          </p:nvPr>
        </p:nvSpPr>
        <p:spPr>
          <a:xfrm>
            <a:off x="4192925" y="3389276"/>
            <a:ext cx="1505400" cy="322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800">
                <a:solidFill>
                  <a:schemeClr val="dk1"/>
                </a:solidFill>
                <a:latin typeface="Roboto Black"/>
                <a:ea typeface="Roboto Black"/>
                <a:cs typeface="Roboto Black"/>
                <a:sym typeface="Robo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2" name="Google Shape;72;p14"/>
          <p:cNvSpPr txBox="1">
            <a:spLocks noGrp="1"/>
          </p:cNvSpPr>
          <p:nvPr>
            <p:ph type="subTitle" idx="14"/>
          </p:nvPr>
        </p:nvSpPr>
        <p:spPr>
          <a:xfrm>
            <a:off x="6925475" y="3767274"/>
            <a:ext cx="1505400" cy="586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73" name="Google Shape;73;p14"/>
          <p:cNvSpPr txBox="1">
            <a:spLocks noGrp="1"/>
          </p:cNvSpPr>
          <p:nvPr>
            <p:ph type="subTitle" idx="15"/>
          </p:nvPr>
        </p:nvSpPr>
        <p:spPr>
          <a:xfrm>
            <a:off x="6925475" y="3389275"/>
            <a:ext cx="1505400" cy="322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800">
                <a:solidFill>
                  <a:schemeClr val="dk1"/>
                </a:solidFill>
                <a:latin typeface="Roboto Black"/>
                <a:ea typeface="Roboto Black"/>
                <a:cs typeface="Roboto Black"/>
                <a:sym typeface="Robo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4" name="Google Shape;74;p14"/>
          <p:cNvSpPr/>
          <p:nvPr/>
        </p:nvSpPr>
        <p:spPr>
          <a:xfrm>
            <a:off x="-25" y="4926300"/>
            <a:ext cx="9144000" cy="21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15"/>
          <p:cNvSpPr txBox="1">
            <a:spLocks noGrp="1"/>
          </p:cNvSpPr>
          <p:nvPr>
            <p:ph type="subTitle" idx="1"/>
          </p:nvPr>
        </p:nvSpPr>
        <p:spPr>
          <a:xfrm>
            <a:off x="1684013" y="209915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78" name="Google Shape;78;p15"/>
          <p:cNvSpPr txBox="1">
            <a:spLocks noGrp="1"/>
          </p:cNvSpPr>
          <p:nvPr>
            <p:ph type="subTitle" idx="2"/>
          </p:nvPr>
        </p:nvSpPr>
        <p:spPr>
          <a:xfrm>
            <a:off x="1578713" y="1458600"/>
            <a:ext cx="1953300" cy="50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a:solidFill>
                  <a:schemeClr val="dk1"/>
                </a:solidFill>
                <a:latin typeface="Source Code Pro Black"/>
                <a:ea typeface="Source Code Pro Black"/>
                <a:cs typeface="Source Code Pro Black"/>
                <a:sym typeface="Source Code Pr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9" name="Google Shape;79;p15"/>
          <p:cNvSpPr txBox="1">
            <a:spLocks noGrp="1"/>
          </p:cNvSpPr>
          <p:nvPr>
            <p:ph type="subTitle" idx="3"/>
          </p:nvPr>
        </p:nvSpPr>
        <p:spPr>
          <a:xfrm>
            <a:off x="4108938" y="209915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80" name="Google Shape;80;p15"/>
          <p:cNvSpPr txBox="1">
            <a:spLocks noGrp="1"/>
          </p:cNvSpPr>
          <p:nvPr>
            <p:ph type="subTitle" idx="4"/>
          </p:nvPr>
        </p:nvSpPr>
        <p:spPr>
          <a:xfrm>
            <a:off x="4003638" y="1458650"/>
            <a:ext cx="1953300" cy="50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a:solidFill>
                  <a:schemeClr val="dk1"/>
                </a:solidFill>
                <a:latin typeface="Source Code Pro Black"/>
                <a:ea typeface="Source Code Pro Black"/>
                <a:cs typeface="Source Code Pro Black"/>
                <a:sym typeface="Source Code Pr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1" name="Google Shape;81;p15"/>
          <p:cNvSpPr txBox="1">
            <a:spLocks noGrp="1"/>
          </p:cNvSpPr>
          <p:nvPr>
            <p:ph type="subTitle" idx="5"/>
          </p:nvPr>
        </p:nvSpPr>
        <p:spPr>
          <a:xfrm>
            <a:off x="6533863" y="209915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82" name="Google Shape;82;p15"/>
          <p:cNvSpPr txBox="1">
            <a:spLocks noGrp="1"/>
          </p:cNvSpPr>
          <p:nvPr>
            <p:ph type="subTitle" idx="6"/>
          </p:nvPr>
        </p:nvSpPr>
        <p:spPr>
          <a:xfrm>
            <a:off x="6428563" y="1458650"/>
            <a:ext cx="1953300" cy="50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a:solidFill>
                  <a:schemeClr val="dk1"/>
                </a:solidFill>
                <a:latin typeface="Source Code Pro Black"/>
                <a:ea typeface="Source Code Pro Black"/>
                <a:cs typeface="Source Code Pro Black"/>
                <a:sym typeface="Source Code Pr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83"/>
        <p:cNvGrpSpPr/>
        <p:nvPr/>
      </p:nvGrpSpPr>
      <p:grpSpPr>
        <a:xfrm>
          <a:off x="0" y="0"/>
          <a:ext cx="0" cy="0"/>
          <a:chOff x="0" y="0"/>
          <a:chExt cx="0" cy="0"/>
        </a:xfrm>
      </p:grpSpPr>
      <p:sp>
        <p:nvSpPr>
          <p:cNvPr id="84" name="Google Shape;84;p16"/>
          <p:cNvSpPr/>
          <p:nvPr/>
        </p:nvSpPr>
        <p:spPr>
          <a:xfrm>
            <a:off x="5991175" y="2663528"/>
            <a:ext cx="2439600" cy="19428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16"/>
          <p:cNvSpPr/>
          <p:nvPr/>
        </p:nvSpPr>
        <p:spPr>
          <a:xfrm>
            <a:off x="3316979" y="537175"/>
            <a:ext cx="2439600" cy="19428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16"/>
          <p:cNvSpPr/>
          <p:nvPr/>
        </p:nvSpPr>
        <p:spPr>
          <a:xfrm>
            <a:off x="5991175" y="537175"/>
            <a:ext cx="2439600" cy="19428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16"/>
          <p:cNvSpPr/>
          <p:nvPr/>
        </p:nvSpPr>
        <p:spPr>
          <a:xfrm>
            <a:off x="3316979" y="2663528"/>
            <a:ext cx="2439600" cy="19428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16"/>
          <p:cNvSpPr txBox="1">
            <a:spLocks noGrp="1"/>
          </p:cNvSpPr>
          <p:nvPr>
            <p:ph type="title"/>
          </p:nvPr>
        </p:nvSpPr>
        <p:spPr>
          <a:xfrm>
            <a:off x="713225" y="1939438"/>
            <a:ext cx="2624400" cy="1278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9" name="Google Shape;89;p16"/>
          <p:cNvSpPr txBox="1">
            <a:spLocks noGrp="1"/>
          </p:cNvSpPr>
          <p:nvPr>
            <p:ph type="subTitle" idx="1"/>
          </p:nvPr>
        </p:nvSpPr>
        <p:spPr>
          <a:xfrm>
            <a:off x="6100806" y="1724271"/>
            <a:ext cx="22203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solidFill>
                  <a:schemeClr val="lt2"/>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0" name="Google Shape;90;p16"/>
          <p:cNvSpPr txBox="1">
            <a:spLocks noGrp="1"/>
          </p:cNvSpPr>
          <p:nvPr>
            <p:ph type="subTitle" idx="2"/>
          </p:nvPr>
        </p:nvSpPr>
        <p:spPr>
          <a:xfrm>
            <a:off x="6032057" y="783100"/>
            <a:ext cx="23577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lt2"/>
                </a:solidFill>
                <a:latin typeface="Source Code Pro Black"/>
                <a:ea typeface="Source Code Pro Black"/>
                <a:cs typeface="Source Code Pro Black"/>
                <a:sym typeface="Source Code Pr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1" name="Google Shape;91;p16"/>
          <p:cNvSpPr txBox="1">
            <a:spLocks noGrp="1"/>
          </p:cNvSpPr>
          <p:nvPr>
            <p:ph type="subTitle" idx="3"/>
          </p:nvPr>
        </p:nvSpPr>
        <p:spPr>
          <a:xfrm>
            <a:off x="3426610" y="3840861"/>
            <a:ext cx="22206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solidFill>
                  <a:schemeClr val="lt2"/>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2" name="Google Shape;92;p16"/>
          <p:cNvSpPr txBox="1">
            <a:spLocks noGrp="1"/>
          </p:cNvSpPr>
          <p:nvPr>
            <p:ph type="subTitle" idx="4"/>
          </p:nvPr>
        </p:nvSpPr>
        <p:spPr>
          <a:xfrm>
            <a:off x="3357849" y="2893140"/>
            <a:ext cx="23580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lt2"/>
                </a:solidFill>
                <a:latin typeface="Source Code Pro Black"/>
                <a:ea typeface="Source Code Pro Black"/>
                <a:cs typeface="Source Code Pro Black"/>
                <a:sym typeface="Source Code Pr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3" name="Google Shape;93;p16"/>
          <p:cNvSpPr txBox="1">
            <a:spLocks noGrp="1"/>
          </p:cNvSpPr>
          <p:nvPr>
            <p:ph type="subTitle" idx="5"/>
          </p:nvPr>
        </p:nvSpPr>
        <p:spPr>
          <a:xfrm>
            <a:off x="6100816" y="3840861"/>
            <a:ext cx="22203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solidFill>
                  <a:schemeClr val="lt2"/>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4" name="Google Shape;94;p16"/>
          <p:cNvSpPr txBox="1">
            <a:spLocks noGrp="1"/>
          </p:cNvSpPr>
          <p:nvPr>
            <p:ph type="subTitle" idx="6"/>
          </p:nvPr>
        </p:nvSpPr>
        <p:spPr>
          <a:xfrm>
            <a:off x="6032057" y="2893140"/>
            <a:ext cx="23577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lt2"/>
                </a:solidFill>
                <a:latin typeface="Source Code Pro Black"/>
                <a:ea typeface="Source Code Pro Black"/>
                <a:cs typeface="Source Code Pro Black"/>
                <a:sym typeface="Source Code Pr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5" name="Google Shape;95;p16"/>
          <p:cNvSpPr txBox="1">
            <a:spLocks noGrp="1"/>
          </p:cNvSpPr>
          <p:nvPr>
            <p:ph type="subTitle" idx="7"/>
          </p:nvPr>
        </p:nvSpPr>
        <p:spPr>
          <a:xfrm>
            <a:off x="3426599" y="1724271"/>
            <a:ext cx="22206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solidFill>
                  <a:schemeClr val="lt2"/>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6" name="Google Shape;96;p16"/>
          <p:cNvSpPr txBox="1">
            <a:spLocks noGrp="1"/>
          </p:cNvSpPr>
          <p:nvPr>
            <p:ph type="subTitle" idx="8"/>
          </p:nvPr>
        </p:nvSpPr>
        <p:spPr>
          <a:xfrm>
            <a:off x="3357849" y="783100"/>
            <a:ext cx="23580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lt2"/>
                </a:solidFill>
                <a:latin typeface="Source Code Pro Black"/>
                <a:ea typeface="Source Code Pro Black"/>
                <a:cs typeface="Source Code Pro Black"/>
                <a:sym typeface="Source Code Pr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column text left">
  <p:cSld name="CUSTOM">
    <p:spTree>
      <p:nvGrpSpPr>
        <p:cNvPr id="1" name="Shape 97"/>
        <p:cNvGrpSpPr/>
        <p:nvPr/>
      </p:nvGrpSpPr>
      <p:grpSpPr>
        <a:xfrm>
          <a:off x="0" y="0"/>
          <a:ext cx="0" cy="0"/>
          <a:chOff x="0" y="0"/>
          <a:chExt cx="0" cy="0"/>
        </a:xfrm>
      </p:grpSpPr>
      <p:sp>
        <p:nvSpPr>
          <p:cNvPr id="98" name="Google Shape;98;p17"/>
          <p:cNvSpPr txBox="1">
            <a:spLocks noGrp="1"/>
          </p:cNvSpPr>
          <p:nvPr>
            <p:ph type="subTitle" idx="1"/>
          </p:nvPr>
        </p:nvSpPr>
        <p:spPr>
          <a:xfrm>
            <a:off x="713225" y="2103783"/>
            <a:ext cx="3723000" cy="1225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600"/>
            </a:lvl1pPr>
            <a:lvl2pPr lvl="1" rtl="0">
              <a:spcBef>
                <a:spcPts val="0"/>
              </a:spcBef>
              <a:spcAft>
                <a:spcPts val="0"/>
              </a:spcAft>
              <a:buSzPts val="1600"/>
              <a:buChar char="○"/>
              <a:defRPr sz="1600"/>
            </a:lvl2pPr>
            <a:lvl3pPr lvl="2" rtl="0">
              <a:spcBef>
                <a:spcPts val="0"/>
              </a:spcBef>
              <a:spcAft>
                <a:spcPts val="0"/>
              </a:spcAft>
              <a:buSzPts val="1600"/>
              <a:buChar char="■"/>
              <a:defRPr sz="1600"/>
            </a:lvl3pPr>
            <a:lvl4pPr lvl="3" rtl="0">
              <a:spcBef>
                <a:spcPts val="0"/>
              </a:spcBef>
              <a:spcAft>
                <a:spcPts val="0"/>
              </a:spcAft>
              <a:buSzPts val="1600"/>
              <a:buChar char="●"/>
              <a:defRPr sz="1600"/>
            </a:lvl4pPr>
            <a:lvl5pPr lvl="4" rtl="0">
              <a:spcBef>
                <a:spcPts val="0"/>
              </a:spcBef>
              <a:spcAft>
                <a:spcPts val="0"/>
              </a:spcAft>
              <a:buSzPts val="1600"/>
              <a:buChar char="○"/>
              <a:defRPr sz="1600"/>
            </a:lvl5pPr>
            <a:lvl6pPr lvl="5" rtl="0">
              <a:spcBef>
                <a:spcPts val="0"/>
              </a:spcBef>
              <a:spcAft>
                <a:spcPts val="0"/>
              </a:spcAft>
              <a:buSzPts val="1600"/>
              <a:buChar char="■"/>
              <a:defRPr sz="1600"/>
            </a:lvl6pPr>
            <a:lvl7pPr lvl="6" rtl="0">
              <a:spcBef>
                <a:spcPts val="0"/>
              </a:spcBef>
              <a:spcAft>
                <a:spcPts val="0"/>
              </a:spcAft>
              <a:buSzPts val="1600"/>
              <a:buChar char="●"/>
              <a:defRPr sz="1600"/>
            </a:lvl7pPr>
            <a:lvl8pPr lvl="7" rtl="0">
              <a:spcBef>
                <a:spcPts val="0"/>
              </a:spcBef>
              <a:spcAft>
                <a:spcPts val="0"/>
              </a:spcAft>
              <a:buSzPts val="1600"/>
              <a:buChar char="○"/>
              <a:defRPr sz="1600"/>
            </a:lvl8pPr>
            <a:lvl9pPr lvl="8" rtl="0">
              <a:spcBef>
                <a:spcPts val="0"/>
              </a:spcBef>
              <a:spcAft>
                <a:spcPts val="0"/>
              </a:spcAft>
              <a:buSzPts val="1600"/>
              <a:buChar char="■"/>
              <a:defRPr sz="1600"/>
            </a:lvl9pPr>
          </a:lstStyle>
          <a:p>
            <a:endParaRPr/>
          </a:p>
        </p:txBody>
      </p:sp>
      <p:sp>
        <p:nvSpPr>
          <p:cNvPr id="99" name="Google Shape;99;p17"/>
          <p:cNvSpPr txBox="1">
            <a:spLocks noGrp="1"/>
          </p:cNvSpPr>
          <p:nvPr>
            <p:ph type="title"/>
          </p:nvPr>
        </p:nvSpPr>
        <p:spPr>
          <a:xfrm>
            <a:off x="713225" y="565375"/>
            <a:ext cx="3790800" cy="1344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0" name="Google Shape;100;p17"/>
          <p:cNvSpPr/>
          <p:nvPr/>
        </p:nvSpPr>
        <p:spPr>
          <a:xfrm>
            <a:off x="-25" y="4934100"/>
            <a:ext cx="9144000" cy="209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column text right">
  <p:cSld name="CUSTOM_2">
    <p:spTree>
      <p:nvGrpSpPr>
        <p:cNvPr id="1" name="Shape 101"/>
        <p:cNvGrpSpPr/>
        <p:nvPr/>
      </p:nvGrpSpPr>
      <p:grpSpPr>
        <a:xfrm>
          <a:off x="0" y="0"/>
          <a:ext cx="0" cy="0"/>
          <a:chOff x="0" y="0"/>
          <a:chExt cx="0" cy="0"/>
        </a:xfrm>
      </p:grpSpPr>
      <p:sp>
        <p:nvSpPr>
          <p:cNvPr id="102" name="Google Shape;102;p18"/>
          <p:cNvSpPr txBox="1">
            <a:spLocks noGrp="1"/>
          </p:cNvSpPr>
          <p:nvPr>
            <p:ph type="subTitle" idx="1"/>
          </p:nvPr>
        </p:nvSpPr>
        <p:spPr>
          <a:xfrm>
            <a:off x="5502175" y="3355050"/>
            <a:ext cx="2928600" cy="96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Char char="●"/>
              <a:defRPr sz="1600"/>
            </a:lvl1pPr>
            <a:lvl2pPr lvl="1" algn="r" rtl="0">
              <a:spcBef>
                <a:spcPts val="0"/>
              </a:spcBef>
              <a:spcAft>
                <a:spcPts val="0"/>
              </a:spcAft>
              <a:buSzPts val="1600"/>
              <a:buChar char="○"/>
              <a:defRPr sz="1600"/>
            </a:lvl2pPr>
            <a:lvl3pPr lvl="2" algn="r" rtl="0">
              <a:spcBef>
                <a:spcPts val="0"/>
              </a:spcBef>
              <a:spcAft>
                <a:spcPts val="0"/>
              </a:spcAft>
              <a:buSzPts val="1600"/>
              <a:buChar char="■"/>
              <a:defRPr sz="1600"/>
            </a:lvl3pPr>
            <a:lvl4pPr lvl="3" algn="r" rtl="0">
              <a:spcBef>
                <a:spcPts val="0"/>
              </a:spcBef>
              <a:spcAft>
                <a:spcPts val="0"/>
              </a:spcAft>
              <a:buSzPts val="1600"/>
              <a:buChar char="●"/>
              <a:defRPr sz="1600"/>
            </a:lvl4pPr>
            <a:lvl5pPr lvl="4" algn="r" rtl="0">
              <a:spcBef>
                <a:spcPts val="0"/>
              </a:spcBef>
              <a:spcAft>
                <a:spcPts val="0"/>
              </a:spcAft>
              <a:buSzPts val="1600"/>
              <a:buChar char="○"/>
              <a:defRPr sz="1600"/>
            </a:lvl5pPr>
            <a:lvl6pPr lvl="5" algn="r" rtl="0">
              <a:spcBef>
                <a:spcPts val="0"/>
              </a:spcBef>
              <a:spcAft>
                <a:spcPts val="0"/>
              </a:spcAft>
              <a:buSzPts val="1600"/>
              <a:buChar char="■"/>
              <a:defRPr sz="1600"/>
            </a:lvl6pPr>
            <a:lvl7pPr lvl="6" algn="r" rtl="0">
              <a:spcBef>
                <a:spcPts val="0"/>
              </a:spcBef>
              <a:spcAft>
                <a:spcPts val="0"/>
              </a:spcAft>
              <a:buSzPts val="1600"/>
              <a:buChar char="●"/>
              <a:defRPr sz="1600"/>
            </a:lvl7pPr>
            <a:lvl8pPr lvl="7" algn="r" rtl="0">
              <a:spcBef>
                <a:spcPts val="0"/>
              </a:spcBef>
              <a:spcAft>
                <a:spcPts val="0"/>
              </a:spcAft>
              <a:buSzPts val="1600"/>
              <a:buChar char="○"/>
              <a:defRPr sz="1600"/>
            </a:lvl8pPr>
            <a:lvl9pPr lvl="8" algn="r" rtl="0">
              <a:spcBef>
                <a:spcPts val="0"/>
              </a:spcBef>
              <a:spcAft>
                <a:spcPts val="0"/>
              </a:spcAft>
              <a:buSzPts val="1600"/>
              <a:buChar char="■"/>
              <a:defRPr sz="1600"/>
            </a:lvl9pPr>
          </a:lstStyle>
          <a:p>
            <a:endParaRPr/>
          </a:p>
        </p:txBody>
      </p:sp>
      <p:sp>
        <p:nvSpPr>
          <p:cNvPr id="103" name="Google Shape;103;p18"/>
          <p:cNvSpPr txBox="1">
            <a:spLocks noGrp="1"/>
          </p:cNvSpPr>
          <p:nvPr>
            <p:ph type="title"/>
          </p:nvPr>
        </p:nvSpPr>
        <p:spPr>
          <a:xfrm>
            <a:off x="5003925" y="909325"/>
            <a:ext cx="3426900" cy="2359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3600" b="1">
                <a:latin typeface="Source Code Pro"/>
                <a:ea typeface="Source Code Pro"/>
                <a:cs typeface="Source Code Pro"/>
                <a:sym typeface="Source Code Pro"/>
              </a:defRPr>
            </a:lvl1pPr>
            <a:lvl2pPr lvl="1" algn="r" rtl="0">
              <a:spcBef>
                <a:spcPts val="0"/>
              </a:spcBef>
              <a:spcAft>
                <a:spcPts val="0"/>
              </a:spcAft>
              <a:buSzPts val="3600"/>
              <a:buNone/>
              <a:defRPr/>
            </a:lvl2pPr>
            <a:lvl3pPr lvl="2" algn="r" rtl="0">
              <a:spcBef>
                <a:spcPts val="0"/>
              </a:spcBef>
              <a:spcAft>
                <a:spcPts val="0"/>
              </a:spcAft>
              <a:buSzPts val="3600"/>
              <a:buNone/>
              <a:defRPr/>
            </a:lvl3pPr>
            <a:lvl4pPr lvl="3" algn="r" rtl="0">
              <a:spcBef>
                <a:spcPts val="0"/>
              </a:spcBef>
              <a:spcAft>
                <a:spcPts val="0"/>
              </a:spcAft>
              <a:buSzPts val="3600"/>
              <a:buNone/>
              <a:defRPr/>
            </a:lvl4pPr>
            <a:lvl5pPr lvl="4" algn="r" rtl="0">
              <a:spcBef>
                <a:spcPts val="0"/>
              </a:spcBef>
              <a:spcAft>
                <a:spcPts val="0"/>
              </a:spcAft>
              <a:buSzPts val="3600"/>
              <a:buNone/>
              <a:defRPr/>
            </a:lvl5pPr>
            <a:lvl6pPr lvl="5" algn="r" rtl="0">
              <a:spcBef>
                <a:spcPts val="0"/>
              </a:spcBef>
              <a:spcAft>
                <a:spcPts val="0"/>
              </a:spcAft>
              <a:buSzPts val="3600"/>
              <a:buNone/>
              <a:defRPr/>
            </a:lvl6pPr>
            <a:lvl7pPr lvl="6" algn="r" rtl="0">
              <a:spcBef>
                <a:spcPts val="0"/>
              </a:spcBef>
              <a:spcAft>
                <a:spcPts val="0"/>
              </a:spcAft>
              <a:buSzPts val="3600"/>
              <a:buNone/>
              <a:defRPr/>
            </a:lvl7pPr>
            <a:lvl8pPr lvl="7" algn="r" rtl="0">
              <a:spcBef>
                <a:spcPts val="0"/>
              </a:spcBef>
              <a:spcAft>
                <a:spcPts val="0"/>
              </a:spcAft>
              <a:buSzPts val="3600"/>
              <a:buNone/>
              <a:defRPr/>
            </a:lvl8pPr>
            <a:lvl9pPr lvl="8" algn="r" rtl="0">
              <a:spcBef>
                <a:spcPts val="0"/>
              </a:spcBef>
              <a:spcAft>
                <a:spcPts val="0"/>
              </a:spcAft>
              <a:buSzPts val="3600"/>
              <a:buNone/>
              <a:defRPr/>
            </a:lvl9pPr>
          </a:lstStyle>
          <a:p>
            <a:endParaRPr/>
          </a:p>
        </p:txBody>
      </p:sp>
      <p:sp>
        <p:nvSpPr>
          <p:cNvPr id="104" name="Google Shape;104;p18"/>
          <p:cNvSpPr/>
          <p:nvPr/>
        </p:nvSpPr>
        <p:spPr>
          <a:xfrm>
            <a:off x="-25" y="4934100"/>
            <a:ext cx="9144000" cy="20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BLANK_1">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2334300" y="563150"/>
            <a:ext cx="4475400" cy="90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7" name="Google Shape;107;p19"/>
          <p:cNvSpPr txBox="1">
            <a:spLocks noGrp="1"/>
          </p:cNvSpPr>
          <p:nvPr>
            <p:ph type="subTitle" idx="1"/>
          </p:nvPr>
        </p:nvSpPr>
        <p:spPr>
          <a:xfrm>
            <a:off x="2334675" y="2236925"/>
            <a:ext cx="4475400" cy="90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08" name="Google Shape;108;p19"/>
          <p:cNvSpPr txBox="1">
            <a:spLocks noGrp="1"/>
          </p:cNvSpPr>
          <p:nvPr>
            <p:ph type="subTitle" idx="2"/>
          </p:nvPr>
        </p:nvSpPr>
        <p:spPr>
          <a:xfrm>
            <a:off x="2945550" y="1530900"/>
            <a:ext cx="3252900" cy="74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9" name="Google Shape;109;p19"/>
          <p:cNvSpPr txBox="1"/>
          <p:nvPr/>
        </p:nvSpPr>
        <p:spPr>
          <a:xfrm>
            <a:off x="1705775" y="3722550"/>
            <a:ext cx="5732400" cy="5715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200">
                <a:solidFill>
                  <a:schemeClr val="accent2"/>
                </a:solidFill>
                <a:latin typeface="Roboto"/>
                <a:ea typeface="Roboto"/>
                <a:cs typeface="Roboto"/>
                <a:sym typeface="Roboto"/>
              </a:rPr>
              <a:t>CREDITS: This presentation template was created by </a:t>
            </a:r>
            <a:r>
              <a:rPr lang="en" sz="1200" b="1">
                <a:solidFill>
                  <a:schemeClr val="accent2"/>
                </a:solidFill>
                <a:uFill>
                  <a:noFill/>
                </a:uFill>
                <a:latin typeface="Roboto"/>
                <a:ea typeface="Roboto"/>
                <a:cs typeface="Roboto"/>
                <a:sym typeface="Roboto"/>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accent2"/>
                </a:solidFill>
                <a:latin typeface="Roboto"/>
                <a:ea typeface="Roboto"/>
                <a:cs typeface="Roboto"/>
                <a:sym typeface="Roboto"/>
              </a:rPr>
              <a:t>, including icons by </a:t>
            </a:r>
            <a:r>
              <a:rPr lang="en" sz="1200" b="1">
                <a:solidFill>
                  <a:schemeClr val="accent2"/>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accent2"/>
                </a:solidFill>
                <a:latin typeface="Roboto"/>
                <a:ea typeface="Roboto"/>
                <a:cs typeface="Roboto"/>
                <a:sym typeface="Roboto"/>
              </a:rPr>
              <a:t>, and infographics &amp; images by </a:t>
            </a:r>
            <a:r>
              <a:rPr lang="en" sz="1200" b="1">
                <a:solidFill>
                  <a:schemeClr val="accent2"/>
                </a:solidFill>
                <a:uFill>
                  <a:noFill/>
                </a:uFill>
                <a:latin typeface="Roboto"/>
                <a:ea typeface="Roboto"/>
                <a:cs typeface="Roboto"/>
                <a:sym typeface="Robo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200" b="1">
                <a:solidFill>
                  <a:schemeClr val="accent2"/>
                </a:solidFill>
                <a:latin typeface="Roboto"/>
                <a:ea typeface="Roboto"/>
                <a:cs typeface="Roboto"/>
                <a:sym typeface="Roboto"/>
              </a:rPr>
              <a:t> </a:t>
            </a:r>
            <a:r>
              <a:rPr lang="en" sz="1200">
                <a:solidFill>
                  <a:schemeClr val="accent2"/>
                </a:solidFill>
                <a:latin typeface="Roboto"/>
                <a:ea typeface="Roboto"/>
                <a:cs typeface="Roboto"/>
                <a:sym typeface="Roboto"/>
              </a:rPr>
              <a:t>and illustrations by</a:t>
            </a:r>
            <a:r>
              <a:rPr lang="en" sz="1200" b="1">
                <a:solidFill>
                  <a:schemeClr val="accent2"/>
                </a:solidFill>
                <a:latin typeface="Roboto"/>
                <a:ea typeface="Roboto"/>
                <a:cs typeface="Roboto"/>
                <a:sym typeface="Roboto"/>
              </a:rPr>
              <a:t> Stories</a:t>
            </a:r>
            <a:endParaRPr sz="1200" b="1" dirty="0">
              <a:solidFill>
                <a:schemeClr val="accent2"/>
              </a:solidFill>
              <a:latin typeface="Roboto"/>
              <a:ea typeface="Roboto"/>
              <a:cs typeface="Roboto"/>
              <a:sym typeface="Roboto"/>
            </a:endParaRPr>
          </a:p>
        </p:txBody>
      </p:sp>
      <p:sp>
        <p:nvSpPr>
          <p:cNvPr id="110" name="Google Shape;110;p19"/>
          <p:cNvSpPr/>
          <p:nvPr/>
        </p:nvSpPr>
        <p:spPr>
          <a:xfrm flipH="1">
            <a:off x="7669929" y="1707348"/>
            <a:ext cx="1013700" cy="675900"/>
          </a:xfrm>
          <a:prstGeom prst="wedgeRoundRectCallout">
            <a:avLst>
              <a:gd name="adj1" fmla="val -12417"/>
              <a:gd name="adj2" fmla="val 75161"/>
              <a:gd name="adj3" fmla="val 0"/>
            </a:avLst>
          </a:prstGeom>
          <a:noFill/>
          <a:ln w="9525" cap="flat"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19"/>
          <p:cNvSpPr/>
          <p:nvPr/>
        </p:nvSpPr>
        <p:spPr>
          <a:xfrm>
            <a:off x="7631290" y="2611349"/>
            <a:ext cx="563700" cy="376200"/>
          </a:xfrm>
          <a:prstGeom prst="wedgeRoundRectCallout">
            <a:avLst>
              <a:gd name="adj1" fmla="val -14431"/>
              <a:gd name="adj2" fmla="val 79287"/>
              <a:gd name="adj3" fmla="val 0"/>
            </a:avLst>
          </a:prstGeom>
          <a:no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19"/>
          <p:cNvSpPr/>
          <p:nvPr/>
        </p:nvSpPr>
        <p:spPr>
          <a:xfrm flipH="1">
            <a:off x="823197" y="2140897"/>
            <a:ext cx="920100" cy="613500"/>
          </a:xfrm>
          <a:prstGeom prst="wedgeRoundRectCallout">
            <a:avLst>
              <a:gd name="adj1" fmla="val -12417"/>
              <a:gd name="adj2" fmla="val 75161"/>
              <a:gd name="adj3" fmla="val 0"/>
            </a:avLst>
          </a:prstGeom>
          <a:noFill/>
          <a:ln w="9525" cap="flat"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19"/>
          <p:cNvSpPr/>
          <p:nvPr/>
        </p:nvSpPr>
        <p:spPr>
          <a:xfrm>
            <a:off x="460323" y="1464351"/>
            <a:ext cx="753600" cy="502800"/>
          </a:xfrm>
          <a:prstGeom prst="wedgeRoundRectCallout">
            <a:avLst>
              <a:gd name="adj1" fmla="val -14431"/>
              <a:gd name="adj2" fmla="val 79287"/>
              <a:gd name="adj3" fmla="val 0"/>
            </a:avLst>
          </a:prstGeom>
          <a:no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19"/>
          <p:cNvSpPr/>
          <p:nvPr/>
        </p:nvSpPr>
        <p:spPr>
          <a:xfrm>
            <a:off x="-25" y="4934100"/>
            <a:ext cx="9144000" cy="20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wo columns 2">
  <p:cSld name="CUSTOM_1">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7" name="Google Shape;117;p20"/>
          <p:cNvSpPr txBox="1">
            <a:spLocks noGrp="1"/>
          </p:cNvSpPr>
          <p:nvPr>
            <p:ph type="body" idx="1"/>
          </p:nvPr>
        </p:nvSpPr>
        <p:spPr>
          <a:xfrm>
            <a:off x="713225" y="1294404"/>
            <a:ext cx="6499800" cy="2878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Char char="●"/>
              <a:defRPr sz="1200"/>
            </a:lvl1pPr>
            <a:lvl2pPr marL="914400" lvl="1" indent="-304800" rtl="0">
              <a:spcBef>
                <a:spcPts val="0"/>
              </a:spcBef>
              <a:spcAft>
                <a:spcPts val="0"/>
              </a:spcAft>
              <a:buClr>
                <a:srgbClr val="434343"/>
              </a:buClr>
              <a:buSzPts val="1200"/>
              <a:buFont typeface="Roboto Condensed Light"/>
              <a:buChar char="○"/>
              <a:defRPr/>
            </a:lvl2pPr>
            <a:lvl3pPr marL="1371600" lvl="2" indent="-304800" rtl="0">
              <a:spcBef>
                <a:spcPts val="0"/>
              </a:spcBef>
              <a:spcAft>
                <a:spcPts val="0"/>
              </a:spcAft>
              <a:buClr>
                <a:srgbClr val="434343"/>
              </a:buClr>
              <a:buSzPts val="1200"/>
              <a:buFont typeface="Roboto Condensed Light"/>
              <a:buChar char="■"/>
              <a:defRPr/>
            </a:lvl3pPr>
            <a:lvl4pPr marL="1828800" lvl="3" indent="-304800" rtl="0">
              <a:spcBef>
                <a:spcPts val="0"/>
              </a:spcBef>
              <a:spcAft>
                <a:spcPts val="0"/>
              </a:spcAft>
              <a:buClr>
                <a:srgbClr val="434343"/>
              </a:buClr>
              <a:buSzPts val="1200"/>
              <a:buFont typeface="Roboto Condensed Light"/>
              <a:buChar char="●"/>
              <a:defRPr/>
            </a:lvl4pPr>
            <a:lvl5pPr marL="2286000" lvl="4" indent="-304800" rtl="0">
              <a:spcBef>
                <a:spcPts val="0"/>
              </a:spcBef>
              <a:spcAft>
                <a:spcPts val="0"/>
              </a:spcAft>
              <a:buClr>
                <a:srgbClr val="434343"/>
              </a:buClr>
              <a:buSzPts val="1200"/>
              <a:buFont typeface="Roboto Condensed Light"/>
              <a:buChar char="○"/>
              <a:defRPr/>
            </a:lvl5pPr>
            <a:lvl6pPr marL="2743200" lvl="5" indent="-304800" rtl="0">
              <a:spcBef>
                <a:spcPts val="0"/>
              </a:spcBef>
              <a:spcAft>
                <a:spcPts val="0"/>
              </a:spcAft>
              <a:buClr>
                <a:srgbClr val="434343"/>
              </a:buClr>
              <a:buSzPts val="1200"/>
              <a:buFont typeface="Roboto Condensed Light"/>
              <a:buChar char="■"/>
              <a:defRPr/>
            </a:lvl6pPr>
            <a:lvl7pPr marL="3200400" lvl="6" indent="-304800" rtl="0">
              <a:spcBef>
                <a:spcPts val="0"/>
              </a:spcBef>
              <a:spcAft>
                <a:spcPts val="0"/>
              </a:spcAft>
              <a:buClr>
                <a:srgbClr val="434343"/>
              </a:buClr>
              <a:buSzPts val="1200"/>
              <a:buFont typeface="Roboto Condensed Light"/>
              <a:buChar char="●"/>
              <a:defRPr/>
            </a:lvl7pPr>
            <a:lvl8pPr marL="3657600" lvl="7" indent="-304800" rtl="0">
              <a:spcBef>
                <a:spcPts val="0"/>
              </a:spcBef>
              <a:spcAft>
                <a:spcPts val="0"/>
              </a:spcAft>
              <a:buClr>
                <a:srgbClr val="434343"/>
              </a:buClr>
              <a:buSzPts val="1200"/>
              <a:buFont typeface="Roboto Condensed Light"/>
              <a:buChar char="○"/>
              <a:defRPr/>
            </a:lvl8pPr>
            <a:lvl9pPr marL="4114800" lvl="8" indent="-304800" rtl="0">
              <a:spcBef>
                <a:spcPts val="0"/>
              </a:spcBef>
              <a:spcAft>
                <a:spcPts val="0"/>
              </a:spcAft>
              <a:buClr>
                <a:srgbClr val="434343"/>
              </a:buClr>
              <a:buSzPts val="1200"/>
              <a:buFont typeface="Roboto Condensed Light"/>
              <a:buChar char="■"/>
              <a:defRPr/>
            </a:lvl9pPr>
          </a:lstStyle>
          <a:p>
            <a:endParaRPr/>
          </a:p>
        </p:txBody>
      </p:sp>
      <p:sp>
        <p:nvSpPr>
          <p:cNvPr id="118" name="Google Shape;118;p20"/>
          <p:cNvSpPr txBox="1">
            <a:spLocks noGrp="1"/>
          </p:cNvSpPr>
          <p:nvPr>
            <p:ph type="body" idx="2"/>
          </p:nvPr>
        </p:nvSpPr>
        <p:spPr>
          <a:xfrm>
            <a:off x="4741675" y="1380650"/>
            <a:ext cx="3689100" cy="2878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Char char="●"/>
              <a:defRPr sz="1400"/>
            </a:lvl1pPr>
            <a:lvl2pPr marL="914400" lvl="1" indent="-304800" rtl="0">
              <a:spcBef>
                <a:spcPts val="0"/>
              </a:spcBef>
              <a:spcAft>
                <a:spcPts val="0"/>
              </a:spcAft>
              <a:buClr>
                <a:srgbClr val="434343"/>
              </a:buClr>
              <a:buSzPts val="1200"/>
              <a:buFont typeface="Roboto Condensed Light"/>
              <a:buChar char="○"/>
              <a:defRPr/>
            </a:lvl2pPr>
            <a:lvl3pPr marL="1371600" lvl="2" indent="-304800" rtl="0">
              <a:spcBef>
                <a:spcPts val="0"/>
              </a:spcBef>
              <a:spcAft>
                <a:spcPts val="0"/>
              </a:spcAft>
              <a:buClr>
                <a:srgbClr val="434343"/>
              </a:buClr>
              <a:buSzPts val="1200"/>
              <a:buFont typeface="Roboto Condensed Light"/>
              <a:buChar char="■"/>
              <a:defRPr/>
            </a:lvl3pPr>
            <a:lvl4pPr marL="1828800" lvl="3" indent="-304800" rtl="0">
              <a:spcBef>
                <a:spcPts val="0"/>
              </a:spcBef>
              <a:spcAft>
                <a:spcPts val="0"/>
              </a:spcAft>
              <a:buClr>
                <a:srgbClr val="434343"/>
              </a:buClr>
              <a:buSzPts val="1200"/>
              <a:buFont typeface="Roboto Condensed Light"/>
              <a:buChar char="●"/>
              <a:defRPr/>
            </a:lvl4pPr>
            <a:lvl5pPr marL="2286000" lvl="4" indent="-304800" rtl="0">
              <a:spcBef>
                <a:spcPts val="0"/>
              </a:spcBef>
              <a:spcAft>
                <a:spcPts val="0"/>
              </a:spcAft>
              <a:buClr>
                <a:srgbClr val="434343"/>
              </a:buClr>
              <a:buSzPts val="1200"/>
              <a:buFont typeface="Roboto Condensed Light"/>
              <a:buChar char="○"/>
              <a:defRPr/>
            </a:lvl5pPr>
            <a:lvl6pPr marL="2743200" lvl="5" indent="-304800" rtl="0">
              <a:spcBef>
                <a:spcPts val="0"/>
              </a:spcBef>
              <a:spcAft>
                <a:spcPts val="0"/>
              </a:spcAft>
              <a:buClr>
                <a:srgbClr val="434343"/>
              </a:buClr>
              <a:buSzPts val="1200"/>
              <a:buFont typeface="Roboto Condensed Light"/>
              <a:buChar char="■"/>
              <a:defRPr/>
            </a:lvl6pPr>
            <a:lvl7pPr marL="3200400" lvl="6" indent="-304800" rtl="0">
              <a:spcBef>
                <a:spcPts val="0"/>
              </a:spcBef>
              <a:spcAft>
                <a:spcPts val="0"/>
              </a:spcAft>
              <a:buClr>
                <a:srgbClr val="434343"/>
              </a:buClr>
              <a:buSzPts val="1200"/>
              <a:buFont typeface="Roboto Condensed Light"/>
              <a:buChar char="●"/>
              <a:defRPr/>
            </a:lvl7pPr>
            <a:lvl8pPr marL="3657600" lvl="7" indent="-304800" rtl="0">
              <a:spcBef>
                <a:spcPts val="0"/>
              </a:spcBef>
              <a:spcAft>
                <a:spcPts val="0"/>
              </a:spcAft>
              <a:buClr>
                <a:srgbClr val="434343"/>
              </a:buClr>
              <a:buSzPts val="1200"/>
              <a:buFont typeface="Roboto Condensed Light"/>
              <a:buChar char="○"/>
              <a:defRPr/>
            </a:lvl8pPr>
            <a:lvl9pPr marL="4114800" lvl="8" indent="-304800" rtl="0">
              <a:spcBef>
                <a:spcPts val="0"/>
              </a:spcBef>
              <a:spcAft>
                <a:spcPts val="0"/>
              </a:spcAft>
              <a:buClr>
                <a:srgbClr val="434343"/>
              </a:buClr>
              <a:buSzPts val="1200"/>
              <a:buFont typeface="Roboto Condensed Light"/>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170450" y="1960188"/>
            <a:ext cx="3118500" cy="1151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atin typeface="Source Code Pro Black"/>
                <a:ea typeface="Source Code Pro Black"/>
                <a:cs typeface="Source Code Pro Black"/>
                <a:sym typeface="Source Code Pro Black"/>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1170450" y="832334"/>
            <a:ext cx="2067600" cy="6639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solidFill>
                  <a:schemeClr val="accent3"/>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4" name="Google Shape;14;p3"/>
          <p:cNvSpPr txBox="1">
            <a:spLocks noGrp="1"/>
          </p:cNvSpPr>
          <p:nvPr>
            <p:ph type="subTitle" idx="1"/>
          </p:nvPr>
        </p:nvSpPr>
        <p:spPr>
          <a:xfrm>
            <a:off x="1170450" y="3531125"/>
            <a:ext cx="2960100" cy="7785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None/>
              <a:defRPr>
                <a:latin typeface="Roboto"/>
                <a:ea typeface="Roboto"/>
                <a:cs typeface="Roboto"/>
                <a:sym typeface="Roboto"/>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 name="Google Shape;15;p3"/>
          <p:cNvSpPr/>
          <p:nvPr/>
        </p:nvSpPr>
        <p:spPr>
          <a:xfrm>
            <a:off x="0" y="0"/>
            <a:ext cx="2433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4"/>
          <p:cNvSpPr txBox="1">
            <a:spLocks noGrp="1"/>
          </p:cNvSpPr>
          <p:nvPr>
            <p:ph type="body" idx="1"/>
          </p:nvPr>
        </p:nvSpPr>
        <p:spPr>
          <a:xfrm>
            <a:off x="713225" y="1152475"/>
            <a:ext cx="7717500" cy="345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764813" y="2500875"/>
            <a:ext cx="3130200" cy="12765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1" name="Google Shape;21;p5"/>
          <p:cNvSpPr txBox="1">
            <a:spLocks noGrp="1"/>
          </p:cNvSpPr>
          <p:nvPr>
            <p:ph type="subTitle" idx="1"/>
          </p:nvPr>
        </p:nvSpPr>
        <p:spPr>
          <a:xfrm>
            <a:off x="764838" y="3777350"/>
            <a:ext cx="3130200" cy="8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solidFill>
                  <a:schemeClr val="accent2"/>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2" name="Google Shape;22;p5"/>
          <p:cNvSpPr txBox="1">
            <a:spLocks noGrp="1"/>
          </p:cNvSpPr>
          <p:nvPr>
            <p:ph type="subTitle" idx="2"/>
          </p:nvPr>
        </p:nvSpPr>
        <p:spPr>
          <a:xfrm>
            <a:off x="5401387" y="3777350"/>
            <a:ext cx="3130200" cy="8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solidFill>
                  <a:schemeClr val="accent2"/>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3" name="Google Shape;23;p5"/>
          <p:cNvSpPr txBox="1">
            <a:spLocks noGrp="1"/>
          </p:cNvSpPr>
          <p:nvPr>
            <p:ph type="title" idx="3"/>
          </p:nvPr>
        </p:nvSpPr>
        <p:spPr>
          <a:xfrm>
            <a:off x="5401387" y="2500875"/>
            <a:ext cx="3130200" cy="1276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 name="Google Shape;24;p5"/>
          <p:cNvSpPr/>
          <p:nvPr/>
        </p:nvSpPr>
        <p:spPr>
          <a:xfrm>
            <a:off x="0" y="0"/>
            <a:ext cx="9144000" cy="224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7"/>
          <p:cNvSpPr txBox="1">
            <a:spLocks noGrp="1"/>
          </p:cNvSpPr>
          <p:nvPr>
            <p:ph type="subTitle" idx="1"/>
          </p:nvPr>
        </p:nvSpPr>
        <p:spPr>
          <a:xfrm>
            <a:off x="713225" y="2526750"/>
            <a:ext cx="2574600" cy="14199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sz="1600"/>
            </a:lvl1pPr>
            <a:lvl2pPr lvl="1">
              <a:spcBef>
                <a:spcPts val="0"/>
              </a:spcBef>
              <a:spcAft>
                <a:spcPts val="0"/>
              </a:spcAft>
              <a:buSzPts val="1600"/>
              <a:buChar char="○"/>
              <a:defRPr sz="1600"/>
            </a:lvl2pPr>
            <a:lvl3pPr lvl="2">
              <a:spcBef>
                <a:spcPts val="0"/>
              </a:spcBef>
              <a:spcAft>
                <a:spcPts val="0"/>
              </a:spcAft>
              <a:buSzPts val="1600"/>
              <a:buChar char="■"/>
              <a:defRPr sz="1600"/>
            </a:lvl3pPr>
            <a:lvl4pPr lvl="3">
              <a:spcBef>
                <a:spcPts val="0"/>
              </a:spcBef>
              <a:spcAft>
                <a:spcPts val="0"/>
              </a:spcAft>
              <a:buSzPts val="1600"/>
              <a:buChar char="●"/>
              <a:defRPr sz="1600"/>
            </a:lvl4pPr>
            <a:lvl5pPr lvl="4">
              <a:spcBef>
                <a:spcPts val="0"/>
              </a:spcBef>
              <a:spcAft>
                <a:spcPts val="0"/>
              </a:spcAft>
              <a:buSzPts val="1600"/>
              <a:buChar char="○"/>
              <a:defRPr sz="1600"/>
            </a:lvl5pPr>
            <a:lvl6pPr lvl="5">
              <a:spcBef>
                <a:spcPts val="0"/>
              </a:spcBef>
              <a:spcAft>
                <a:spcPts val="0"/>
              </a:spcAft>
              <a:buSzPts val="1600"/>
              <a:buChar char="■"/>
              <a:defRPr sz="1600"/>
            </a:lvl6pPr>
            <a:lvl7pPr lvl="6">
              <a:spcBef>
                <a:spcPts val="0"/>
              </a:spcBef>
              <a:spcAft>
                <a:spcPts val="0"/>
              </a:spcAft>
              <a:buSzPts val="1600"/>
              <a:buChar char="●"/>
              <a:defRPr sz="1600"/>
            </a:lvl7pPr>
            <a:lvl8pPr lvl="7">
              <a:spcBef>
                <a:spcPts val="0"/>
              </a:spcBef>
              <a:spcAft>
                <a:spcPts val="0"/>
              </a:spcAft>
              <a:buSzPts val="1600"/>
              <a:buChar char="○"/>
              <a:defRPr sz="1600"/>
            </a:lvl8pPr>
            <a:lvl9pPr lvl="8">
              <a:spcBef>
                <a:spcPts val="0"/>
              </a:spcBef>
              <a:spcAft>
                <a:spcPts val="0"/>
              </a:spcAft>
              <a:buSzPts val="1600"/>
              <a:buChar char="■"/>
              <a:defRPr sz="1600"/>
            </a:lvl9pPr>
          </a:lstStyle>
          <a:p>
            <a:endParaRPr/>
          </a:p>
        </p:txBody>
      </p:sp>
      <p:sp>
        <p:nvSpPr>
          <p:cNvPr id="29" name="Google Shape;29;p7"/>
          <p:cNvSpPr txBox="1">
            <a:spLocks noGrp="1"/>
          </p:cNvSpPr>
          <p:nvPr>
            <p:ph type="title"/>
          </p:nvPr>
        </p:nvSpPr>
        <p:spPr>
          <a:xfrm>
            <a:off x="713225" y="1196850"/>
            <a:ext cx="2928600" cy="1344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0" name="Google Shape;30;p7"/>
          <p:cNvSpPr/>
          <p:nvPr/>
        </p:nvSpPr>
        <p:spPr>
          <a:xfrm>
            <a:off x="-25" y="4934100"/>
            <a:ext cx="9144000" cy="209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p:nvPr/>
        </p:nvSpPr>
        <p:spPr>
          <a:xfrm>
            <a:off x="1075003" y="2073837"/>
            <a:ext cx="7151544" cy="2383938"/>
          </a:xfrm>
          <a:prstGeom prst="flowChartTerminator">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8"/>
          <p:cNvSpPr txBox="1">
            <a:spLocks noGrp="1"/>
          </p:cNvSpPr>
          <p:nvPr>
            <p:ph type="title"/>
          </p:nvPr>
        </p:nvSpPr>
        <p:spPr>
          <a:xfrm>
            <a:off x="2750863" y="3761075"/>
            <a:ext cx="3799800" cy="4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ubTitle" idx="1"/>
          </p:nvPr>
        </p:nvSpPr>
        <p:spPr>
          <a:xfrm>
            <a:off x="1787550" y="2498075"/>
            <a:ext cx="5568900" cy="12630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2400">
                <a:solidFill>
                  <a:schemeClr val="lt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1098000" y="875375"/>
            <a:ext cx="3075900" cy="13476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1098000" y="2205275"/>
            <a:ext cx="3075900" cy="11349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p:nvPr/>
        </p:nvSpPr>
        <p:spPr>
          <a:xfrm>
            <a:off x="0" y="4926300"/>
            <a:ext cx="9144000" cy="217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5"/>
        </a:solidFill>
        <a:effectLst/>
      </p:bgPr>
    </p:bg>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5350675" y="539500"/>
            <a:ext cx="3080400" cy="25233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solidFill>
                  <a:schemeClr val="lt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10"/>
          <p:cNvSpPr/>
          <p:nvPr/>
        </p:nvSpPr>
        <p:spPr>
          <a:xfrm>
            <a:off x="0" y="0"/>
            <a:ext cx="2433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Source Code Pro Black"/>
              <a:buNone/>
              <a:defRPr sz="3600">
                <a:solidFill>
                  <a:schemeClr val="dk1"/>
                </a:solidFill>
                <a:latin typeface="Source Code Pro Black"/>
                <a:ea typeface="Source Code Pro Black"/>
                <a:cs typeface="Source Code Pro Black"/>
                <a:sym typeface="Source Code Pro Black"/>
              </a:defRPr>
            </a:lvl1pPr>
            <a:lvl2pPr lvl="1">
              <a:spcBef>
                <a:spcPts val="0"/>
              </a:spcBef>
              <a:spcAft>
                <a:spcPts val="0"/>
              </a:spcAft>
              <a:buClr>
                <a:schemeClr val="dk1"/>
              </a:buClr>
              <a:buSzPts val="3600"/>
              <a:buFont typeface="Source Code Pro Black"/>
              <a:buNone/>
              <a:defRPr sz="3600">
                <a:solidFill>
                  <a:schemeClr val="dk1"/>
                </a:solidFill>
                <a:latin typeface="Source Code Pro Black"/>
                <a:ea typeface="Source Code Pro Black"/>
                <a:cs typeface="Source Code Pro Black"/>
                <a:sym typeface="Source Code Pro Black"/>
              </a:defRPr>
            </a:lvl2pPr>
            <a:lvl3pPr lvl="2">
              <a:spcBef>
                <a:spcPts val="0"/>
              </a:spcBef>
              <a:spcAft>
                <a:spcPts val="0"/>
              </a:spcAft>
              <a:buClr>
                <a:schemeClr val="dk1"/>
              </a:buClr>
              <a:buSzPts val="3600"/>
              <a:buFont typeface="Source Code Pro Black"/>
              <a:buNone/>
              <a:defRPr sz="3600">
                <a:solidFill>
                  <a:schemeClr val="dk1"/>
                </a:solidFill>
                <a:latin typeface="Source Code Pro Black"/>
                <a:ea typeface="Source Code Pro Black"/>
                <a:cs typeface="Source Code Pro Black"/>
                <a:sym typeface="Source Code Pro Black"/>
              </a:defRPr>
            </a:lvl3pPr>
            <a:lvl4pPr lvl="3">
              <a:spcBef>
                <a:spcPts val="0"/>
              </a:spcBef>
              <a:spcAft>
                <a:spcPts val="0"/>
              </a:spcAft>
              <a:buClr>
                <a:schemeClr val="dk1"/>
              </a:buClr>
              <a:buSzPts val="3600"/>
              <a:buFont typeface="Source Code Pro Black"/>
              <a:buNone/>
              <a:defRPr sz="3600">
                <a:solidFill>
                  <a:schemeClr val="dk1"/>
                </a:solidFill>
                <a:latin typeface="Source Code Pro Black"/>
                <a:ea typeface="Source Code Pro Black"/>
                <a:cs typeface="Source Code Pro Black"/>
                <a:sym typeface="Source Code Pro Black"/>
              </a:defRPr>
            </a:lvl4pPr>
            <a:lvl5pPr lvl="4">
              <a:spcBef>
                <a:spcPts val="0"/>
              </a:spcBef>
              <a:spcAft>
                <a:spcPts val="0"/>
              </a:spcAft>
              <a:buClr>
                <a:schemeClr val="dk1"/>
              </a:buClr>
              <a:buSzPts val="3600"/>
              <a:buFont typeface="Source Code Pro Black"/>
              <a:buNone/>
              <a:defRPr sz="3600">
                <a:solidFill>
                  <a:schemeClr val="dk1"/>
                </a:solidFill>
                <a:latin typeface="Source Code Pro Black"/>
                <a:ea typeface="Source Code Pro Black"/>
                <a:cs typeface="Source Code Pro Black"/>
                <a:sym typeface="Source Code Pro Black"/>
              </a:defRPr>
            </a:lvl5pPr>
            <a:lvl6pPr lvl="5">
              <a:spcBef>
                <a:spcPts val="0"/>
              </a:spcBef>
              <a:spcAft>
                <a:spcPts val="0"/>
              </a:spcAft>
              <a:buClr>
                <a:schemeClr val="dk1"/>
              </a:buClr>
              <a:buSzPts val="3600"/>
              <a:buFont typeface="Source Code Pro Black"/>
              <a:buNone/>
              <a:defRPr sz="3600">
                <a:solidFill>
                  <a:schemeClr val="dk1"/>
                </a:solidFill>
                <a:latin typeface="Source Code Pro Black"/>
                <a:ea typeface="Source Code Pro Black"/>
                <a:cs typeface="Source Code Pro Black"/>
                <a:sym typeface="Source Code Pro Black"/>
              </a:defRPr>
            </a:lvl6pPr>
            <a:lvl7pPr lvl="6">
              <a:spcBef>
                <a:spcPts val="0"/>
              </a:spcBef>
              <a:spcAft>
                <a:spcPts val="0"/>
              </a:spcAft>
              <a:buClr>
                <a:schemeClr val="dk1"/>
              </a:buClr>
              <a:buSzPts val="3600"/>
              <a:buFont typeface="Source Code Pro Black"/>
              <a:buNone/>
              <a:defRPr sz="3600">
                <a:solidFill>
                  <a:schemeClr val="dk1"/>
                </a:solidFill>
                <a:latin typeface="Source Code Pro Black"/>
                <a:ea typeface="Source Code Pro Black"/>
                <a:cs typeface="Source Code Pro Black"/>
                <a:sym typeface="Source Code Pro Black"/>
              </a:defRPr>
            </a:lvl7pPr>
            <a:lvl8pPr lvl="7">
              <a:spcBef>
                <a:spcPts val="0"/>
              </a:spcBef>
              <a:spcAft>
                <a:spcPts val="0"/>
              </a:spcAft>
              <a:buClr>
                <a:schemeClr val="dk1"/>
              </a:buClr>
              <a:buSzPts val="3600"/>
              <a:buFont typeface="Source Code Pro Black"/>
              <a:buNone/>
              <a:defRPr sz="3600">
                <a:solidFill>
                  <a:schemeClr val="dk1"/>
                </a:solidFill>
                <a:latin typeface="Source Code Pro Black"/>
                <a:ea typeface="Source Code Pro Black"/>
                <a:cs typeface="Source Code Pro Black"/>
                <a:sym typeface="Source Code Pro Black"/>
              </a:defRPr>
            </a:lvl8pPr>
            <a:lvl9pPr lvl="8">
              <a:spcBef>
                <a:spcPts val="0"/>
              </a:spcBef>
              <a:spcAft>
                <a:spcPts val="0"/>
              </a:spcAft>
              <a:buClr>
                <a:schemeClr val="dk1"/>
              </a:buClr>
              <a:buSzPts val="3600"/>
              <a:buFont typeface="Source Code Pro Black"/>
              <a:buNone/>
              <a:defRPr sz="3600">
                <a:solidFill>
                  <a:schemeClr val="dk1"/>
                </a:solidFill>
                <a:latin typeface="Source Code Pro Black"/>
                <a:ea typeface="Source Code Pro Black"/>
                <a:cs typeface="Source Code Pro Black"/>
                <a:sym typeface="Source Code Pro Black"/>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Roboto"/>
              <a:buChar char="●"/>
              <a:defRPr sz="1600">
                <a:solidFill>
                  <a:schemeClr val="dk2"/>
                </a:solidFill>
                <a:latin typeface="Roboto"/>
                <a:ea typeface="Roboto"/>
                <a:cs typeface="Roboto"/>
                <a:sym typeface="Roboto"/>
              </a:defRPr>
            </a:lvl1pPr>
            <a:lvl2pPr marL="914400" lvl="1" indent="-330200">
              <a:lnSpc>
                <a:spcPct val="100000"/>
              </a:lnSpc>
              <a:spcBef>
                <a:spcPts val="0"/>
              </a:spcBef>
              <a:spcAft>
                <a:spcPts val="0"/>
              </a:spcAft>
              <a:buClr>
                <a:schemeClr val="dk2"/>
              </a:buClr>
              <a:buSzPts val="1600"/>
              <a:buFont typeface="Roboto"/>
              <a:buChar char="○"/>
              <a:defRPr sz="1600">
                <a:solidFill>
                  <a:schemeClr val="dk2"/>
                </a:solidFill>
                <a:latin typeface="Roboto"/>
                <a:ea typeface="Roboto"/>
                <a:cs typeface="Roboto"/>
                <a:sym typeface="Roboto"/>
              </a:defRPr>
            </a:lvl2pPr>
            <a:lvl3pPr marL="1371600" lvl="2" indent="-330200">
              <a:lnSpc>
                <a:spcPct val="100000"/>
              </a:lnSpc>
              <a:spcBef>
                <a:spcPts val="0"/>
              </a:spcBef>
              <a:spcAft>
                <a:spcPts val="0"/>
              </a:spcAft>
              <a:buClr>
                <a:schemeClr val="dk2"/>
              </a:buClr>
              <a:buSzPts val="1600"/>
              <a:buFont typeface="Roboto"/>
              <a:buChar char="■"/>
              <a:defRPr sz="1600">
                <a:solidFill>
                  <a:schemeClr val="dk2"/>
                </a:solidFill>
                <a:latin typeface="Roboto"/>
                <a:ea typeface="Roboto"/>
                <a:cs typeface="Roboto"/>
                <a:sym typeface="Roboto"/>
              </a:defRPr>
            </a:lvl3pPr>
            <a:lvl4pPr marL="1828800" lvl="3" indent="-330200">
              <a:lnSpc>
                <a:spcPct val="100000"/>
              </a:lnSpc>
              <a:spcBef>
                <a:spcPts val="0"/>
              </a:spcBef>
              <a:spcAft>
                <a:spcPts val="0"/>
              </a:spcAft>
              <a:buClr>
                <a:schemeClr val="dk2"/>
              </a:buClr>
              <a:buSzPts val="1600"/>
              <a:buFont typeface="Roboto"/>
              <a:buChar char="●"/>
              <a:defRPr sz="1600">
                <a:solidFill>
                  <a:schemeClr val="dk2"/>
                </a:solidFill>
                <a:latin typeface="Roboto"/>
                <a:ea typeface="Roboto"/>
                <a:cs typeface="Roboto"/>
                <a:sym typeface="Roboto"/>
              </a:defRPr>
            </a:lvl4pPr>
            <a:lvl5pPr marL="2286000" lvl="4" indent="-330200">
              <a:lnSpc>
                <a:spcPct val="100000"/>
              </a:lnSpc>
              <a:spcBef>
                <a:spcPts val="0"/>
              </a:spcBef>
              <a:spcAft>
                <a:spcPts val="0"/>
              </a:spcAft>
              <a:buClr>
                <a:schemeClr val="dk2"/>
              </a:buClr>
              <a:buSzPts val="1600"/>
              <a:buFont typeface="Roboto"/>
              <a:buChar char="○"/>
              <a:defRPr sz="1600">
                <a:solidFill>
                  <a:schemeClr val="dk2"/>
                </a:solidFill>
                <a:latin typeface="Roboto"/>
                <a:ea typeface="Roboto"/>
                <a:cs typeface="Roboto"/>
                <a:sym typeface="Roboto"/>
              </a:defRPr>
            </a:lvl5pPr>
            <a:lvl6pPr marL="2743200" lvl="5" indent="-330200">
              <a:lnSpc>
                <a:spcPct val="100000"/>
              </a:lnSpc>
              <a:spcBef>
                <a:spcPts val="0"/>
              </a:spcBef>
              <a:spcAft>
                <a:spcPts val="0"/>
              </a:spcAft>
              <a:buClr>
                <a:schemeClr val="dk2"/>
              </a:buClr>
              <a:buSzPts val="1600"/>
              <a:buFont typeface="Roboto"/>
              <a:buChar char="■"/>
              <a:defRPr sz="1600">
                <a:solidFill>
                  <a:schemeClr val="dk2"/>
                </a:solidFill>
                <a:latin typeface="Roboto"/>
                <a:ea typeface="Roboto"/>
                <a:cs typeface="Roboto"/>
                <a:sym typeface="Roboto"/>
              </a:defRPr>
            </a:lvl6pPr>
            <a:lvl7pPr marL="3200400" lvl="6" indent="-330200">
              <a:lnSpc>
                <a:spcPct val="100000"/>
              </a:lnSpc>
              <a:spcBef>
                <a:spcPts val="0"/>
              </a:spcBef>
              <a:spcAft>
                <a:spcPts val="0"/>
              </a:spcAft>
              <a:buClr>
                <a:schemeClr val="dk2"/>
              </a:buClr>
              <a:buSzPts val="1600"/>
              <a:buFont typeface="Roboto"/>
              <a:buChar char="●"/>
              <a:defRPr sz="1600">
                <a:solidFill>
                  <a:schemeClr val="dk2"/>
                </a:solidFill>
                <a:latin typeface="Roboto"/>
                <a:ea typeface="Roboto"/>
                <a:cs typeface="Roboto"/>
                <a:sym typeface="Roboto"/>
              </a:defRPr>
            </a:lvl7pPr>
            <a:lvl8pPr marL="3657600" lvl="7" indent="-330200">
              <a:lnSpc>
                <a:spcPct val="100000"/>
              </a:lnSpc>
              <a:spcBef>
                <a:spcPts val="0"/>
              </a:spcBef>
              <a:spcAft>
                <a:spcPts val="0"/>
              </a:spcAft>
              <a:buClr>
                <a:schemeClr val="dk2"/>
              </a:buClr>
              <a:buSzPts val="1600"/>
              <a:buFont typeface="Roboto"/>
              <a:buChar char="○"/>
              <a:defRPr sz="1600">
                <a:solidFill>
                  <a:schemeClr val="dk2"/>
                </a:solidFill>
                <a:latin typeface="Roboto"/>
                <a:ea typeface="Roboto"/>
                <a:cs typeface="Roboto"/>
                <a:sym typeface="Roboto"/>
              </a:defRPr>
            </a:lvl8pPr>
            <a:lvl9pPr marL="4114800" lvl="8" indent="-330200">
              <a:lnSpc>
                <a:spcPct val="100000"/>
              </a:lnSpc>
              <a:spcBef>
                <a:spcPts val="0"/>
              </a:spcBef>
              <a:spcAft>
                <a:spcPts val="0"/>
              </a:spcAft>
              <a:buClr>
                <a:schemeClr val="dk2"/>
              </a:buClr>
              <a:buSzPts val="1600"/>
              <a:buFont typeface="Roboto"/>
              <a:buChar char="■"/>
              <a:defRPr sz="1600">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gif"/><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graduate.scmaiconf.ru/download/alexeeva_fin3.pdf" TargetMode="External"/><Relationship Id="rId4" Type="http://schemas.openxmlformats.org/officeDocument/2006/relationships/hyperlink" Target="https://www.arlis.am/documentview.aspx?docid=149788" TargetMode="External"/><Relationship Id="rId5" Type="http://schemas.openxmlformats.org/officeDocument/2006/relationships/hyperlink" Target="https://www.arlis.am/documentview.aspx?docid=71908" TargetMode="External"/><Relationship Id="rId6" Type="http://schemas.openxmlformats.org/officeDocument/2006/relationships/hyperlink" Target="https://www.arlis.am/DocumentView.aspx?docid=131156" TargetMode="External"/><Relationship Id="rId7" Type="http://schemas.openxmlformats.org/officeDocument/2006/relationships/hyperlink" Target="https://armstat.am/file/article/sv_03_20a_5130.pdf" TargetMode="External"/><Relationship Id="rId8" Type="http://schemas.openxmlformats.org/officeDocument/2006/relationships/hyperlink" Target="http://www.noravank.am/upload/pdf/Information_security_book.pdf?fbclid=IwAR3A8VTwYa8xRDr_HCfjbXrx1Yi3Y01plCfos3iU3CI5MmpWGOwTHYFzj_k" TargetMode="External"/><Relationship Id="rId9" Type="http://schemas.openxmlformats.org/officeDocument/2006/relationships/hyperlink" Target="http://www.noravank.am/upload/pdf/21_Dar_2009_03.pdf" TargetMode="External"/><Relationship Id="rId10" Type="http://schemas.openxmlformats.org/officeDocument/2006/relationships/hyperlink" Target="https://academicworks.cuny.edu/cgi/viewcontent.cgi?article=1297&amp;context=hc_pubs" TargetMode="External"/><Relationship Id="rId11" Type="http://schemas.openxmlformats.org/officeDocument/2006/relationships/hyperlink" Target="https://academicworks.cuny.edu/hc_pubs/275" TargetMode="External"/><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4" Type="http://schemas.openxmlformats.org/officeDocument/2006/relationships/hyperlink" Target="https://eacea.ec.europa.eu/national-policies/eurydice/sites/default/files/en_digital_education_n.pdf" TargetMode="External"/><Relationship Id="rId5" Type="http://schemas.openxmlformats.org/officeDocument/2006/relationships/hyperlink" Target="https://ifap.ru/library/book560.pdf" TargetMode="External"/><Relationship Id="rId6" Type="http://schemas.openxmlformats.org/officeDocument/2006/relationships/hyperlink" Target="http://www.jstor.org/stable/40015662" TargetMode="External"/><Relationship Id="rId7" Type="http://schemas.openxmlformats.org/officeDocument/2006/relationships/hyperlink" Target="https://doi.org/10.1046/j.1440-1614.2002.01100.x" TargetMode="External"/><Relationship Id="rId8" Type="http://schemas.openxmlformats.org/officeDocument/2006/relationships/hyperlink" Target="https://www.jstor.org/stable/26920219" TargetMode="External"/><Relationship Id="rId9" Type="http://schemas.openxmlformats.org/officeDocument/2006/relationships/hyperlink" Target="https://medialiteracynow.org/wp-content/uploads/2022/01/MediaLiteracyPolicyUpdate2021.pdf" TargetMode="External"/><Relationship Id="rId10" Type="http://schemas.openxmlformats.org/officeDocument/2006/relationships/hyperlink" Target="https://media.am/hy/lab/2020/04/16/17917/" TargetMode="External"/><Relationship Id="rId11" Type="http://schemas.openxmlformats.org/officeDocument/2006/relationships/hyperlink" Target="https://osis.bg/?p=3750&amp;lang=en"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4" Type="http://schemas.openxmlformats.org/officeDocument/2006/relationships/image" Target="../media/image2.png"/><Relationship Id="rId5"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122"/>
        <p:cNvGrpSpPr/>
        <p:nvPr/>
      </p:nvGrpSpPr>
      <p:grpSpPr>
        <a:xfrm>
          <a:off x="0" y="0"/>
          <a:ext cx="0" cy="0"/>
          <a:chOff x="0" y="0"/>
          <a:chExt cx="0" cy="0"/>
        </a:xfrm>
      </p:grpSpPr>
      <p:sp>
        <p:nvSpPr>
          <p:cNvPr id="123" name="Google Shape;123;p21"/>
          <p:cNvSpPr txBox="1">
            <a:spLocks noGrp="1"/>
          </p:cNvSpPr>
          <p:nvPr>
            <p:ph type="ctrTitle"/>
          </p:nvPr>
        </p:nvSpPr>
        <p:spPr>
          <a:xfrm>
            <a:off x="760250" y="1552575"/>
            <a:ext cx="4303200" cy="1671900"/>
          </a:xfrm>
          <a:prstGeom prst="rect">
            <a:avLst/>
          </a:prstGeom>
        </p:spPr>
        <p:txBody>
          <a:bodyPr spcFirstLastPara="1" wrap="square" lIns="91425" tIns="91425" rIns="91425" bIns="91425" anchor="b" anchorCtr="0">
            <a:noAutofit/>
          </a:bodyPr>
          <a:lstStyle/>
          <a:p>
            <a:pPr marL="0" lvl="0" indent="0" algn="ctr" rtl="0">
              <a:lnSpc>
                <a:spcPct val="107916"/>
              </a:lnSpc>
              <a:spcBef>
                <a:spcPts val="0"/>
              </a:spcBef>
              <a:spcAft>
                <a:spcPts val="0"/>
              </a:spcAft>
              <a:buNone/>
            </a:pPr>
            <a:r>
              <a:rPr lang="en" sz="2600">
                <a:solidFill>
                  <a:srgbClr val="F1C232"/>
                </a:solidFill>
                <a:latin typeface="Times New Roman"/>
                <a:ea typeface="Times New Roman"/>
                <a:cs typeface="Times New Roman"/>
                <a:sym typeface="Times New Roman"/>
              </a:rPr>
              <a:t>Information Literacy?</a:t>
            </a:r>
            <a:endParaRPr sz="2600" dirty="0">
              <a:solidFill>
                <a:srgbClr val="F1C232"/>
              </a:solidFill>
              <a:latin typeface="Times New Roman"/>
              <a:ea typeface="Times New Roman"/>
              <a:cs typeface="Times New Roman"/>
              <a:sym typeface="Times New Roman"/>
            </a:endParaRPr>
          </a:p>
          <a:p>
            <a:pPr marL="0" lvl="0" indent="0" algn="ctr" rtl="0">
              <a:lnSpc>
                <a:spcPct val="107916"/>
              </a:lnSpc>
              <a:spcBef>
                <a:spcPts val="800"/>
              </a:spcBef>
              <a:spcAft>
                <a:spcPts val="800"/>
              </a:spcAft>
              <a:buNone/>
            </a:pPr>
            <a:r>
              <a:rPr lang="en" sz="2600">
                <a:solidFill>
                  <a:schemeClr val="lt1"/>
                </a:solidFill>
                <a:latin typeface="Times New Roman"/>
                <a:ea typeface="Times New Roman"/>
                <a:cs typeface="Times New Roman"/>
                <a:sym typeface="Times New Roman"/>
              </a:rPr>
              <a:t>Transforming Armenia Into an Information Society</a:t>
            </a:r>
            <a:endParaRPr sz="6400" dirty="0">
              <a:solidFill>
                <a:schemeClr val="lt1"/>
              </a:solidFill>
            </a:endParaRPr>
          </a:p>
        </p:txBody>
      </p:sp>
      <p:sp>
        <p:nvSpPr>
          <p:cNvPr id="124" name="Google Shape;124;p21"/>
          <p:cNvSpPr txBox="1">
            <a:spLocks noGrp="1"/>
          </p:cNvSpPr>
          <p:nvPr>
            <p:ph type="subTitle" idx="1"/>
          </p:nvPr>
        </p:nvSpPr>
        <p:spPr>
          <a:xfrm>
            <a:off x="0" y="4230450"/>
            <a:ext cx="3042000" cy="101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2"/>
                </a:solidFill>
                <a:latin typeface="Barlow"/>
                <a:ea typeface="Barlow"/>
                <a:cs typeface="Barlow"/>
                <a:sym typeface="Barlow"/>
              </a:rPr>
              <a:t>Capstone project by Sima Saroyan </a:t>
            </a:r>
            <a:endParaRPr sz="1100" dirty="0">
              <a:solidFill>
                <a:schemeClr val="lt2"/>
              </a:solidFill>
              <a:latin typeface="Barlow"/>
              <a:ea typeface="Barlow"/>
              <a:cs typeface="Barlow"/>
              <a:sym typeface="Barlow"/>
            </a:endParaRPr>
          </a:p>
          <a:p>
            <a:pPr marL="0" lvl="0" indent="0" algn="l" rtl="0">
              <a:spcBef>
                <a:spcPts val="0"/>
              </a:spcBef>
              <a:spcAft>
                <a:spcPts val="0"/>
              </a:spcAft>
              <a:buNone/>
            </a:pPr>
            <a:r>
              <a:rPr lang="en" sz="1100">
                <a:solidFill>
                  <a:schemeClr val="lt2"/>
                </a:solidFill>
                <a:latin typeface="Barlow"/>
                <a:ea typeface="Barlow"/>
                <a:cs typeface="Barlow"/>
                <a:sym typeface="Barlow"/>
              </a:rPr>
              <a:t>American University of Armenia 2022</a:t>
            </a:r>
            <a:endParaRPr sz="1100" dirty="0">
              <a:solidFill>
                <a:schemeClr val="lt2"/>
              </a:solidFill>
              <a:latin typeface="Barlow"/>
              <a:ea typeface="Barlow"/>
              <a:cs typeface="Barlow"/>
              <a:sym typeface="Barlow"/>
            </a:endParaRPr>
          </a:p>
        </p:txBody>
      </p:sp>
      <p:pic>
        <p:nvPicPr>
          <p:cNvPr id="125" name="Google Shape;125;p21"/>
          <p:cNvPicPr preferRelativeResize="0"/>
          <p:nvPr/>
        </p:nvPicPr>
        <p:blipFill>
          <a:blip r:embed="rId3">
            <a:alphaModFix/>
          </a:blip>
          <a:stretch>
            <a:fillRect/>
          </a:stretch>
        </p:blipFill>
        <p:spPr>
          <a:xfrm>
            <a:off x="4968600" y="546600"/>
            <a:ext cx="3683850" cy="3683850"/>
          </a:xfrm>
          <a:prstGeom prst="rect">
            <a:avLst/>
          </a:prstGeom>
          <a:noFill/>
          <a:ln>
            <a:noFill/>
          </a:ln>
        </p:spPr>
      </p:pic>
      <p:pic>
        <p:nvPicPr>
          <p:cNvPr id="126" name="Google Shape;126;p21"/>
          <p:cNvPicPr preferRelativeResize="0"/>
          <p:nvPr/>
        </p:nvPicPr>
        <p:blipFill rotWithShape="1">
          <a:blip r:embed="rId4">
            <a:alphaModFix/>
          </a:blip>
          <a:srcRect l="10077" t="9390" r="9555" b="15959"/>
          <a:stretch/>
        </p:blipFill>
        <p:spPr>
          <a:xfrm>
            <a:off x="7880975" y="3143275"/>
            <a:ext cx="595200" cy="595200"/>
          </a:xfrm>
          <a:prstGeom prst="ellipse">
            <a:avLst/>
          </a:prstGeom>
          <a:noFill/>
          <a:ln>
            <a:noFill/>
          </a:ln>
          <a:effectLst>
            <a:outerShdw blurRad="57150" dist="19050" dir="5400000" algn="bl" rotWithShape="0">
              <a:srgbClr val="000000">
                <a:alpha val="50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499"/>
        <p:cNvGrpSpPr/>
        <p:nvPr/>
      </p:nvGrpSpPr>
      <p:grpSpPr>
        <a:xfrm>
          <a:off x="0" y="0"/>
          <a:ext cx="0" cy="0"/>
          <a:chOff x="0" y="0"/>
          <a:chExt cx="0" cy="0"/>
        </a:xfrm>
      </p:grpSpPr>
      <p:sp>
        <p:nvSpPr>
          <p:cNvPr id="500" name="Google Shape;500;p30"/>
          <p:cNvSpPr/>
          <p:nvPr/>
        </p:nvSpPr>
        <p:spPr>
          <a:xfrm>
            <a:off x="1290300" y="893413"/>
            <a:ext cx="6439200" cy="6132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200000"/>
              </a:lnSpc>
              <a:spcBef>
                <a:spcPts val="1200"/>
              </a:spcBef>
              <a:spcAft>
                <a:spcPts val="1200"/>
              </a:spcAft>
              <a:buNone/>
            </a:pPr>
            <a:endParaRPr sz="1200" dirty="0">
              <a:solidFill>
                <a:srgbClr val="F2F2F2"/>
              </a:solidFill>
              <a:latin typeface="Times New Roman"/>
              <a:ea typeface="Times New Roman"/>
              <a:cs typeface="Times New Roman"/>
              <a:sym typeface="Times New Roman"/>
            </a:endParaRPr>
          </a:p>
        </p:txBody>
      </p:sp>
      <p:sp>
        <p:nvSpPr>
          <p:cNvPr id="501" name="Google Shape;501;p30"/>
          <p:cNvSpPr txBox="1"/>
          <p:nvPr/>
        </p:nvSpPr>
        <p:spPr>
          <a:xfrm>
            <a:off x="79100" y="-132049"/>
            <a:ext cx="8075100" cy="5079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1200"/>
              </a:spcBef>
              <a:spcAft>
                <a:spcPts val="1200"/>
              </a:spcAft>
              <a:buNone/>
            </a:pPr>
            <a:r>
              <a:rPr lang="en" sz="2100" b="1" dirty="0">
                <a:solidFill>
                  <a:srgbClr val="F1C232"/>
                </a:solidFill>
                <a:latin typeface="Times New Roman"/>
                <a:ea typeface="Times New Roman"/>
                <a:cs typeface="Times New Roman"/>
                <a:sym typeface="Times New Roman"/>
              </a:rPr>
              <a:t>Conceptual, systemic approaches to building a media literate society</a:t>
            </a:r>
            <a:endParaRPr sz="3000" b="1" dirty="0">
              <a:solidFill>
                <a:srgbClr val="F1C232"/>
              </a:solidFill>
              <a:latin typeface="Times New Roman"/>
              <a:ea typeface="Times New Roman"/>
              <a:cs typeface="Times New Roman"/>
              <a:sym typeface="Times New Roman"/>
            </a:endParaRPr>
          </a:p>
        </p:txBody>
      </p:sp>
      <p:sp>
        <p:nvSpPr>
          <p:cNvPr id="502" name="Google Shape;502;p30"/>
          <p:cNvSpPr txBox="1"/>
          <p:nvPr/>
        </p:nvSpPr>
        <p:spPr>
          <a:xfrm>
            <a:off x="4448025" y="1551437"/>
            <a:ext cx="3472200" cy="3693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chemeClr val="lt1"/>
                </a:solidFill>
                <a:latin typeface="Times New Roman"/>
                <a:ea typeface="Times New Roman"/>
                <a:cs typeface="Times New Roman"/>
                <a:sym typeface="Times New Roman"/>
              </a:rPr>
              <a:t>development of information technology and science</a:t>
            </a:r>
            <a:endParaRPr sz="1200" dirty="0">
              <a:solidFill>
                <a:schemeClr val="lt1"/>
              </a:solidFill>
              <a:latin typeface="Times New Roman"/>
              <a:ea typeface="Times New Roman"/>
              <a:cs typeface="Times New Roman"/>
              <a:sym typeface="Times New Roman"/>
            </a:endParaRPr>
          </a:p>
        </p:txBody>
      </p:sp>
      <p:sp>
        <p:nvSpPr>
          <p:cNvPr id="503" name="Google Shape;503;p30"/>
          <p:cNvSpPr txBox="1"/>
          <p:nvPr/>
        </p:nvSpPr>
        <p:spPr>
          <a:xfrm>
            <a:off x="1290300" y="765038"/>
            <a:ext cx="6563400" cy="3693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chemeClr val="lt1"/>
                </a:solidFill>
                <a:latin typeface="Times New Roman"/>
                <a:ea typeface="Times New Roman"/>
                <a:cs typeface="Times New Roman"/>
                <a:sym typeface="Times New Roman"/>
              </a:rPr>
              <a:t>Government agencies have bilateral challenge in the context of educational development in Armenia</a:t>
            </a:r>
            <a:endParaRPr dirty="0"/>
          </a:p>
        </p:txBody>
      </p:sp>
      <p:sp>
        <p:nvSpPr>
          <p:cNvPr id="504" name="Google Shape;504;p30"/>
          <p:cNvSpPr txBox="1"/>
          <p:nvPr/>
        </p:nvSpPr>
        <p:spPr>
          <a:xfrm>
            <a:off x="1727850" y="1555609"/>
            <a:ext cx="2192700" cy="3693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chemeClr val="lt1"/>
                </a:solidFill>
                <a:latin typeface="Times New Roman"/>
                <a:ea typeface="Times New Roman"/>
                <a:cs typeface="Times New Roman"/>
                <a:sym typeface="Times New Roman"/>
              </a:rPr>
              <a:t>to build a media literate society</a:t>
            </a:r>
            <a:endParaRPr sz="1200" dirty="0">
              <a:solidFill>
                <a:schemeClr val="lt1"/>
              </a:solidFill>
              <a:latin typeface="Times New Roman"/>
              <a:ea typeface="Times New Roman"/>
              <a:cs typeface="Times New Roman"/>
              <a:sym typeface="Times New Roman"/>
            </a:endParaRPr>
          </a:p>
        </p:txBody>
      </p:sp>
      <p:sp>
        <p:nvSpPr>
          <p:cNvPr id="505" name="Google Shape;505;p30"/>
          <p:cNvSpPr txBox="1"/>
          <p:nvPr/>
        </p:nvSpPr>
        <p:spPr>
          <a:xfrm>
            <a:off x="1244550" y="1486288"/>
            <a:ext cx="718200" cy="64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3000" b="1" dirty="0">
                <a:solidFill>
                  <a:srgbClr val="F1C232"/>
                </a:solidFill>
                <a:latin typeface="Times New Roman"/>
                <a:ea typeface="Times New Roman"/>
                <a:cs typeface="Times New Roman"/>
                <a:sym typeface="Times New Roman"/>
              </a:rPr>
              <a:t>1</a:t>
            </a:r>
            <a:endParaRPr sz="3000" b="1" dirty="0">
              <a:solidFill>
                <a:srgbClr val="F1C232"/>
              </a:solidFill>
              <a:latin typeface="Times New Roman"/>
              <a:ea typeface="Times New Roman"/>
              <a:cs typeface="Times New Roman"/>
              <a:sym typeface="Times New Roman"/>
            </a:endParaRPr>
          </a:p>
        </p:txBody>
      </p:sp>
      <p:sp>
        <p:nvSpPr>
          <p:cNvPr id="506" name="Google Shape;506;p30"/>
          <p:cNvSpPr txBox="1"/>
          <p:nvPr/>
        </p:nvSpPr>
        <p:spPr>
          <a:xfrm>
            <a:off x="3920550" y="1473631"/>
            <a:ext cx="718200" cy="64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3000" b="1" dirty="0">
                <a:solidFill>
                  <a:srgbClr val="F1C232"/>
                </a:solidFill>
                <a:latin typeface="Times New Roman"/>
                <a:ea typeface="Times New Roman"/>
                <a:cs typeface="Times New Roman"/>
                <a:sym typeface="Times New Roman"/>
              </a:rPr>
              <a:t>2</a:t>
            </a:r>
            <a:endParaRPr sz="3000" b="1" dirty="0">
              <a:solidFill>
                <a:srgbClr val="F1C232"/>
              </a:solidFill>
              <a:latin typeface="Times New Roman"/>
              <a:ea typeface="Times New Roman"/>
              <a:cs typeface="Times New Roman"/>
              <a:sym typeface="Times New Roman"/>
            </a:endParaRPr>
          </a:p>
        </p:txBody>
      </p:sp>
      <p:cxnSp>
        <p:nvCxnSpPr>
          <p:cNvPr id="507" name="Google Shape;507;p30"/>
          <p:cNvCxnSpPr/>
          <p:nvPr/>
        </p:nvCxnSpPr>
        <p:spPr>
          <a:xfrm rot="10800000" flipH="1">
            <a:off x="827850" y="2305180"/>
            <a:ext cx="7621800" cy="9000"/>
          </a:xfrm>
          <a:prstGeom prst="straightConnector1">
            <a:avLst/>
          </a:prstGeom>
          <a:noFill/>
          <a:ln w="9525" cap="flat" cmpd="sng">
            <a:solidFill>
              <a:srgbClr val="F1C232"/>
            </a:solidFill>
            <a:prstDash val="solid"/>
            <a:round/>
            <a:headEnd type="none" w="med" len="med"/>
            <a:tailEnd type="none" w="med" len="med"/>
          </a:ln>
        </p:spPr>
      </p:cxnSp>
      <p:sp>
        <p:nvSpPr>
          <p:cNvPr id="508" name="Google Shape;508;p30"/>
          <p:cNvSpPr txBox="1"/>
          <p:nvPr/>
        </p:nvSpPr>
        <p:spPr>
          <a:xfrm>
            <a:off x="645450" y="3513578"/>
            <a:ext cx="7853100" cy="11082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rgbClr val="F2F2F2"/>
                </a:solidFill>
                <a:latin typeface="Times New Roman"/>
                <a:ea typeface="Times New Roman"/>
                <a:cs typeface="Times New Roman"/>
                <a:sym typeface="Times New Roman"/>
              </a:rPr>
              <a:t>Some conceptual/legislative steps are being taken for both of the issues mentioned above. In particular, in connection with the second issue, by the decision of the RA Prime Minister on June 1, 2019, the goals of the RA Ministry of High-Tech Industry were defined</a:t>
            </a:r>
            <a:endParaRPr dirty="0">
              <a:solidFill>
                <a:srgbClr val="F2F2F2"/>
              </a:solidFill>
              <a:latin typeface="Roboto"/>
              <a:ea typeface="Roboto"/>
              <a:cs typeface="Roboto"/>
              <a:sym typeface="Roboto"/>
            </a:endParaRPr>
          </a:p>
        </p:txBody>
      </p:sp>
      <p:sp>
        <p:nvSpPr>
          <p:cNvPr id="509" name="Google Shape;509;p30"/>
          <p:cNvSpPr txBox="1"/>
          <p:nvPr/>
        </p:nvSpPr>
        <p:spPr>
          <a:xfrm>
            <a:off x="671400" y="2091785"/>
            <a:ext cx="7801200" cy="1600408"/>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chemeClr val="lt1"/>
                </a:solidFill>
                <a:latin typeface="Times New Roman"/>
                <a:ea typeface="Times New Roman"/>
                <a:cs typeface="Times New Roman"/>
                <a:sym typeface="Times New Roman"/>
              </a:rPr>
              <a:t>For the first issue In February 2021, the Government of the Republic of Armenia adopted Decision N 136-N, which amended the procedure for approving the State Standard for General Education of April 8, </a:t>
            </a:r>
            <a:r>
              <a:rPr lang="en" sz="1200" dirty="0" smtClean="0">
                <a:solidFill>
                  <a:schemeClr val="lt1"/>
                </a:solidFill>
                <a:latin typeface="Times New Roman"/>
                <a:ea typeface="Times New Roman"/>
                <a:cs typeface="Times New Roman"/>
                <a:sym typeface="Times New Roman"/>
              </a:rPr>
              <a:t>2010. </a:t>
            </a:r>
            <a:r>
              <a:rPr lang="en" sz="1200" dirty="0">
                <a:solidFill>
                  <a:schemeClr val="lt1"/>
                </a:solidFill>
                <a:latin typeface="Times New Roman"/>
                <a:ea typeface="Times New Roman"/>
                <a:cs typeface="Times New Roman"/>
                <a:sym typeface="Times New Roman"/>
              </a:rPr>
              <a:t>The new procedure defines eight competencies of secondary education, the 5th of which is called "Digital and media capacity." This clause states:</a:t>
            </a:r>
            <a:endParaRPr sz="1200" dirty="0">
              <a:solidFill>
                <a:schemeClr val="lt1"/>
              </a:solidFill>
              <a:latin typeface="Times New Roman"/>
              <a:ea typeface="Times New Roman"/>
              <a:cs typeface="Times New Roman"/>
              <a:sym typeface="Times New Roman"/>
            </a:endParaRPr>
          </a:p>
        </p:txBody>
      </p:sp>
      <p:cxnSp>
        <p:nvCxnSpPr>
          <p:cNvPr id="510" name="Google Shape;510;p30"/>
          <p:cNvCxnSpPr/>
          <p:nvPr/>
        </p:nvCxnSpPr>
        <p:spPr>
          <a:xfrm rot="10800000" flipH="1">
            <a:off x="694350" y="3607152"/>
            <a:ext cx="7755300" cy="1770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514"/>
        <p:cNvGrpSpPr/>
        <p:nvPr/>
      </p:nvGrpSpPr>
      <p:grpSpPr>
        <a:xfrm>
          <a:off x="0" y="0"/>
          <a:ext cx="0" cy="0"/>
          <a:chOff x="0" y="0"/>
          <a:chExt cx="0" cy="0"/>
        </a:xfrm>
      </p:grpSpPr>
      <p:sp>
        <p:nvSpPr>
          <p:cNvPr id="515" name="Google Shape;515;p31"/>
          <p:cNvSpPr txBox="1"/>
          <p:nvPr/>
        </p:nvSpPr>
        <p:spPr>
          <a:xfrm>
            <a:off x="79950" y="-125650"/>
            <a:ext cx="8643600" cy="4464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1200"/>
              </a:spcBef>
              <a:spcAft>
                <a:spcPts val="1200"/>
              </a:spcAft>
              <a:buNone/>
            </a:pPr>
            <a:r>
              <a:rPr lang="en" sz="1700" b="1" dirty="0">
                <a:solidFill>
                  <a:srgbClr val="F1C232"/>
                </a:solidFill>
                <a:latin typeface="Times New Roman"/>
                <a:ea typeface="Times New Roman"/>
                <a:cs typeface="Times New Roman"/>
                <a:sym typeface="Times New Roman"/>
              </a:rPr>
              <a:t>Against or for the sake of media literacy. Analysis of state-expert community cooperation</a:t>
            </a:r>
            <a:endParaRPr sz="3500" b="1" dirty="0">
              <a:solidFill>
                <a:srgbClr val="F1C232"/>
              </a:solidFill>
              <a:latin typeface="Times New Roman"/>
              <a:ea typeface="Times New Roman"/>
              <a:cs typeface="Times New Roman"/>
              <a:sym typeface="Times New Roman"/>
            </a:endParaRPr>
          </a:p>
        </p:txBody>
      </p:sp>
      <p:pic>
        <p:nvPicPr>
          <p:cNvPr id="516" name="Google Shape;516;p31"/>
          <p:cNvPicPr preferRelativeResize="0"/>
          <p:nvPr/>
        </p:nvPicPr>
        <p:blipFill rotWithShape="1">
          <a:blip r:embed="rId3">
            <a:alphaModFix/>
          </a:blip>
          <a:srcRect b="66703"/>
          <a:stretch/>
        </p:blipFill>
        <p:spPr>
          <a:xfrm>
            <a:off x="276725" y="2961150"/>
            <a:ext cx="3545400" cy="1391700"/>
          </a:xfrm>
          <a:prstGeom prst="roundRect">
            <a:avLst>
              <a:gd name="adj" fmla="val 16667"/>
            </a:avLst>
          </a:prstGeom>
          <a:noFill/>
          <a:ln>
            <a:noFill/>
          </a:ln>
        </p:spPr>
      </p:pic>
      <p:sp>
        <p:nvSpPr>
          <p:cNvPr id="517" name="Google Shape;517;p31"/>
          <p:cNvSpPr txBox="1"/>
          <p:nvPr/>
        </p:nvSpPr>
        <p:spPr>
          <a:xfrm>
            <a:off x="216262" y="541300"/>
            <a:ext cx="8609279" cy="196974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chemeClr val="lt1"/>
                </a:solidFill>
                <a:latin typeface="Times New Roman"/>
                <a:ea typeface="Times New Roman"/>
                <a:cs typeface="Times New Roman"/>
                <a:sym typeface="Times New Roman"/>
              </a:rPr>
              <a:t>However there are some contradictions. For instance according to the ministry's statement, "media literacy is offered as a component of the integrated topic for grades 8-9 within the context of the "Social Science "subject.” However, my examination of the </a:t>
            </a:r>
            <a:r>
              <a:rPr lang="en" sz="1200" dirty="0">
                <a:solidFill>
                  <a:srgbClr val="F1C232"/>
                </a:solidFill>
                <a:latin typeface="Times New Roman"/>
                <a:ea typeface="Times New Roman"/>
                <a:cs typeface="Times New Roman"/>
                <a:sym typeface="Times New Roman"/>
              </a:rPr>
              <a:t>8th and 9th-grade textbooks </a:t>
            </a:r>
            <a:r>
              <a:rPr lang="en" sz="1200" dirty="0">
                <a:solidFill>
                  <a:schemeClr val="lt1"/>
                </a:solidFill>
                <a:latin typeface="Times New Roman"/>
                <a:ea typeface="Times New Roman"/>
                <a:cs typeface="Times New Roman"/>
                <a:sym typeface="Times New Roman"/>
              </a:rPr>
              <a:t>on the subject of "Social Science," showed that there are no direct topics related to media literacy in these textbooks. Below are the "Contents" sections of these textbooks</a:t>
            </a:r>
            <a:endParaRPr dirty="0">
              <a:solidFill>
                <a:schemeClr val="lt1"/>
              </a:solidFill>
              <a:latin typeface="Times New Roman"/>
              <a:ea typeface="Times New Roman"/>
              <a:cs typeface="Times New Roman"/>
              <a:sym typeface="Times New Roman"/>
            </a:endParaRPr>
          </a:p>
        </p:txBody>
      </p:sp>
      <p:pic>
        <p:nvPicPr>
          <p:cNvPr id="518" name="Google Shape;518;p31"/>
          <p:cNvPicPr preferRelativeResize="0"/>
          <p:nvPr/>
        </p:nvPicPr>
        <p:blipFill rotWithShape="1">
          <a:blip r:embed="rId4">
            <a:alphaModFix/>
          </a:blip>
          <a:srcRect l="7399" t="6843" r="5749" b="6523"/>
          <a:stretch/>
        </p:blipFill>
        <p:spPr>
          <a:xfrm>
            <a:off x="5049400" y="2018800"/>
            <a:ext cx="1799830" cy="2570600"/>
          </a:xfrm>
          <a:prstGeom prst="rect">
            <a:avLst/>
          </a:prstGeom>
          <a:noFill/>
          <a:ln>
            <a:noFill/>
          </a:ln>
        </p:spPr>
      </p:pic>
      <p:pic>
        <p:nvPicPr>
          <p:cNvPr id="519" name="Google Shape;519;p31"/>
          <p:cNvPicPr preferRelativeResize="0"/>
          <p:nvPr/>
        </p:nvPicPr>
        <p:blipFill rotWithShape="1">
          <a:blip r:embed="rId5">
            <a:alphaModFix/>
          </a:blip>
          <a:srcRect l="2876" t="6680" r="7227" b="7555"/>
          <a:stretch/>
        </p:blipFill>
        <p:spPr>
          <a:xfrm>
            <a:off x="6988455" y="2018800"/>
            <a:ext cx="1837087" cy="2570600"/>
          </a:xfrm>
          <a:prstGeom prst="rect">
            <a:avLst/>
          </a:prstGeom>
          <a:noFill/>
          <a:ln>
            <a:noFill/>
          </a:ln>
        </p:spPr>
      </p:pic>
      <p:sp>
        <p:nvSpPr>
          <p:cNvPr id="520" name="Google Shape;520;p31"/>
          <p:cNvSpPr txBox="1"/>
          <p:nvPr/>
        </p:nvSpPr>
        <p:spPr>
          <a:xfrm>
            <a:off x="879556" y="4404750"/>
            <a:ext cx="2503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200" dirty="0">
                <a:solidFill>
                  <a:srgbClr val="F1C232"/>
                </a:solidFill>
                <a:latin typeface="Times New Roman"/>
                <a:ea typeface="Times New Roman"/>
                <a:cs typeface="Times New Roman"/>
                <a:sym typeface="Times New Roman"/>
              </a:rPr>
              <a:t>The MoESCS response to my inquiry</a:t>
            </a:r>
            <a:endParaRPr dirty="0">
              <a:solidFill>
                <a:srgbClr val="F1C232"/>
              </a:solidFill>
              <a:latin typeface="Roboto"/>
              <a:ea typeface="Roboto"/>
              <a:cs typeface="Roboto"/>
              <a:sym typeface="Roboto"/>
            </a:endParaRPr>
          </a:p>
        </p:txBody>
      </p:sp>
      <p:sp>
        <p:nvSpPr>
          <p:cNvPr id="521" name="Google Shape;521;p31"/>
          <p:cNvSpPr txBox="1"/>
          <p:nvPr/>
        </p:nvSpPr>
        <p:spPr>
          <a:xfrm>
            <a:off x="5179025" y="4589400"/>
            <a:ext cx="3722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F1C232"/>
                </a:solidFill>
                <a:latin typeface="Times New Roman"/>
                <a:ea typeface="Times New Roman"/>
                <a:cs typeface="Times New Roman"/>
                <a:sym typeface="Times New Roman"/>
              </a:rPr>
              <a:t>The content tables of the 8-9 grade  "Social Science " subject textbooks</a:t>
            </a:r>
            <a:endParaRPr sz="1200" dirty="0">
              <a:solidFill>
                <a:srgbClr val="F1C232"/>
              </a:solidFill>
              <a:latin typeface="Times New Roman"/>
              <a:ea typeface="Times New Roman"/>
              <a:cs typeface="Times New Roman"/>
              <a:sym typeface="Times New Roman"/>
            </a:endParaRPr>
          </a:p>
        </p:txBody>
      </p:sp>
      <p:pic>
        <p:nvPicPr>
          <p:cNvPr id="522" name="Google Shape;522;p31"/>
          <p:cNvPicPr preferRelativeResize="0"/>
          <p:nvPr/>
        </p:nvPicPr>
        <p:blipFill>
          <a:blip r:embed="rId6">
            <a:alphaModFix/>
          </a:blip>
          <a:stretch>
            <a:fillRect/>
          </a:stretch>
        </p:blipFill>
        <p:spPr>
          <a:xfrm>
            <a:off x="3920538" y="3038125"/>
            <a:ext cx="1030450" cy="10304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526"/>
        <p:cNvGrpSpPr/>
        <p:nvPr/>
      </p:nvGrpSpPr>
      <p:grpSpPr>
        <a:xfrm>
          <a:off x="0" y="0"/>
          <a:ext cx="0" cy="0"/>
          <a:chOff x="0" y="0"/>
          <a:chExt cx="0" cy="0"/>
        </a:xfrm>
      </p:grpSpPr>
      <p:sp>
        <p:nvSpPr>
          <p:cNvPr id="527" name="Google Shape;527;p32"/>
          <p:cNvSpPr/>
          <p:nvPr/>
        </p:nvSpPr>
        <p:spPr>
          <a:xfrm>
            <a:off x="108075" y="872975"/>
            <a:ext cx="8847900" cy="4002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32"/>
          <p:cNvSpPr txBox="1"/>
          <p:nvPr/>
        </p:nvSpPr>
        <p:spPr>
          <a:xfrm>
            <a:off x="77109" y="-105075"/>
            <a:ext cx="8643600" cy="4464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1200"/>
              </a:spcBef>
              <a:spcAft>
                <a:spcPts val="1200"/>
              </a:spcAft>
              <a:buNone/>
            </a:pPr>
            <a:r>
              <a:rPr lang="en" sz="1700" b="1" dirty="0">
                <a:solidFill>
                  <a:srgbClr val="F1C232"/>
                </a:solidFill>
                <a:latin typeface="Times New Roman"/>
                <a:ea typeface="Times New Roman"/>
                <a:cs typeface="Times New Roman"/>
                <a:sym typeface="Times New Roman"/>
              </a:rPr>
              <a:t>Against or for the sake of media literacy. Analysis of state-expert community cooperation</a:t>
            </a:r>
            <a:endParaRPr sz="3500" b="1" dirty="0">
              <a:solidFill>
                <a:srgbClr val="F1C232"/>
              </a:solidFill>
              <a:latin typeface="Times New Roman"/>
              <a:ea typeface="Times New Roman"/>
              <a:cs typeface="Times New Roman"/>
              <a:sym typeface="Times New Roman"/>
            </a:endParaRPr>
          </a:p>
        </p:txBody>
      </p:sp>
      <p:sp>
        <p:nvSpPr>
          <p:cNvPr id="529" name="Google Shape;529;p32"/>
          <p:cNvSpPr txBox="1"/>
          <p:nvPr/>
        </p:nvSpPr>
        <p:spPr>
          <a:xfrm>
            <a:off x="379575" y="888375"/>
            <a:ext cx="83049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lt1"/>
                </a:solidFill>
                <a:latin typeface="Times New Roman"/>
                <a:ea typeface="Times New Roman"/>
                <a:cs typeface="Times New Roman"/>
                <a:sym typeface="Times New Roman"/>
              </a:rPr>
              <a:t>the state and the expert community try to cooperate and take special steps for the development of the media literate society </a:t>
            </a:r>
            <a:endParaRPr sz="1300" dirty="0">
              <a:solidFill>
                <a:schemeClr val="lt1"/>
              </a:solidFill>
              <a:latin typeface="Times New Roman"/>
              <a:ea typeface="Times New Roman"/>
              <a:cs typeface="Times New Roman"/>
              <a:sym typeface="Times New Roman"/>
            </a:endParaRPr>
          </a:p>
        </p:txBody>
      </p:sp>
      <p:sp>
        <p:nvSpPr>
          <p:cNvPr id="530" name="Google Shape;530;p32"/>
          <p:cNvSpPr txBox="1"/>
          <p:nvPr/>
        </p:nvSpPr>
        <p:spPr>
          <a:xfrm>
            <a:off x="108075" y="1297225"/>
            <a:ext cx="7194300" cy="11082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rgbClr val="F1C232"/>
                </a:solidFill>
                <a:latin typeface="Times New Roman"/>
                <a:ea typeface="Times New Roman"/>
                <a:cs typeface="Times New Roman"/>
                <a:sym typeface="Times New Roman"/>
              </a:rPr>
              <a:t>The Center for Media Initiatives</a:t>
            </a:r>
            <a:r>
              <a:rPr lang="en" sz="1200" dirty="0">
                <a:solidFill>
                  <a:srgbClr val="F2F2F2"/>
                </a:solidFill>
                <a:latin typeface="Times New Roman"/>
                <a:ea typeface="Times New Roman"/>
                <a:cs typeface="Times New Roman"/>
                <a:sym typeface="Times New Roman"/>
              </a:rPr>
              <a:t> envisions a specific program of lessons based on the materials in the "Media Literacy" manual, as well as the screening of video lessons, the holding of educational media games created by the center, meetings with journalists and center representatives, etc. </a:t>
            </a:r>
            <a:endParaRPr dirty="0">
              <a:solidFill>
                <a:srgbClr val="F2F2F2"/>
              </a:solidFill>
            </a:endParaRPr>
          </a:p>
        </p:txBody>
      </p:sp>
      <p:sp>
        <p:nvSpPr>
          <p:cNvPr id="531" name="Google Shape;531;p32"/>
          <p:cNvSpPr txBox="1"/>
          <p:nvPr/>
        </p:nvSpPr>
        <p:spPr>
          <a:xfrm>
            <a:off x="2667000" y="2562882"/>
            <a:ext cx="6477000" cy="14775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rgbClr val="F1C232"/>
                </a:solidFill>
                <a:latin typeface="Times New Roman"/>
                <a:ea typeface="Times New Roman"/>
                <a:cs typeface="Times New Roman"/>
                <a:sym typeface="Times New Roman"/>
              </a:rPr>
              <a:t>MoESCS </a:t>
            </a:r>
            <a:r>
              <a:rPr lang="en" sz="1200" dirty="0">
                <a:solidFill>
                  <a:srgbClr val="F2F2F2"/>
                </a:solidFill>
                <a:latin typeface="Times New Roman"/>
                <a:ea typeface="Times New Roman"/>
                <a:cs typeface="Times New Roman"/>
                <a:sym typeface="Times New Roman"/>
              </a:rPr>
              <a:t>informed that "the Ministry is working with a variety of organizations, with the motto 'Safe Internet,' to raise awareness of teens and their parents, to ensure their cyber security and protection." Representatives of non-governmental organizations and schools also attested their cooperation with the Ministry</a:t>
            </a:r>
            <a:endParaRPr dirty="0">
              <a:solidFill>
                <a:srgbClr val="F2F2F2"/>
              </a:solidFill>
            </a:endParaRPr>
          </a:p>
        </p:txBody>
      </p:sp>
      <p:sp>
        <p:nvSpPr>
          <p:cNvPr id="532" name="Google Shape;532;p32"/>
          <p:cNvSpPr txBox="1"/>
          <p:nvPr/>
        </p:nvSpPr>
        <p:spPr>
          <a:xfrm>
            <a:off x="435275" y="3212075"/>
            <a:ext cx="1910100" cy="969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CC0000"/>
                </a:solidFill>
                <a:latin typeface="Roboto"/>
                <a:ea typeface="Roboto"/>
                <a:cs typeface="Roboto"/>
                <a:sym typeface="Roboto"/>
              </a:rPr>
              <a:t>However all these these are  not imperative </a:t>
            </a:r>
            <a:endParaRPr sz="1700" dirty="0">
              <a:solidFill>
                <a:srgbClr val="CC0000"/>
              </a:solidFill>
              <a:latin typeface="Roboto"/>
              <a:ea typeface="Roboto"/>
              <a:cs typeface="Roboto"/>
              <a:sym typeface="Roboto"/>
            </a:endParaRPr>
          </a:p>
        </p:txBody>
      </p:sp>
      <p:pic>
        <p:nvPicPr>
          <p:cNvPr id="533" name="Google Shape;533;p32"/>
          <p:cNvPicPr preferRelativeResize="0"/>
          <p:nvPr/>
        </p:nvPicPr>
        <p:blipFill>
          <a:blip r:embed="rId3">
            <a:alphaModFix/>
          </a:blip>
          <a:stretch>
            <a:fillRect/>
          </a:stretch>
        </p:blipFill>
        <p:spPr>
          <a:xfrm>
            <a:off x="1927050" y="3790225"/>
            <a:ext cx="569225" cy="5692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537"/>
        <p:cNvGrpSpPr/>
        <p:nvPr/>
      </p:nvGrpSpPr>
      <p:grpSpPr>
        <a:xfrm>
          <a:off x="0" y="0"/>
          <a:ext cx="0" cy="0"/>
          <a:chOff x="0" y="0"/>
          <a:chExt cx="0" cy="0"/>
        </a:xfrm>
      </p:grpSpPr>
      <p:sp>
        <p:nvSpPr>
          <p:cNvPr id="538" name="Google Shape;538;p33"/>
          <p:cNvSpPr/>
          <p:nvPr/>
        </p:nvSpPr>
        <p:spPr>
          <a:xfrm>
            <a:off x="4927450" y="2663375"/>
            <a:ext cx="3902700" cy="21750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33"/>
          <p:cNvSpPr/>
          <p:nvPr/>
        </p:nvSpPr>
        <p:spPr>
          <a:xfrm>
            <a:off x="4874150" y="906650"/>
            <a:ext cx="4166100" cy="14775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33"/>
          <p:cNvSpPr txBox="1"/>
          <p:nvPr/>
        </p:nvSpPr>
        <p:spPr>
          <a:xfrm>
            <a:off x="0" y="26900"/>
            <a:ext cx="86436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800" b="1" dirty="0">
                <a:solidFill>
                  <a:srgbClr val="F1C232"/>
                </a:solidFill>
                <a:latin typeface="Times New Roman"/>
                <a:ea typeface="Times New Roman"/>
                <a:cs typeface="Times New Roman"/>
                <a:sym typeface="Times New Roman"/>
              </a:rPr>
              <a:t>How much are Armenian pupils media literate? Analysis of expert information</a:t>
            </a:r>
            <a:endParaRPr sz="1800" b="1" dirty="0">
              <a:solidFill>
                <a:srgbClr val="F1C232"/>
              </a:solidFill>
              <a:latin typeface="Times New Roman"/>
              <a:ea typeface="Times New Roman"/>
              <a:cs typeface="Times New Roman"/>
              <a:sym typeface="Times New Roman"/>
            </a:endParaRPr>
          </a:p>
        </p:txBody>
      </p:sp>
      <p:sp>
        <p:nvSpPr>
          <p:cNvPr id="541" name="Google Shape;541;p33"/>
          <p:cNvSpPr txBox="1"/>
          <p:nvPr/>
        </p:nvSpPr>
        <p:spPr>
          <a:xfrm>
            <a:off x="4937550" y="673400"/>
            <a:ext cx="2532000" cy="14775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chemeClr val="lt1"/>
                </a:solidFill>
                <a:latin typeface="Times New Roman"/>
                <a:ea typeface="Times New Roman"/>
                <a:cs typeface="Times New Roman"/>
                <a:sym typeface="Times New Roman"/>
              </a:rPr>
              <a:t>Samvel Martirosyan, in particular, stated that students' media literacy is inadequate and that they have limited opportunities to improve it.</a:t>
            </a:r>
            <a:endParaRPr dirty="0">
              <a:solidFill>
                <a:schemeClr val="lt1"/>
              </a:solidFill>
            </a:endParaRPr>
          </a:p>
        </p:txBody>
      </p:sp>
      <p:sp>
        <p:nvSpPr>
          <p:cNvPr id="542" name="Google Shape;542;p33"/>
          <p:cNvSpPr txBox="1"/>
          <p:nvPr/>
        </p:nvSpPr>
        <p:spPr>
          <a:xfrm>
            <a:off x="1970450" y="682148"/>
            <a:ext cx="2532000" cy="14775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chemeClr val="lt1"/>
                </a:solidFill>
                <a:latin typeface="Times New Roman"/>
                <a:ea typeface="Times New Roman"/>
                <a:cs typeface="Times New Roman"/>
                <a:sym typeface="Times New Roman"/>
              </a:rPr>
              <a:t>Naghash Martirosyan, Dean of the Faculty of Journalism, stated that the problem is profound, and schools still have much to accomplish.</a:t>
            </a:r>
            <a:endParaRPr dirty="0">
              <a:solidFill>
                <a:schemeClr val="lt1"/>
              </a:solidFill>
            </a:endParaRPr>
          </a:p>
        </p:txBody>
      </p:sp>
      <p:sp>
        <p:nvSpPr>
          <p:cNvPr id="543" name="Google Shape;543;p33"/>
          <p:cNvSpPr txBox="1"/>
          <p:nvPr/>
        </p:nvSpPr>
        <p:spPr>
          <a:xfrm>
            <a:off x="5001375" y="2678075"/>
            <a:ext cx="2833200" cy="17085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100" dirty="0">
                <a:solidFill>
                  <a:schemeClr val="lt1"/>
                </a:solidFill>
                <a:latin typeface="Times New Roman"/>
                <a:ea typeface="Times New Roman"/>
                <a:cs typeface="Times New Roman"/>
                <a:sym typeface="Times New Roman"/>
              </a:rPr>
              <a:t>Lusine Grigoryan, principal of Yerevan School No. 61, and Hasmik Movsisyan, a teacher at Etchmiadzin School No. 10, pupils' media literacy levels vary. pupils are not particularly literate as information consumers.</a:t>
            </a:r>
            <a:endParaRPr sz="1300" dirty="0">
              <a:solidFill>
                <a:schemeClr val="lt1"/>
              </a:solidFill>
            </a:endParaRPr>
          </a:p>
        </p:txBody>
      </p:sp>
      <p:sp>
        <p:nvSpPr>
          <p:cNvPr id="544" name="Google Shape;544;p33"/>
          <p:cNvSpPr txBox="1"/>
          <p:nvPr/>
        </p:nvSpPr>
        <p:spPr>
          <a:xfrm>
            <a:off x="2222774" y="2663375"/>
            <a:ext cx="2299500" cy="14775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chemeClr val="lt1"/>
                </a:solidFill>
                <a:latin typeface="Times New Roman"/>
                <a:ea typeface="Times New Roman"/>
                <a:cs typeface="Times New Roman"/>
                <a:sym typeface="Times New Roman"/>
              </a:rPr>
              <a:t>Lusine Grigoryan, the head of the Media Literacy Program, stated that there had been considerable progress since 2010. </a:t>
            </a:r>
            <a:endParaRPr dirty="0">
              <a:solidFill>
                <a:schemeClr val="lt1"/>
              </a:solidFill>
            </a:endParaRPr>
          </a:p>
        </p:txBody>
      </p:sp>
      <p:pic>
        <p:nvPicPr>
          <p:cNvPr id="545" name="Google Shape;545;p33"/>
          <p:cNvPicPr preferRelativeResize="0"/>
          <p:nvPr/>
        </p:nvPicPr>
        <p:blipFill rotWithShape="1">
          <a:blip r:embed="rId3">
            <a:alphaModFix/>
          </a:blip>
          <a:srcRect l="9875" r="11116"/>
          <a:stretch/>
        </p:blipFill>
        <p:spPr>
          <a:xfrm>
            <a:off x="103750" y="982238"/>
            <a:ext cx="1803300" cy="1374300"/>
          </a:xfrm>
          <a:prstGeom prst="roundRect">
            <a:avLst>
              <a:gd name="adj" fmla="val 16667"/>
            </a:avLst>
          </a:prstGeom>
          <a:noFill/>
          <a:ln>
            <a:noFill/>
          </a:ln>
        </p:spPr>
      </p:pic>
      <p:pic>
        <p:nvPicPr>
          <p:cNvPr id="546" name="Google Shape;546;p33"/>
          <p:cNvPicPr preferRelativeResize="0"/>
          <p:nvPr/>
        </p:nvPicPr>
        <p:blipFill rotWithShape="1">
          <a:blip r:embed="rId4">
            <a:alphaModFix/>
          </a:blip>
          <a:srcRect l="18781" r="11966"/>
          <a:stretch/>
        </p:blipFill>
        <p:spPr>
          <a:xfrm>
            <a:off x="7834575" y="3786275"/>
            <a:ext cx="1108200" cy="1066800"/>
          </a:xfrm>
          <a:prstGeom prst="roundRect">
            <a:avLst>
              <a:gd name="adj" fmla="val 16667"/>
            </a:avLst>
          </a:prstGeom>
          <a:noFill/>
          <a:ln>
            <a:noFill/>
          </a:ln>
        </p:spPr>
      </p:pic>
      <p:pic>
        <p:nvPicPr>
          <p:cNvPr id="547" name="Google Shape;547;p33"/>
          <p:cNvPicPr preferRelativeResize="0"/>
          <p:nvPr/>
        </p:nvPicPr>
        <p:blipFill rotWithShape="1">
          <a:blip r:embed="rId5">
            <a:alphaModFix/>
          </a:blip>
          <a:srcRect l="13652" r="10835"/>
          <a:stretch/>
        </p:blipFill>
        <p:spPr>
          <a:xfrm>
            <a:off x="7567250" y="1013750"/>
            <a:ext cx="1473000" cy="1248600"/>
          </a:xfrm>
          <a:prstGeom prst="roundRect">
            <a:avLst>
              <a:gd name="adj" fmla="val 16667"/>
            </a:avLst>
          </a:prstGeom>
          <a:noFill/>
          <a:ln>
            <a:noFill/>
          </a:ln>
        </p:spPr>
      </p:pic>
      <p:pic>
        <p:nvPicPr>
          <p:cNvPr id="548" name="Google Shape;548;p33"/>
          <p:cNvPicPr preferRelativeResize="0"/>
          <p:nvPr/>
        </p:nvPicPr>
        <p:blipFill>
          <a:blip r:embed="rId6">
            <a:alphaModFix/>
          </a:blip>
          <a:stretch>
            <a:fillRect/>
          </a:stretch>
        </p:blipFill>
        <p:spPr>
          <a:xfrm>
            <a:off x="155573" y="2885975"/>
            <a:ext cx="1998000" cy="1477500"/>
          </a:xfrm>
          <a:prstGeom prst="roundRect">
            <a:avLst>
              <a:gd name="adj" fmla="val 16667"/>
            </a:avLst>
          </a:prstGeom>
          <a:noFill/>
          <a:ln>
            <a:noFill/>
          </a:ln>
        </p:spPr>
      </p:pic>
      <p:sp>
        <p:nvSpPr>
          <p:cNvPr id="549" name="Google Shape;549;p33"/>
          <p:cNvSpPr/>
          <p:nvPr/>
        </p:nvSpPr>
        <p:spPr>
          <a:xfrm>
            <a:off x="103750" y="940400"/>
            <a:ext cx="4575000" cy="14100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 name="Google Shape;550;p33"/>
          <p:cNvSpPr/>
          <p:nvPr/>
        </p:nvSpPr>
        <p:spPr>
          <a:xfrm>
            <a:off x="155575" y="2891925"/>
            <a:ext cx="4575000" cy="14775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51" name="Google Shape;551;p33"/>
          <p:cNvPicPr preferRelativeResize="0"/>
          <p:nvPr/>
        </p:nvPicPr>
        <p:blipFill>
          <a:blip r:embed="rId7">
            <a:alphaModFix/>
          </a:blip>
          <a:stretch>
            <a:fillRect/>
          </a:stretch>
        </p:blipFill>
        <p:spPr>
          <a:xfrm>
            <a:off x="7834575" y="2678075"/>
            <a:ext cx="1108200" cy="1108200"/>
          </a:xfrm>
          <a:prstGeom prst="roundRect">
            <a:avLst>
              <a:gd name="adj" fmla="val 16667"/>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555"/>
        <p:cNvGrpSpPr/>
        <p:nvPr/>
      </p:nvGrpSpPr>
      <p:grpSpPr>
        <a:xfrm>
          <a:off x="0" y="0"/>
          <a:ext cx="0" cy="0"/>
          <a:chOff x="0" y="0"/>
          <a:chExt cx="0" cy="0"/>
        </a:xfrm>
      </p:grpSpPr>
      <p:sp>
        <p:nvSpPr>
          <p:cNvPr id="556" name="Google Shape;556;p34"/>
          <p:cNvSpPr txBox="1"/>
          <p:nvPr/>
        </p:nvSpPr>
        <p:spPr>
          <a:xfrm>
            <a:off x="26748" y="45002"/>
            <a:ext cx="8299902" cy="43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1600" b="1" dirty="0">
                <a:solidFill>
                  <a:srgbClr val="F1C232"/>
                </a:solidFill>
                <a:latin typeface="Times New Roman"/>
                <a:ea typeface="Times New Roman"/>
                <a:cs typeface="Times New Roman"/>
                <a:sym typeface="Times New Roman"/>
              </a:rPr>
              <a:t>Media literacy tools outside of school or in parallel with school: A general overview</a:t>
            </a:r>
            <a:endParaRPr sz="2200" b="1" dirty="0">
              <a:solidFill>
                <a:srgbClr val="F1C232"/>
              </a:solidFill>
              <a:latin typeface="Times New Roman"/>
              <a:ea typeface="Times New Roman"/>
              <a:cs typeface="Times New Roman"/>
              <a:sym typeface="Times New Roman"/>
            </a:endParaRPr>
          </a:p>
        </p:txBody>
      </p:sp>
      <p:sp>
        <p:nvSpPr>
          <p:cNvPr id="557" name="Google Shape;557;p34"/>
          <p:cNvSpPr txBox="1"/>
          <p:nvPr/>
        </p:nvSpPr>
        <p:spPr>
          <a:xfrm>
            <a:off x="870750" y="785813"/>
            <a:ext cx="745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Times New Roman"/>
                <a:ea typeface="Times New Roman"/>
                <a:cs typeface="Times New Roman"/>
                <a:sym typeface="Times New Roman"/>
              </a:rPr>
              <a:t>Games, programs and manuals were created to help the Armenian society become media literate </a:t>
            </a:r>
            <a:endParaRPr dirty="0">
              <a:solidFill>
                <a:schemeClr val="lt1"/>
              </a:solidFill>
              <a:latin typeface="Times New Roman"/>
              <a:ea typeface="Times New Roman"/>
              <a:cs typeface="Times New Roman"/>
              <a:sym typeface="Times New Roman"/>
            </a:endParaRPr>
          </a:p>
        </p:txBody>
      </p:sp>
      <p:sp>
        <p:nvSpPr>
          <p:cNvPr id="558" name="Google Shape;558;p34"/>
          <p:cNvSpPr txBox="1"/>
          <p:nvPr/>
        </p:nvSpPr>
        <p:spPr>
          <a:xfrm>
            <a:off x="1518375" y="1058991"/>
            <a:ext cx="3000000" cy="369300"/>
          </a:xfrm>
          <a:prstGeom prst="rect">
            <a:avLst/>
          </a:prstGeom>
          <a:noFill/>
          <a:ln>
            <a:noFill/>
          </a:ln>
        </p:spPr>
        <p:txBody>
          <a:bodyPr spcFirstLastPara="1" wrap="square" lIns="91425" tIns="91425" rIns="91425" bIns="91425" anchor="t" anchorCtr="0">
            <a:spAutoFit/>
          </a:bodyPr>
          <a:lstStyle/>
          <a:p>
            <a:pPr marL="0" lvl="0" indent="457200" algn="just" rtl="0">
              <a:lnSpc>
                <a:spcPct val="200000"/>
              </a:lnSpc>
              <a:spcBef>
                <a:spcPts val="1200"/>
              </a:spcBef>
              <a:spcAft>
                <a:spcPts val="1200"/>
              </a:spcAft>
              <a:buNone/>
            </a:pPr>
            <a:r>
              <a:rPr lang="en" sz="1200" dirty="0">
                <a:solidFill>
                  <a:srgbClr val="F1C232"/>
                </a:solidFill>
                <a:latin typeface="Times New Roman"/>
                <a:ea typeface="Times New Roman"/>
                <a:cs typeface="Times New Roman"/>
                <a:sym typeface="Times New Roman"/>
              </a:rPr>
              <a:t>"Media Literacy" TV program</a:t>
            </a:r>
            <a:endParaRPr dirty="0">
              <a:solidFill>
                <a:srgbClr val="F1C232"/>
              </a:solidFill>
            </a:endParaRPr>
          </a:p>
        </p:txBody>
      </p:sp>
      <p:sp>
        <p:nvSpPr>
          <p:cNvPr id="559" name="Google Shape;559;p34"/>
          <p:cNvSpPr txBox="1"/>
          <p:nvPr/>
        </p:nvSpPr>
        <p:spPr>
          <a:xfrm>
            <a:off x="4833201" y="1079127"/>
            <a:ext cx="3000000" cy="369300"/>
          </a:xfrm>
          <a:prstGeom prst="rect">
            <a:avLst/>
          </a:prstGeom>
          <a:noFill/>
          <a:ln>
            <a:noFill/>
          </a:ln>
        </p:spPr>
        <p:txBody>
          <a:bodyPr spcFirstLastPara="1" wrap="square" lIns="91425" tIns="91425" rIns="91425" bIns="91425" anchor="t" anchorCtr="0">
            <a:spAutoFit/>
          </a:bodyPr>
          <a:lstStyle/>
          <a:p>
            <a:pPr marL="0" lvl="0" indent="457200" algn="just" rtl="0">
              <a:lnSpc>
                <a:spcPct val="200000"/>
              </a:lnSpc>
              <a:spcBef>
                <a:spcPts val="1200"/>
              </a:spcBef>
              <a:spcAft>
                <a:spcPts val="1200"/>
              </a:spcAft>
              <a:buNone/>
            </a:pPr>
            <a:r>
              <a:rPr lang="en" sz="1200" dirty="0">
                <a:solidFill>
                  <a:srgbClr val="F1C232"/>
                </a:solidFill>
                <a:latin typeface="Times New Roman"/>
                <a:ea typeface="Times New Roman"/>
                <a:cs typeface="Times New Roman"/>
                <a:sym typeface="Times New Roman"/>
              </a:rPr>
              <a:t>"Media Literacy" manual</a:t>
            </a:r>
            <a:endParaRPr dirty="0">
              <a:solidFill>
                <a:srgbClr val="F1C232"/>
              </a:solidFill>
            </a:endParaRPr>
          </a:p>
        </p:txBody>
      </p:sp>
      <p:sp>
        <p:nvSpPr>
          <p:cNvPr id="560" name="Google Shape;560;p34"/>
          <p:cNvSpPr txBox="1"/>
          <p:nvPr/>
        </p:nvSpPr>
        <p:spPr>
          <a:xfrm>
            <a:off x="739950" y="4656300"/>
            <a:ext cx="1809600" cy="3693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0"/>
              </a:spcBef>
              <a:spcAft>
                <a:spcPts val="800"/>
              </a:spcAft>
              <a:buNone/>
            </a:pPr>
            <a:r>
              <a:rPr lang="en" sz="1200">
                <a:solidFill>
                  <a:srgbClr val="F1C232"/>
                </a:solidFill>
                <a:latin typeface="Times New Roman"/>
                <a:ea typeface="Times New Roman"/>
                <a:cs typeface="Times New Roman"/>
                <a:sym typeface="Times New Roman"/>
              </a:rPr>
              <a:t>"Tsantsar" game</a:t>
            </a:r>
            <a:endParaRPr dirty="0">
              <a:solidFill>
                <a:srgbClr val="F1C232"/>
              </a:solidFill>
            </a:endParaRPr>
          </a:p>
        </p:txBody>
      </p:sp>
      <p:sp>
        <p:nvSpPr>
          <p:cNvPr id="561" name="Google Shape;561;p34"/>
          <p:cNvSpPr txBox="1"/>
          <p:nvPr/>
        </p:nvSpPr>
        <p:spPr>
          <a:xfrm>
            <a:off x="3519313" y="4656275"/>
            <a:ext cx="2158800" cy="3693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0"/>
              </a:spcBef>
              <a:spcAft>
                <a:spcPts val="800"/>
              </a:spcAft>
              <a:buNone/>
            </a:pPr>
            <a:r>
              <a:rPr lang="en" sz="1200">
                <a:solidFill>
                  <a:srgbClr val="F1C232"/>
                </a:solidFill>
                <a:latin typeface="Times New Roman"/>
                <a:ea typeface="Times New Roman"/>
                <a:cs typeface="Times New Roman"/>
                <a:sym typeface="Times New Roman"/>
              </a:rPr>
              <a:t>"Adventures of Literatus'' game </a:t>
            </a:r>
            <a:endParaRPr dirty="0"/>
          </a:p>
        </p:txBody>
      </p:sp>
      <p:pic>
        <p:nvPicPr>
          <p:cNvPr id="562" name="Google Shape;562;p34"/>
          <p:cNvPicPr preferRelativeResize="0"/>
          <p:nvPr/>
        </p:nvPicPr>
        <p:blipFill rotWithShape="1">
          <a:blip r:embed="rId3">
            <a:alphaModFix/>
          </a:blip>
          <a:srcRect l="67014" t="27295" r="5306" b="45180"/>
          <a:stretch/>
        </p:blipFill>
        <p:spPr>
          <a:xfrm>
            <a:off x="1990154" y="1886179"/>
            <a:ext cx="1716997" cy="978444"/>
          </a:xfrm>
          <a:prstGeom prst="rect">
            <a:avLst/>
          </a:prstGeom>
          <a:noFill/>
          <a:ln>
            <a:noFill/>
          </a:ln>
        </p:spPr>
      </p:pic>
      <p:pic>
        <p:nvPicPr>
          <p:cNvPr id="563" name="Google Shape;563;p34"/>
          <p:cNvPicPr preferRelativeResize="0"/>
          <p:nvPr/>
        </p:nvPicPr>
        <p:blipFill>
          <a:blip r:embed="rId4">
            <a:alphaModFix/>
          </a:blip>
          <a:stretch>
            <a:fillRect/>
          </a:stretch>
        </p:blipFill>
        <p:spPr>
          <a:xfrm>
            <a:off x="1938988" y="1780363"/>
            <a:ext cx="2158775" cy="1296976"/>
          </a:xfrm>
          <a:prstGeom prst="rect">
            <a:avLst/>
          </a:prstGeom>
          <a:noFill/>
          <a:ln>
            <a:noFill/>
          </a:ln>
        </p:spPr>
      </p:pic>
      <p:sp>
        <p:nvSpPr>
          <p:cNvPr id="564" name="Google Shape;564;p34"/>
          <p:cNvSpPr/>
          <p:nvPr/>
        </p:nvSpPr>
        <p:spPr>
          <a:xfrm>
            <a:off x="817338" y="808273"/>
            <a:ext cx="7222500" cy="4311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65" name="Google Shape;565;p34"/>
          <p:cNvPicPr preferRelativeResize="0"/>
          <p:nvPr/>
        </p:nvPicPr>
        <p:blipFill>
          <a:blip r:embed="rId5">
            <a:alphaModFix/>
          </a:blip>
          <a:stretch>
            <a:fillRect/>
          </a:stretch>
        </p:blipFill>
        <p:spPr>
          <a:xfrm>
            <a:off x="5291176" y="1598732"/>
            <a:ext cx="1660237" cy="1660237"/>
          </a:xfrm>
          <a:prstGeom prst="rect">
            <a:avLst/>
          </a:prstGeom>
          <a:noFill/>
          <a:ln>
            <a:noFill/>
          </a:ln>
        </p:spPr>
      </p:pic>
      <p:pic>
        <p:nvPicPr>
          <p:cNvPr id="566" name="Google Shape;566;p34"/>
          <p:cNvPicPr preferRelativeResize="0"/>
          <p:nvPr/>
        </p:nvPicPr>
        <p:blipFill rotWithShape="1">
          <a:blip r:embed="rId6">
            <a:alphaModFix/>
          </a:blip>
          <a:srcRect b="4058"/>
          <a:stretch/>
        </p:blipFill>
        <p:spPr>
          <a:xfrm>
            <a:off x="5547075" y="1845887"/>
            <a:ext cx="920975" cy="1244426"/>
          </a:xfrm>
          <a:prstGeom prst="rect">
            <a:avLst/>
          </a:prstGeom>
          <a:noFill/>
          <a:ln>
            <a:noFill/>
          </a:ln>
        </p:spPr>
      </p:pic>
      <p:sp>
        <p:nvSpPr>
          <p:cNvPr id="567" name="Google Shape;567;p34"/>
          <p:cNvSpPr txBox="1"/>
          <p:nvPr/>
        </p:nvSpPr>
        <p:spPr>
          <a:xfrm>
            <a:off x="7074550" y="4618300"/>
            <a:ext cx="1716900" cy="3693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0"/>
              </a:spcBef>
              <a:spcAft>
                <a:spcPts val="800"/>
              </a:spcAft>
              <a:buNone/>
            </a:pPr>
            <a:r>
              <a:rPr lang="en" sz="1200">
                <a:solidFill>
                  <a:srgbClr val="F1C232"/>
                </a:solidFill>
                <a:latin typeface="Times New Roman"/>
                <a:ea typeface="Times New Roman"/>
                <a:cs typeface="Times New Roman"/>
                <a:sym typeface="Times New Roman"/>
              </a:rPr>
              <a:t>"Media Battle” game</a:t>
            </a:r>
            <a:endParaRPr dirty="0"/>
          </a:p>
        </p:txBody>
      </p:sp>
      <p:pic>
        <p:nvPicPr>
          <p:cNvPr id="568" name="Google Shape;568;p34"/>
          <p:cNvPicPr preferRelativeResize="0"/>
          <p:nvPr/>
        </p:nvPicPr>
        <p:blipFill rotWithShape="1">
          <a:blip r:embed="rId7">
            <a:alphaModFix/>
          </a:blip>
          <a:srcRect l="19506" t="8196" r="22833" b="9342"/>
          <a:stretch/>
        </p:blipFill>
        <p:spPr>
          <a:xfrm>
            <a:off x="421600" y="3163211"/>
            <a:ext cx="1796527" cy="1576634"/>
          </a:xfrm>
          <a:prstGeom prst="rect">
            <a:avLst/>
          </a:prstGeom>
          <a:noFill/>
          <a:ln>
            <a:noFill/>
          </a:ln>
        </p:spPr>
      </p:pic>
      <p:pic>
        <p:nvPicPr>
          <p:cNvPr id="569" name="Google Shape;569;p34"/>
          <p:cNvPicPr preferRelativeResize="0"/>
          <p:nvPr/>
        </p:nvPicPr>
        <p:blipFill rotWithShape="1">
          <a:blip r:embed="rId8">
            <a:alphaModFix/>
          </a:blip>
          <a:srcRect t="24144" b="20631"/>
          <a:stretch/>
        </p:blipFill>
        <p:spPr>
          <a:xfrm>
            <a:off x="746982" y="3226544"/>
            <a:ext cx="1257000" cy="843300"/>
          </a:xfrm>
          <a:prstGeom prst="roundRect">
            <a:avLst>
              <a:gd name="adj" fmla="val 16667"/>
            </a:avLst>
          </a:prstGeom>
          <a:noFill/>
          <a:ln>
            <a:noFill/>
          </a:ln>
        </p:spPr>
      </p:pic>
      <p:pic>
        <p:nvPicPr>
          <p:cNvPr id="570" name="Google Shape;570;p34"/>
          <p:cNvPicPr preferRelativeResize="0"/>
          <p:nvPr/>
        </p:nvPicPr>
        <p:blipFill rotWithShape="1">
          <a:blip r:embed="rId7">
            <a:alphaModFix/>
          </a:blip>
          <a:srcRect l="19506" t="8196" r="22833" b="9342"/>
          <a:stretch/>
        </p:blipFill>
        <p:spPr>
          <a:xfrm>
            <a:off x="3519325" y="3142925"/>
            <a:ext cx="1872000" cy="1660225"/>
          </a:xfrm>
          <a:prstGeom prst="rect">
            <a:avLst/>
          </a:prstGeom>
          <a:noFill/>
          <a:ln>
            <a:noFill/>
          </a:ln>
        </p:spPr>
      </p:pic>
      <p:pic>
        <p:nvPicPr>
          <p:cNvPr id="571" name="Google Shape;571;p34"/>
          <p:cNvPicPr preferRelativeResize="0"/>
          <p:nvPr/>
        </p:nvPicPr>
        <p:blipFill rotWithShape="1">
          <a:blip r:embed="rId9">
            <a:alphaModFix/>
          </a:blip>
          <a:srcRect l="5588" r="5419"/>
          <a:stretch/>
        </p:blipFill>
        <p:spPr>
          <a:xfrm>
            <a:off x="3793796" y="3228886"/>
            <a:ext cx="1360200" cy="844500"/>
          </a:xfrm>
          <a:prstGeom prst="roundRect">
            <a:avLst>
              <a:gd name="adj" fmla="val 16667"/>
            </a:avLst>
          </a:prstGeom>
          <a:noFill/>
          <a:ln>
            <a:noFill/>
          </a:ln>
        </p:spPr>
      </p:pic>
      <p:pic>
        <p:nvPicPr>
          <p:cNvPr id="572" name="Google Shape;572;p34"/>
          <p:cNvPicPr preferRelativeResize="0"/>
          <p:nvPr/>
        </p:nvPicPr>
        <p:blipFill rotWithShape="1">
          <a:blip r:embed="rId7">
            <a:alphaModFix/>
          </a:blip>
          <a:srcRect l="19506" t="8196" r="22833" b="9342"/>
          <a:stretch/>
        </p:blipFill>
        <p:spPr>
          <a:xfrm>
            <a:off x="6766123" y="3125212"/>
            <a:ext cx="1796527" cy="1576634"/>
          </a:xfrm>
          <a:prstGeom prst="rect">
            <a:avLst/>
          </a:prstGeom>
          <a:noFill/>
          <a:ln>
            <a:noFill/>
          </a:ln>
        </p:spPr>
      </p:pic>
      <p:pic>
        <p:nvPicPr>
          <p:cNvPr id="573" name="Google Shape;573;p34"/>
          <p:cNvPicPr preferRelativeResize="0"/>
          <p:nvPr/>
        </p:nvPicPr>
        <p:blipFill>
          <a:blip r:embed="rId10">
            <a:alphaModFix/>
          </a:blip>
          <a:stretch>
            <a:fillRect/>
          </a:stretch>
        </p:blipFill>
        <p:spPr>
          <a:xfrm>
            <a:off x="7074552" y="3196977"/>
            <a:ext cx="1305300" cy="801900"/>
          </a:xfrm>
          <a:prstGeom prst="roundRect">
            <a:avLst>
              <a:gd name="adj" fmla="val 16667"/>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577"/>
        <p:cNvGrpSpPr/>
        <p:nvPr/>
      </p:nvGrpSpPr>
      <p:grpSpPr>
        <a:xfrm>
          <a:off x="0" y="0"/>
          <a:ext cx="0" cy="0"/>
          <a:chOff x="0" y="0"/>
          <a:chExt cx="0" cy="0"/>
        </a:xfrm>
      </p:grpSpPr>
      <p:sp>
        <p:nvSpPr>
          <p:cNvPr id="578" name="Google Shape;578;p35"/>
          <p:cNvSpPr/>
          <p:nvPr/>
        </p:nvSpPr>
        <p:spPr>
          <a:xfrm>
            <a:off x="328675" y="1195423"/>
            <a:ext cx="5028000" cy="30876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35"/>
          <p:cNvSpPr txBox="1"/>
          <p:nvPr/>
        </p:nvSpPr>
        <p:spPr>
          <a:xfrm>
            <a:off x="27396" y="-126231"/>
            <a:ext cx="5721000" cy="5079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1200"/>
              </a:spcBef>
              <a:spcAft>
                <a:spcPts val="1200"/>
              </a:spcAft>
              <a:buNone/>
            </a:pPr>
            <a:r>
              <a:rPr lang="en" sz="2100" b="1" dirty="0">
                <a:solidFill>
                  <a:srgbClr val="F1C232"/>
                </a:solidFill>
                <a:latin typeface="Times New Roman"/>
                <a:ea typeface="Times New Roman"/>
                <a:cs typeface="Times New Roman"/>
                <a:sym typeface="Times New Roman"/>
              </a:rPr>
              <a:t>Media literacy in the world: A brief overview</a:t>
            </a:r>
            <a:endParaRPr sz="4500" dirty="0">
              <a:solidFill>
                <a:srgbClr val="F1C232"/>
              </a:solidFill>
              <a:latin typeface="Times New Roman"/>
              <a:ea typeface="Times New Roman"/>
              <a:cs typeface="Times New Roman"/>
              <a:sym typeface="Times New Roman"/>
            </a:endParaRPr>
          </a:p>
        </p:txBody>
      </p:sp>
      <p:pic>
        <p:nvPicPr>
          <p:cNvPr id="580" name="Google Shape;580;p35"/>
          <p:cNvPicPr preferRelativeResize="0"/>
          <p:nvPr/>
        </p:nvPicPr>
        <p:blipFill rotWithShape="1">
          <a:blip r:embed="rId3">
            <a:alphaModFix/>
          </a:blip>
          <a:srcRect b="-1071"/>
          <a:stretch/>
        </p:blipFill>
        <p:spPr>
          <a:xfrm>
            <a:off x="5712100" y="822950"/>
            <a:ext cx="2887200" cy="3743100"/>
          </a:xfrm>
          <a:prstGeom prst="rect">
            <a:avLst/>
          </a:prstGeom>
          <a:noFill/>
          <a:ln>
            <a:noFill/>
          </a:ln>
        </p:spPr>
      </p:pic>
      <p:sp>
        <p:nvSpPr>
          <p:cNvPr id="581" name="Google Shape;581;p35"/>
          <p:cNvSpPr txBox="1"/>
          <p:nvPr/>
        </p:nvSpPr>
        <p:spPr>
          <a:xfrm>
            <a:off x="522278" y="1126850"/>
            <a:ext cx="4705500" cy="3439200"/>
          </a:xfrm>
          <a:prstGeom prst="rect">
            <a:avLst/>
          </a:prstGeom>
          <a:noFill/>
          <a:ln>
            <a:noFill/>
          </a:ln>
        </p:spPr>
        <p:txBody>
          <a:bodyPr spcFirstLastPara="1" wrap="square" lIns="91425" tIns="91425" rIns="91425" bIns="91425" anchor="ctr" anchorCtr="0">
            <a:noAutofit/>
          </a:bodyPr>
          <a:lstStyle/>
          <a:p>
            <a:pPr marL="0" lvl="0" indent="0" algn="just" rtl="0">
              <a:lnSpc>
                <a:spcPct val="200000"/>
              </a:lnSpc>
              <a:spcBef>
                <a:spcPts val="0"/>
              </a:spcBef>
              <a:spcAft>
                <a:spcPts val="600"/>
              </a:spcAft>
              <a:buNone/>
            </a:pPr>
            <a:r>
              <a:rPr lang="en" sz="1200" dirty="0">
                <a:solidFill>
                  <a:schemeClr val="lt1"/>
                </a:solidFill>
                <a:latin typeface="Times New Roman"/>
                <a:ea typeface="Times New Roman"/>
                <a:cs typeface="Times New Roman"/>
                <a:sym typeface="Times New Roman"/>
              </a:rPr>
              <a:t>2021 Finland (1st), Denmark (2nd), Estonia (3rd), Sweden (4th), and Ireland (5th) are the leaders in the media literacy index among 35 European countries. Finland leads the "Media Literacy Index 2021" list this year, as it has in prior years. The Open Society Institute's Sofia European Policy Initiative (EuPI) classification was based on the potential of </a:t>
            </a:r>
            <a:r>
              <a:rPr lang="en-CA" sz="1200" smtClean="0">
                <a:solidFill>
                  <a:schemeClr val="lt1"/>
                </a:solidFill>
                <a:latin typeface="Times New Roman"/>
                <a:ea typeface="Times New Roman"/>
                <a:cs typeface="Times New Roman"/>
                <a:sym typeface="Times New Roman"/>
              </a:rPr>
              <a:t> </a:t>
            </a:r>
            <a:r>
              <a:rPr lang="en" sz="1200" smtClean="0">
                <a:solidFill>
                  <a:schemeClr val="lt1"/>
                </a:solidFill>
                <a:latin typeface="Times New Roman"/>
                <a:ea typeface="Times New Roman"/>
                <a:cs typeface="Times New Roman"/>
                <a:sym typeface="Times New Roman"/>
              </a:rPr>
              <a:t>35 </a:t>
            </a:r>
            <a:r>
              <a:rPr lang="en" sz="1200">
                <a:solidFill>
                  <a:schemeClr val="lt1"/>
                </a:solidFill>
                <a:latin typeface="Times New Roman"/>
                <a:ea typeface="Times New Roman"/>
                <a:cs typeface="Times New Roman"/>
                <a:sym typeface="Times New Roman"/>
              </a:rPr>
              <a:t>European countries to counter fake news.</a:t>
            </a:r>
            <a:endParaRPr sz="1200" dirty="0">
              <a:solidFill>
                <a:schemeClr val="lt1"/>
              </a:solidFill>
              <a:latin typeface="Times New Roman"/>
              <a:ea typeface="Times New Roman"/>
              <a:cs typeface="Times New Roman"/>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585"/>
        <p:cNvGrpSpPr/>
        <p:nvPr/>
      </p:nvGrpSpPr>
      <p:grpSpPr>
        <a:xfrm>
          <a:off x="0" y="0"/>
          <a:ext cx="0" cy="0"/>
          <a:chOff x="0" y="0"/>
          <a:chExt cx="0" cy="0"/>
        </a:xfrm>
      </p:grpSpPr>
      <p:sp>
        <p:nvSpPr>
          <p:cNvPr id="586" name="Google Shape;586;p36"/>
          <p:cNvSpPr/>
          <p:nvPr/>
        </p:nvSpPr>
        <p:spPr>
          <a:xfrm>
            <a:off x="670350" y="2728600"/>
            <a:ext cx="7803300" cy="12816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587;p36"/>
          <p:cNvSpPr/>
          <p:nvPr/>
        </p:nvSpPr>
        <p:spPr>
          <a:xfrm>
            <a:off x="670350" y="1133300"/>
            <a:ext cx="7719600" cy="12816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 name="Google Shape;588;p36"/>
          <p:cNvSpPr txBox="1"/>
          <p:nvPr/>
        </p:nvSpPr>
        <p:spPr>
          <a:xfrm>
            <a:off x="0" y="-131642"/>
            <a:ext cx="5721000" cy="5079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1200"/>
              </a:spcBef>
              <a:spcAft>
                <a:spcPts val="1200"/>
              </a:spcAft>
              <a:buNone/>
            </a:pPr>
            <a:r>
              <a:rPr lang="en" sz="2100" b="1" dirty="0">
                <a:solidFill>
                  <a:srgbClr val="F1C232"/>
                </a:solidFill>
                <a:latin typeface="Times New Roman"/>
                <a:ea typeface="Times New Roman"/>
                <a:cs typeface="Times New Roman"/>
                <a:sym typeface="Times New Roman"/>
              </a:rPr>
              <a:t>Limitations and avenues for future research</a:t>
            </a:r>
            <a:endParaRPr sz="3000" b="1" dirty="0">
              <a:solidFill>
                <a:srgbClr val="F1C232"/>
              </a:solidFill>
              <a:latin typeface="Times New Roman"/>
              <a:ea typeface="Times New Roman"/>
              <a:cs typeface="Times New Roman"/>
              <a:sym typeface="Times New Roman"/>
            </a:endParaRPr>
          </a:p>
        </p:txBody>
      </p:sp>
      <p:sp>
        <p:nvSpPr>
          <p:cNvPr id="589" name="Google Shape;589;p36"/>
          <p:cNvSpPr txBox="1"/>
          <p:nvPr/>
        </p:nvSpPr>
        <p:spPr>
          <a:xfrm>
            <a:off x="834600" y="919420"/>
            <a:ext cx="7391100" cy="11082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chemeClr val="lt1"/>
                </a:solidFill>
                <a:latin typeface="Times New Roman"/>
                <a:ea typeface="Times New Roman"/>
                <a:cs typeface="Times New Roman"/>
                <a:sym typeface="Times New Roman"/>
              </a:rPr>
              <a:t>It would be critical to conduct a large-scale public opinion poll in terms of field research. This would serve to define the society's information literacy, as well as the basic demands of pupils, from which the primary directions of the works aimed at spreading media literacy would be outlined. </a:t>
            </a:r>
            <a:endParaRPr sz="1200" dirty="0">
              <a:solidFill>
                <a:schemeClr val="lt1"/>
              </a:solidFill>
              <a:latin typeface="Times New Roman"/>
              <a:ea typeface="Times New Roman"/>
              <a:cs typeface="Times New Roman"/>
              <a:sym typeface="Times New Roman"/>
            </a:endParaRPr>
          </a:p>
        </p:txBody>
      </p:sp>
      <p:sp>
        <p:nvSpPr>
          <p:cNvPr id="590" name="Google Shape;590;p36"/>
          <p:cNvSpPr txBox="1"/>
          <p:nvPr/>
        </p:nvSpPr>
        <p:spPr>
          <a:xfrm>
            <a:off x="1083300" y="4323900"/>
            <a:ext cx="6893700" cy="3693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rgbClr val="F1C232"/>
                </a:solidFill>
                <a:latin typeface="Times New Roman"/>
                <a:ea typeface="Times New Roman"/>
                <a:cs typeface="Times New Roman"/>
                <a:sym typeface="Times New Roman"/>
              </a:rPr>
              <a:t>Unfortunately, these were beyond the scope of this limited study; hence, a research group should deal with it.</a:t>
            </a:r>
            <a:endParaRPr sz="1200" dirty="0">
              <a:solidFill>
                <a:srgbClr val="F1C232"/>
              </a:solidFill>
              <a:latin typeface="Times New Roman"/>
              <a:ea typeface="Times New Roman"/>
              <a:cs typeface="Times New Roman"/>
              <a:sym typeface="Times New Roman"/>
            </a:endParaRPr>
          </a:p>
        </p:txBody>
      </p:sp>
      <p:sp>
        <p:nvSpPr>
          <p:cNvPr id="591" name="Google Shape;591;p36"/>
          <p:cNvSpPr txBox="1"/>
          <p:nvPr/>
        </p:nvSpPr>
        <p:spPr>
          <a:xfrm>
            <a:off x="773850" y="2512370"/>
            <a:ext cx="7616100" cy="11082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chemeClr val="lt1"/>
                </a:solidFill>
                <a:latin typeface="Times New Roman"/>
                <a:ea typeface="Times New Roman"/>
                <a:cs typeface="Times New Roman"/>
                <a:sym typeface="Times New Roman"/>
              </a:rPr>
              <a:t>The research could also include a separate, one-time study of events that are not directly related to media literacy but directly contribute to it.</a:t>
            </a:r>
            <a:r>
              <a:rPr lang="en" sz="1200" dirty="0">
                <a:solidFill>
                  <a:srgbClr val="F2F2F2"/>
                </a:solidFill>
                <a:latin typeface="Times New Roman"/>
                <a:ea typeface="Times New Roman"/>
                <a:cs typeface="Times New Roman"/>
                <a:sym typeface="Times New Roman"/>
              </a:rPr>
              <a:t>These events are usually manifested </a:t>
            </a:r>
            <a:r>
              <a:rPr lang="en" sz="1200" dirty="0">
                <a:solidFill>
                  <a:schemeClr val="lt1"/>
                </a:solidFill>
                <a:latin typeface="Times New Roman"/>
                <a:ea typeface="Times New Roman"/>
                <a:cs typeface="Times New Roman"/>
                <a:sym typeface="Times New Roman"/>
              </a:rPr>
              <a:t>in the form of one-time seminars, meetings with journalists, and media exhibitions.They do not have periodicity, and their scope is always different.</a:t>
            </a:r>
            <a:endParaRPr sz="1200" dirty="0">
              <a:solidFill>
                <a:schemeClr val="lt1"/>
              </a:solidFill>
              <a:latin typeface="Times New Roman"/>
              <a:ea typeface="Times New Roman"/>
              <a:cs typeface="Times New Roman"/>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595"/>
        <p:cNvGrpSpPr/>
        <p:nvPr/>
      </p:nvGrpSpPr>
      <p:grpSpPr>
        <a:xfrm>
          <a:off x="0" y="0"/>
          <a:ext cx="0" cy="0"/>
          <a:chOff x="0" y="0"/>
          <a:chExt cx="0" cy="0"/>
        </a:xfrm>
      </p:grpSpPr>
      <p:sp>
        <p:nvSpPr>
          <p:cNvPr id="596" name="Google Shape;596;p37"/>
          <p:cNvSpPr/>
          <p:nvPr/>
        </p:nvSpPr>
        <p:spPr>
          <a:xfrm>
            <a:off x="670350" y="790625"/>
            <a:ext cx="7719600" cy="39531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 name="Google Shape;597;p37"/>
          <p:cNvSpPr txBox="1"/>
          <p:nvPr/>
        </p:nvSpPr>
        <p:spPr>
          <a:xfrm>
            <a:off x="90992" y="-292500"/>
            <a:ext cx="5721000" cy="5850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1200"/>
              </a:spcBef>
              <a:spcAft>
                <a:spcPts val="1200"/>
              </a:spcAft>
              <a:buNone/>
            </a:pPr>
            <a:r>
              <a:rPr lang="en" sz="2600" b="1" dirty="0">
                <a:solidFill>
                  <a:srgbClr val="F1C232"/>
                </a:solidFill>
                <a:latin typeface="Times New Roman"/>
                <a:ea typeface="Times New Roman"/>
                <a:cs typeface="Times New Roman"/>
                <a:sym typeface="Times New Roman"/>
              </a:rPr>
              <a:t>Suggestions </a:t>
            </a:r>
            <a:endParaRPr sz="2600" b="1" dirty="0">
              <a:solidFill>
                <a:srgbClr val="F1C232"/>
              </a:solidFill>
              <a:latin typeface="Times New Roman"/>
              <a:ea typeface="Times New Roman"/>
              <a:cs typeface="Times New Roman"/>
              <a:sym typeface="Times New Roman"/>
            </a:endParaRPr>
          </a:p>
        </p:txBody>
      </p:sp>
      <p:sp>
        <p:nvSpPr>
          <p:cNvPr id="598" name="Google Shape;598;p37"/>
          <p:cNvSpPr txBox="1"/>
          <p:nvPr/>
        </p:nvSpPr>
        <p:spPr>
          <a:xfrm>
            <a:off x="877500" y="702490"/>
            <a:ext cx="7305300" cy="3694200"/>
          </a:xfrm>
          <a:prstGeom prst="rect">
            <a:avLst/>
          </a:prstGeom>
          <a:noFill/>
          <a:ln>
            <a:noFill/>
          </a:ln>
        </p:spPr>
        <p:txBody>
          <a:bodyPr spcFirstLastPara="1" wrap="square" lIns="91425" tIns="91425" rIns="91425" bIns="91425" anchor="t" anchorCtr="0">
            <a:spAutoFit/>
          </a:bodyPr>
          <a:lstStyle/>
          <a:p>
            <a:pPr marL="457200" lvl="0" indent="-304800" algn="just" rtl="0">
              <a:lnSpc>
                <a:spcPct val="200000"/>
              </a:lnSpc>
              <a:spcBef>
                <a:spcPts val="1200"/>
              </a:spcBef>
              <a:spcAft>
                <a:spcPts val="0"/>
              </a:spcAft>
              <a:buClr>
                <a:srgbClr val="F1C232"/>
              </a:buClr>
              <a:buSzPts val="1200"/>
              <a:buFont typeface="Times New Roman"/>
              <a:buChar char="●"/>
            </a:pPr>
            <a:r>
              <a:rPr lang="en" sz="1200" dirty="0">
                <a:solidFill>
                  <a:schemeClr val="lt1"/>
                </a:solidFill>
                <a:latin typeface="Times New Roman"/>
                <a:ea typeface="Times New Roman"/>
                <a:cs typeface="Times New Roman"/>
                <a:sym typeface="Times New Roman"/>
              </a:rPr>
              <a:t>In order to have a stable information society, state care for various fields of science is a priority. At the same time, the whole mechanism of science funding should be reconsidered. </a:t>
            </a:r>
            <a:endParaRPr sz="1200" dirty="0">
              <a:solidFill>
                <a:schemeClr val="lt1"/>
              </a:solidFill>
              <a:latin typeface="Times New Roman"/>
              <a:ea typeface="Times New Roman"/>
              <a:cs typeface="Times New Roman"/>
              <a:sym typeface="Times New Roman"/>
            </a:endParaRPr>
          </a:p>
          <a:p>
            <a:pPr marL="457200" lvl="0" indent="-304800" algn="just" rtl="0">
              <a:lnSpc>
                <a:spcPct val="200000"/>
              </a:lnSpc>
              <a:spcBef>
                <a:spcPts val="0"/>
              </a:spcBef>
              <a:spcAft>
                <a:spcPts val="0"/>
              </a:spcAft>
              <a:buClr>
                <a:srgbClr val="F1C232"/>
              </a:buClr>
              <a:buSzPts val="1200"/>
              <a:buFont typeface="Times New Roman"/>
              <a:buChar char="●"/>
            </a:pPr>
            <a:r>
              <a:rPr lang="en" sz="1200" dirty="0">
                <a:solidFill>
                  <a:schemeClr val="lt1"/>
                </a:solidFill>
                <a:latin typeface="Times New Roman"/>
                <a:ea typeface="Times New Roman"/>
                <a:cs typeface="Times New Roman"/>
                <a:sym typeface="Times New Roman"/>
              </a:rPr>
              <a:t>At the state level, it is necessary to pay attention to the geography of information flows both internationally and domestically. </a:t>
            </a:r>
            <a:endParaRPr sz="1200" dirty="0">
              <a:solidFill>
                <a:schemeClr val="lt1"/>
              </a:solidFill>
              <a:latin typeface="Times New Roman"/>
              <a:ea typeface="Times New Roman"/>
              <a:cs typeface="Times New Roman"/>
              <a:sym typeface="Times New Roman"/>
            </a:endParaRPr>
          </a:p>
          <a:p>
            <a:pPr marL="457200" lvl="0" indent="-304800" algn="just" rtl="0">
              <a:lnSpc>
                <a:spcPct val="200000"/>
              </a:lnSpc>
              <a:spcBef>
                <a:spcPts val="0"/>
              </a:spcBef>
              <a:spcAft>
                <a:spcPts val="0"/>
              </a:spcAft>
              <a:buClr>
                <a:srgbClr val="F1C232"/>
              </a:buClr>
              <a:buSzPts val="1200"/>
              <a:buFont typeface="Times New Roman"/>
              <a:buChar char="●"/>
            </a:pPr>
            <a:r>
              <a:rPr lang="en" sz="1200" dirty="0">
                <a:solidFill>
                  <a:schemeClr val="lt1"/>
                </a:solidFill>
                <a:latin typeface="Times New Roman"/>
                <a:ea typeface="Times New Roman"/>
                <a:cs typeface="Times New Roman"/>
                <a:sym typeface="Times New Roman"/>
              </a:rPr>
              <a:t>To make media literacy capabilities and outcomes appropriate to the new standards of general education, it would be better to outline certain mechanisms clearly.</a:t>
            </a:r>
            <a:endParaRPr sz="1200" dirty="0">
              <a:solidFill>
                <a:schemeClr val="lt1"/>
              </a:solidFill>
              <a:latin typeface="Times New Roman"/>
              <a:ea typeface="Times New Roman"/>
              <a:cs typeface="Times New Roman"/>
              <a:sym typeface="Times New Roman"/>
            </a:endParaRPr>
          </a:p>
          <a:p>
            <a:pPr marL="457200" lvl="0" indent="-304800" algn="just" rtl="0">
              <a:lnSpc>
                <a:spcPct val="200000"/>
              </a:lnSpc>
              <a:spcBef>
                <a:spcPts val="0"/>
              </a:spcBef>
              <a:spcAft>
                <a:spcPts val="0"/>
              </a:spcAft>
              <a:buClr>
                <a:srgbClr val="F1C232"/>
              </a:buClr>
              <a:buSzPts val="1200"/>
              <a:buFont typeface="Times New Roman"/>
              <a:buChar char="●"/>
            </a:pPr>
            <a:r>
              <a:rPr lang="en" sz="1200" dirty="0">
                <a:solidFill>
                  <a:schemeClr val="lt1"/>
                </a:solidFill>
                <a:latin typeface="Times New Roman"/>
                <a:ea typeface="Times New Roman"/>
                <a:cs typeface="Times New Roman"/>
                <a:sym typeface="Times New Roman"/>
              </a:rPr>
              <a:t>The media industry must participate in the development of a media-literate community. </a:t>
            </a:r>
            <a:endParaRPr sz="1200" dirty="0">
              <a:solidFill>
                <a:schemeClr val="lt1"/>
              </a:solidFill>
              <a:latin typeface="Times New Roman"/>
              <a:ea typeface="Times New Roman"/>
              <a:cs typeface="Times New Roman"/>
              <a:sym typeface="Times New Roman"/>
            </a:endParaRPr>
          </a:p>
          <a:p>
            <a:pPr marL="457200" lvl="0" indent="-304800" algn="just" rtl="0">
              <a:lnSpc>
                <a:spcPct val="200000"/>
              </a:lnSpc>
              <a:spcBef>
                <a:spcPts val="0"/>
              </a:spcBef>
              <a:spcAft>
                <a:spcPts val="0"/>
              </a:spcAft>
              <a:buClr>
                <a:srgbClr val="F1C232"/>
              </a:buClr>
              <a:buSzPts val="1200"/>
              <a:buFont typeface="Times New Roman"/>
              <a:buChar char="●"/>
            </a:pPr>
            <a:r>
              <a:rPr lang="en" sz="1200" dirty="0">
                <a:solidFill>
                  <a:schemeClr val="lt1"/>
                </a:solidFill>
                <a:latin typeface="Times New Roman"/>
                <a:ea typeface="Times New Roman"/>
                <a:cs typeface="Times New Roman"/>
                <a:sym typeface="Times New Roman"/>
              </a:rPr>
              <a:t>Finally, it would be right to introduce a course called "Media Literacy" in schools, which will be aimed at mastering the skills of using and consuming media competently, critically analyzing, creating, and communicating effectively through it.</a:t>
            </a:r>
            <a:endParaRPr sz="1200" dirty="0">
              <a:solidFill>
                <a:schemeClr val="lt1"/>
              </a:solidFill>
              <a:latin typeface="Times New Roman"/>
              <a:ea typeface="Times New Roman"/>
              <a:cs typeface="Times New Roman"/>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602"/>
        <p:cNvGrpSpPr/>
        <p:nvPr/>
      </p:nvGrpSpPr>
      <p:grpSpPr>
        <a:xfrm>
          <a:off x="0" y="0"/>
          <a:ext cx="0" cy="0"/>
          <a:chOff x="0" y="0"/>
          <a:chExt cx="0" cy="0"/>
        </a:xfrm>
      </p:grpSpPr>
      <p:sp>
        <p:nvSpPr>
          <p:cNvPr id="603" name="Google Shape;603;p38"/>
          <p:cNvSpPr/>
          <p:nvPr/>
        </p:nvSpPr>
        <p:spPr>
          <a:xfrm>
            <a:off x="540900" y="860150"/>
            <a:ext cx="8062200" cy="7389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 name="Google Shape;604;p38"/>
          <p:cNvSpPr txBox="1"/>
          <p:nvPr/>
        </p:nvSpPr>
        <p:spPr>
          <a:xfrm>
            <a:off x="79975" y="-292500"/>
            <a:ext cx="2034300" cy="5850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1200"/>
              </a:spcBef>
              <a:spcAft>
                <a:spcPts val="1200"/>
              </a:spcAft>
              <a:buNone/>
            </a:pPr>
            <a:r>
              <a:rPr lang="en" sz="2600" b="1" dirty="0">
                <a:solidFill>
                  <a:srgbClr val="F1C232"/>
                </a:solidFill>
                <a:latin typeface="Times New Roman"/>
                <a:ea typeface="Times New Roman"/>
                <a:cs typeface="Times New Roman"/>
                <a:sym typeface="Times New Roman"/>
              </a:rPr>
              <a:t>Conclusion</a:t>
            </a:r>
            <a:endParaRPr sz="2600" b="1" dirty="0">
              <a:solidFill>
                <a:srgbClr val="F1C232"/>
              </a:solidFill>
              <a:latin typeface="Times New Roman"/>
              <a:ea typeface="Times New Roman"/>
              <a:cs typeface="Times New Roman"/>
              <a:sym typeface="Times New Roman"/>
            </a:endParaRPr>
          </a:p>
        </p:txBody>
      </p:sp>
      <p:sp>
        <p:nvSpPr>
          <p:cNvPr id="605" name="Google Shape;605;p38"/>
          <p:cNvSpPr txBox="1"/>
          <p:nvPr/>
        </p:nvSpPr>
        <p:spPr>
          <a:xfrm>
            <a:off x="712200" y="1011963"/>
            <a:ext cx="7719600" cy="38481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0"/>
              </a:spcAft>
              <a:buNone/>
            </a:pPr>
            <a:endParaRPr sz="1200" dirty="0">
              <a:solidFill>
                <a:schemeClr val="lt1"/>
              </a:solidFill>
              <a:latin typeface="Times New Roman"/>
              <a:ea typeface="Times New Roman"/>
              <a:cs typeface="Times New Roman"/>
              <a:sym typeface="Times New Roman"/>
            </a:endParaRPr>
          </a:p>
          <a:p>
            <a:pPr marL="457200" lvl="0" indent="-304800" algn="just" rtl="0">
              <a:lnSpc>
                <a:spcPct val="200000"/>
              </a:lnSpc>
              <a:spcBef>
                <a:spcPts val="1200"/>
              </a:spcBef>
              <a:spcAft>
                <a:spcPts val="0"/>
              </a:spcAft>
              <a:buClr>
                <a:srgbClr val="F1C232"/>
              </a:buClr>
              <a:buSzPts val="1200"/>
              <a:buFont typeface="Times New Roman"/>
              <a:buChar char="●"/>
            </a:pPr>
            <a:r>
              <a:rPr lang="en" sz="1200" dirty="0">
                <a:solidFill>
                  <a:schemeClr val="lt1"/>
                </a:solidFill>
                <a:latin typeface="Times New Roman"/>
                <a:ea typeface="Times New Roman"/>
                <a:cs typeface="Times New Roman"/>
                <a:sym typeface="Times New Roman"/>
              </a:rPr>
              <a:t>The development of the information society in Armenia is slow. </a:t>
            </a:r>
            <a:endParaRPr sz="1200" dirty="0">
              <a:solidFill>
                <a:schemeClr val="lt1"/>
              </a:solidFill>
              <a:latin typeface="Times New Roman"/>
              <a:ea typeface="Times New Roman"/>
              <a:cs typeface="Times New Roman"/>
              <a:sym typeface="Times New Roman"/>
            </a:endParaRPr>
          </a:p>
          <a:p>
            <a:pPr marL="457200" lvl="0" indent="-304800" algn="just" rtl="0">
              <a:lnSpc>
                <a:spcPct val="200000"/>
              </a:lnSpc>
              <a:spcBef>
                <a:spcPts val="0"/>
              </a:spcBef>
              <a:spcAft>
                <a:spcPts val="0"/>
              </a:spcAft>
              <a:buClr>
                <a:srgbClr val="F1C232"/>
              </a:buClr>
              <a:buSzPts val="1200"/>
              <a:buFont typeface="Times New Roman"/>
              <a:buChar char="●"/>
            </a:pPr>
            <a:r>
              <a:rPr lang="en" sz="1200" dirty="0">
                <a:solidFill>
                  <a:schemeClr val="lt1"/>
                </a:solidFill>
                <a:latin typeface="Times New Roman"/>
                <a:ea typeface="Times New Roman"/>
                <a:cs typeface="Times New Roman"/>
                <a:sym typeface="Times New Roman"/>
              </a:rPr>
              <a:t>The Armenian general education system is now working to increase the media literacy level in the country. </a:t>
            </a:r>
            <a:endParaRPr sz="1200" dirty="0">
              <a:solidFill>
                <a:schemeClr val="lt1"/>
              </a:solidFill>
              <a:latin typeface="Times New Roman"/>
              <a:ea typeface="Times New Roman"/>
              <a:cs typeface="Times New Roman"/>
              <a:sym typeface="Times New Roman"/>
            </a:endParaRPr>
          </a:p>
          <a:p>
            <a:pPr marL="457200" lvl="0" indent="-304800" algn="just" rtl="0">
              <a:lnSpc>
                <a:spcPct val="200000"/>
              </a:lnSpc>
              <a:spcBef>
                <a:spcPts val="0"/>
              </a:spcBef>
              <a:spcAft>
                <a:spcPts val="0"/>
              </a:spcAft>
              <a:buClr>
                <a:srgbClr val="F1C232"/>
              </a:buClr>
              <a:buSzPts val="1200"/>
              <a:buFont typeface="Times New Roman"/>
              <a:buChar char="●"/>
            </a:pPr>
            <a:r>
              <a:rPr lang="en" sz="1200" dirty="0">
                <a:solidFill>
                  <a:schemeClr val="lt1"/>
                </a:solidFill>
                <a:latin typeface="Times New Roman"/>
                <a:ea typeface="Times New Roman"/>
                <a:cs typeface="Times New Roman"/>
                <a:sym typeface="Times New Roman"/>
              </a:rPr>
              <a:t>There is no alternative to reforming general education in the context of media literacy. </a:t>
            </a:r>
            <a:endParaRPr sz="1200" dirty="0">
              <a:solidFill>
                <a:schemeClr val="lt1"/>
              </a:solidFill>
              <a:latin typeface="Times New Roman"/>
              <a:ea typeface="Times New Roman"/>
              <a:cs typeface="Times New Roman"/>
              <a:sym typeface="Times New Roman"/>
            </a:endParaRPr>
          </a:p>
          <a:p>
            <a:pPr marL="457200" lvl="0" indent="-304800" algn="just" rtl="0">
              <a:lnSpc>
                <a:spcPct val="200000"/>
              </a:lnSpc>
              <a:spcBef>
                <a:spcPts val="0"/>
              </a:spcBef>
              <a:spcAft>
                <a:spcPts val="0"/>
              </a:spcAft>
              <a:buClr>
                <a:srgbClr val="F1C232"/>
              </a:buClr>
              <a:buSzPts val="1200"/>
              <a:buFont typeface="Times New Roman"/>
              <a:buChar char="●"/>
            </a:pPr>
            <a:r>
              <a:rPr lang="en" sz="1200" dirty="0">
                <a:solidFill>
                  <a:schemeClr val="lt1"/>
                </a:solidFill>
                <a:latin typeface="Times New Roman"/>
                <a:ea typeface="Times New Roman"/>
                <a:cs typeface="Times New Roman"/>
                <a:sym typeface="Times New Roman"/>
              </a:rPr>
              <a:t>However, even with the measures mentioned above, the goal of a media-literate society remains hazy, at least for the next ten years. The following are some of the reasons:</a:t>
            </a:r>
            <a:endParaRPr sz="1200" dirty="0">
              <a:solidFill>
                <a:schemeClr val="lt1"/>
              </a:solidFill>
              <a:latin typeface="Times New Roman"/>
              <a:ea typeface="Times New Roman"/>
              <a:cs typeface="Times New Roman"/>
              <a:sym typeface="Times New Roman"/>
            </a:endParaRPr>
          </a:p>
          <a:p>
            <a:pPr marL="914400" lvl="0" indent="-304800" algn="just" rtl="0">
              <a:lnSpc>
                <a:spcPct val="200000"/>
              </a:lnSpc>
              <a:spcBef>
                <a:spcPts val="0"/>
              </a:spcBef>
              <a:spcAft>
                <a:spcPts val="0"/>
              </a:spcAft>
              <a:buClr>
                <a:srgbClr val="F1C232"/>
              </a:buClr>
              <a:buSzPts val="1200"/>
              <a:buFont typeface="Times New Roman"/>
              <a:buAutoNum type="arabicPeriod"/>
            </a:pPr>
            <a:r>
              <a:rPr lang="en" sz="1200" dirty="0">
                <a:solidFill>
                  <a:schemeClr val="lt1"/>
                </a:solidFill>
                <a:latin typeface="Times New Roman"/>
                <a:ea typeface="Times New Roman"/>
                <a:cs typeface="Times New Roman"/>
                <a:sym typeface="Times New Roman"/>
              </a:rPr>
              <a:t>There is a personnel problem. Representatives of the training organization claim that many of the trained teachers do not have a good understanding of the basic principles of media literacy. </a:t>
            </a:r>
            <a:endParaRPr sz="1200" dirty="0">
              <a:solidFill>
                <a:schemeClr val="lt1"/>
              </a:solidFill>
              <a:latin typeface="Times New Roman"/>
              <a:ea typeface="Times New Roman"/>
              <a:cs typeface="Times New Roman"/>
              <a:sym typeface="Times New Roman"/>
            </a:endParaRPr>
          </a:p>
          <a:p>
            <a:pPr marL="914400" lvl="0" indent="-304800" algn="just" rtl="0">
              <a:lnSpc>
                <a:spcPct val="200000"/>
              </a:lnSpc>
              <a:spcBef>
                <a:spcPts val="0"/>
              </a:spcBef>
              <a:spcAft>
                <a:spcPts val="0"/>
              </a:spcAft>
              <a:buClr>
                <a:srgbClr val="F1C232"/>
              </a:buClr>
              <a:buSzPts val="1200"/>
              <a:buFont typeface="Times New Roman"/>
              <a:buAutoNum type="arabicPeriod"/>
            </a:pPr>
            <a:r>
              <a:rPr lang="en" sz="1200" dirty="0">
                <a:solidFill>
                  <a:schemeClr val="lt1"/>
                </a:solidFill>
                <a:latin typeface="Times New Roman"/>
                <a:ea typeface="Times New Roman"/>
                <a:cs typeface="Times New Roman"/>
                <a:sym typeface="Times New Roman"/>
              </a:rPr>
              <a:t>Any new norm does not take effect instantly, especially in the sphere of education, which is regarded as one of the most conservative. </a:t>
            </a:r>
            <a:endParaRPr dirty="0">
              <a:solidFill>
                <a:schemeClr val="lt1"/>
              </a:solidFill>
            </a:endParaRPr>
          </a:p>
        </p:txBody>
      </p:sp>
      <p:sp>
        <p:nvSpPr>
          <p:cNvPr id="606" name="Google Shape;606;p38"/>
          <p:cNvSpPr txBox="1"/>
          <p:nvPr/>
        </p:nvSpPr>
        <p:spPr>
          <a:xfrm>
            <a:off x="638700" y="566607"/>
            <a:ext cx="7866600" cy="7389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chemeClr val="lt1"/>
                </a:solidFill>
                <a:latin typeface="Times New Roman"/>
                <a:ea typeface="Times New Roman"/>
                <a:cs typeface="Times New Roman"/>
                <a:sym typeface="Times New Roman"/>
              </a:rPr>
              <a:t>The examination of the process of building an information society in Armenia and the current state of information literacy allowed me to draw some conclusions.</a:t>
            </a:r>
            <a:endParaRPr sz="1200" dirty="0">
              <a:solidFill>
                <a:schemeClr val="lt1"/>
              </a:solidFill>
              <a:latin typeface="Times New Roman"/>
              <a:ea typeface="Times New Roman"/>
              <a:cs typeface="Times New Roman"/>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610"/>
        <p:cNvGrpSpPr/>
        <p:nvPr/>
      </p:nvGrpSpPr>
      <p:grpSpPr>
        <a:xfrm>
          <a:off x="0" y="0"/>
          <a:ext cx="0" cy="0"/>
          <a:chOff x="0" y="0"/>
          <a:chExt cx="0" cy="0"/>
        </a:xfrm>
      </p:grpSpPr>
      <p:sp>
        <p:nvSpPr>
          <p:cNvPr id="611" name="Google Shape;611;p39"/>
          <p:cNvSpPr txBox="1"/>
          <p:nvPr/>
        </p:nvSpPr>
        <p:spPr>
          <a:xfrm>
            <a:off x="0" y="-369618"/>
            <a:ext cx="2034300" cy="5850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1200"/>
              </a:spcBef>
              <a:spcAft>
                <a:spcPts val="1200"/>
              </a:spcAft>
              <a:buNone/>
            </a:pPr>
            <a:r>
              <a:rPr lang="en" sz="2600" b="1" dirty="0">
                <a:solidFill>
                  <a:srgbClr val="F1C232"/>
                </a:solidFill>
                <a:latin typeface="Times New Roman"/>
                <a:ea typeface="Times New Roman"/>
                <a:cs typeface="Times New Roman"/>
                <a:sym typeface="Times New Roman"/>
              </a:rPr>
              <a:t>References </a:t>
            </a:r>
            <a:endParaRPr sz="2600" b="1" dirty="0">
              <a:solidFill>
                <a:srgbClr val="F1C232"/>
              </a:solidFill>
              <a:latin typeface="Times New Roman"/>
              <a:ea typeface="Times New Roman"/>
              <a:cs typeface="Times New Roman"/>
              <a:sym typeface="Times New Roman"/>
            </a:endParaRPr>
          </a:p>
        </p:txBody>
      </p:sp>
      <p:sp>
        <p:nvSpPr>
          <p:cNvPr id="612" name="Google Shape;612;p39"/>
          <p:cNvSpPr txBox="1"/>
          <p:nvPr/>
        </p:nvSpPr>
        <p:spPr>
          <a:xfrm>
            <a:off x="198942" y="634898"/>
            <a:ext cx="8660100" cy="437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dirty="0">
                <a:solidFill>
                  <a:schemeClr val="lt1"/>
                </a:solidFill>
                <a:latin typeface="Times New Roman"/>
                <a:ea typeface="Times New Roman"/>
                <a:cs typeface="Times New Roman"/>
                <a:sym typeface="Times New Roman"/>
              </a:rPr>
              <a:t>lekseyeva I. (2009). </a:t>
            </a:r>
            <a:r>
              <a:rPr lang="en" sz="900" i="1" dirty="0">
                <a:solidFill>
                  <a:schemeClr val="lt1"/>
                </a:solidFill>
                <a:latin typeface="Times New Roman"/>
                <a:ea typeface="Times New Roman"/>
                <a:cs typeface="Times New Roman"/>
                <a:sym typeface="Times New Roman"/>
              </a:rPr>
              <a:t>What is a knowledge society?</a:t>
            </a:r>
            <a:r>
              <a:rPr lang="en" sz="900" dirty="0">
                <a:solidFill>
                  <a:schemeClr val="lt1"/>
                </a:solidFill>
                <a:latin typeface="Times New Roman"/>
                <a:ea typeface="Times New Roman"/>
                <a:cs typeface="Times New Roman"/>
                <a:sym typeface="Times New Roman"/>
              </a:rPr>
              <a:t> Moscow, Kogito-Center.</a:t>
            </a:r>
            <a:endParaRPr sz="900" dirty="0">
              <a:solidFill>
                <a:schemeClr val="lt1"/>
              </a:solidFill>
              <a:latin typeface="Times New Roman"/>
              <a:ea typeface="Times New Roman"/>
              <a:cs typeface="Times New Roman"/>
              <a:sym typeface="Times New Roman"/>
            </a:endParaRPr>
          </a:p>
          <a:p>
            <a:pPr marL="0" lvl="0" indent="457200" algn="l" rtl="0">
              <a:spcBef>
                <a:spcPts val="1000"/>
              </a:spcBef>
              <a:spcAft>
                <a:spcPts val="0"/>
              </a:spcAft>
              <a:buNone/>
            </a:pPr>
            <a:r>
              <a:rPr lang="en" sz="900" dirty="0">
                <a:solidFill>
                  <a:schemeClr val="lt1"/>
                </a:solidFill>
                <a:latin typeface="Times New Roman"/>
                <a:ea typeface="Times New Roman"/>
                <a:cs typeface="Times New Roman"/>
                <a:sym typeface="Times New Roman"/>
              </a:rPr>
              <a:t>Retrieved from </a:t>
            </a:r>
            <a:r>
              <a:rPr lang="en" sz="900" u="sng" dirty="0">
                <a:solidFill>
                  <a:schemeClr val="lt1"/>
                </a:solidFill>
                <a:latin typeface="Times New Roman"/>
                <a:ea typeface="Times New Roman"/>
                <a:cs typeface="Times New Roman"/>
                <a:sym typeface="Times New Rom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http://graduate.scmaiconf.ru/download/alexeeva_fin3.pdf</a:t>
            </a:r>
            <a:endParaRPr sz="900" dirty="0">
              <a:solidFill>
                <a:schemeClr val="lt1"/>
              </a:solidFill>
              <a:latin typeface="Times New Roman"/>
              <a:ea typeface="Times New Roman"/>
              <a:cs typeface="Times New Roman"/>
              <a:sym typeface="Times New Roman"/>
            </a:endParaRPr>
          </a:p>
          <a:p>
            <a:pPr marL="0" lvl="0" indent="0" algn="l" rtl="0">
              <a:spcBef>
                <a:spcPts val="1000"/>
              </a:spcBef>
              <a:spcAft>
                <a:spcPts val="0"/>
              </a:spcAft>
              <a:buNone/>
            </a:pPr>
            <a:r>
              <a:rPr lang="en" sz="900" dirty="0">
                <a:solidFill>
                  <a:schemeClr val="lt1"/>
                </a:solidFill>
                <a:latin typeface="Times New Roman"/>
                <a:ea typeface="Times New Roman"/>
                <a:cs typeface="Times New Roman"/>
                <a:sym typeface="Times New Roman"/>
              </a:rPr>
              <a:t>Arlis (Feb. 4, 2021).</a:t>
            </a:r>
            <a:r>
              <a:rPr lang="en" sz="900" i="1" dirty="0">
                <a:solidFill>
                  <a:schemeClr val="lt1"/>
                </a:solidFill>
                <a:latin typeface="Times New Roman"/>
                <a:ea typeface="Times New Roman"/>
                <a:cs typeface="Times New Roman"/>
                <a:sym typeface="Times New Roman"/>
              </a:rPr>
              <a:t> </a:t>
            </a:r>
            <a:r>
              <a:rPr lang="en" sz="900" dirty="0">
                <a:solidFill>
                  <a:schemeClr val="lt1"/>
                </a:solidFill>
                <a:latin typeface="Times New Roman"/>
                <a:ea typeface="Times New Roman"/>
                <a:cs typeface="Times New Roman"/>
                <a:sym typeface="Times New Roman"/>
              </a:rPr>
              <a:t>Decision N 136-N of the Government of the Republic of Armenia. </a:t>
            </a:r>
            <a:endParaRPr sz="900" dirty="0">
              <a:solidFill>
                <a:schemeClr val="lt1"/>
              </a:solidFill>
              <a:latin typeface="Times New Roman"/>
              <a:ea typeface="Times New Roman"/>
              <a:cs typeface="Times New Roman"/>
              <a:sym typeface="Times New Roman"/>
            </a:endParaRPr>
          </a:p>
          <a:p>
            <a:pPr marL="0" lvl="0" indent="457200" algn="l" rtl="0">
              <a:spcBef>
                <a:spcPts val="1000"/>
              </a:spcBef>
              <a:spcAft>
                <a:spcPts val="0"/>
              </a:spcAft>
              <a:buNone/>
            </a:pPr>
            <a:r>
              <a:rPr lang="en" sz="900" dirty="0">
                <a:solidFill>
                  <a:schemeClr val="lt1"/>
                </a:solidFill>
                <a:latin typeface="Times New Roman"/>
                <a:ea typeface="Times New Roman"/>
                <a:cs typeface="Times New Roman"/>
                <a:sym typeface="Times New Roman"/>
              </a:rPr>
              <a:t>Retrieved from </a:t>
            </a:r>
            <a:r>
              <a:rPr lang="en" sz="900" u="sng" dirty="0">
                <a:solidFill>
                  <a:schemeClr val="lt1"/>
                </a:solid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https://www.arlis.am/documentview.aspx?docid=149788</a:t>
            </a:r>
            <a:endParaRPr sz="900" dirty="0">
              <a:solidFill>
                <a:schemeClr val="lt1"/>
              </a:solidFill>
              <a:latin typeface="Times New Roman"/>
              <a:ea typeface="Times New Roman"/>
              <a:cs typeface="Times New Roman"/>
              <a:sym typeface="Times New Roman"/>
            </a:endParaRPr>
          </a:p>
          <a:p>
            <a:pPr marL="0" lvl="0" indent="0" algn="l" rtl="0">
              <a:spcBef>
                <a:spcPts val="1000"/>
              </a:spcBef>
              <a:spcAft>
                <a:spcPts val="0"/>
              </a:spcAft>
              <a:buNone/>
            </a:pPr>
            <a:r>
              <a:rPr lang="en" sz="900" dirty="0">
                <a:solidFill>
                  <a:schemeClr val="lt1"/>
                </a:solidFill>
                <a:latin typeface="Times New Roman"/>
                <a:ea typeface="Times New Roman"/>
                <a:cs typeface="Times New Roman"/>
                <a:sym typeface="Times New Roman"/>
              </a:rPr>
              <a:t>Arlis (Jule 10, 2009). The law of the Republic of Armenia on general education. </a:t>
            </a:r>
            <a:endParaRPr sz="900" dirty="0">
              <a:solidFill>
                <a:schemeClr val="lt1"/>
              </a:solidFill>
              <a:latin typeface="Times New Roman"/>
              <a:ea typeface="Times New Roman"/>
              <a:cs typeface="Times New Roman"/>
              <a:sym typeface="Times New Roman"/>
            </a:endParaRPr>
          </a:p>
          <a:p>
            <a:pPr marL="0" lvl="0" indent="457200" algn="l" rtl="0">
              <a:spcBef>
                <a:spcPts val="1000"/>
              </a:spcBef>
              <a:spcAft>
                <a:spcPts val="0"/>
              </a:spcAft>
              <a:buNone/>
            </a:pPr>
            <a:r>
              <a:rPr lang="en" sz="900" dirty="0">
                <a:solidFill>
                  <a:schemeClr val="lt1"/>
                </a:solidFill>
                <a:latin typeface="Times New Roman"/>
                <a:ea typeface="Times New Roman"/>
                <a:cs typeface="Times New Roman"/>
                <a:sym typeface="Times New Roman"/>
              </a:rPr>
              <a:t>Retrieved from </a:t>
            </a:r>
            <a:r>
              <a:rPr lang="en" sz="900" u="sng" dirty="0">
                <a:solidFill>
                  <a:schemeClr val="lt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https://www.arlis.am/documentview.aspx?docid=71908</a:t>
            </a:r>
            <a:endParaRPr sz="900" dirty="0">
              <a:solidFill>
                <a:schemeClr val="lt1"/>
              </a:solidFill>
              <a:latin typeface="Times New Roman"/>
              <a:ea typeface="Times New Roman"/>
              <a:cs typeface="Times New Roman"/>
              <a:sym typeface="Times New Roman"/>
            </a:endParaRPr>
          </a:p>
          <a:p>
            <a:pPr marL="0" lvl="0" indent="0" algn="l" rtl="0">
              <a:spcBef>
                <a:spcPts val="1000"/>
              </a:spcBef>
              <a:spcAft>
                <a:spcPts val="0"/>
              </a:spcAft>
              <a:buNone/>
            </a:pPr>
            <a:r>
              <a:rPr lang="en" sz="900" dirty="0">
                <a:solidFill>
                  <a:schemeClr val="lt1"/>
                </a:solidFill>
                <a:latin typeface="Times New Roman"/>
                <a:ea typeface="Times New Roman"/>
                <a:cs typeface="Times New Roman"/>
                <a:sym typeface="Times New Roman"/>
              </a:rPr>
              <a:t>Arlis (June 5, 2019). Decision of the prime minister of the Republic of Armenia.</a:t>
            </a:r>
            <a:endParaRPr sz="900" dirty="0">
              <a:solidFill>
                <a:schemeClr val="lt1"/>
              </a:solidFill>
              <a:latin typeface="Times New Roman"/>
              <a:ea typeface="Times New Roman"/>
              <a:cs typeface="Times New Roman"/>
              <a:sym typeface="Times New Roman"/>
            </a:endParaRPr>
          </a:p>
          <a:p>
            <a:pPr marL="0" lvl="0" indent="457200" algn="l" rtl="0">
              <a:spcBef>
                <a:spcPts val="1000"/>
              </a:spcBef>
              <a:spcAft>
                <a:spcPts val="0"/>
              </a:spcAft>
              <a:buNone/>
            </a:pPr>
            <a:r>
              <a:rPr lang="en" sz="900" dirty="0">
                <a:solidFill>
                  <a:schemeClr val="lt1"/>
                </a:solidFill>
                <a:latin typeface="Times New Roman"/>
                <a:ea typeface="Times New Roman"/>
                <a:cs typeface="Times New Roman"/>
                <a:sym typeface="Times New Roman"/>
              </a:rPr>
              <a:t> Retrieved from</a:t>
            </a:r>
            <a:r>
              <a:rPr lang="en" sz="900" u="sng" dirty="0">
                <a:solidFill>
                  <a:schemeClr val="lt1"/>
                </a:solid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https://www.arlis.am/DocumentView.aspx?docid=131156</a:t>
            </a:r>
            <a:endParaRPr sz="900" dirty="0">
              <a:solidFill>
                <a:schemeClr val="lt1"/>
              </a:solidFill>
              <a:latin typeface="Times New Roman"/>
              <a:ea typeface="Times New Roman"/>
              <a:cs typeface="Times New Roman"/>
              <a:sym typeface="Times New Roman"/>
            </a:endParaRPr>
          </a:p>
          <a:p>
            <a:pPr marL="0" lvl="0" indent="0" algn="l" rtl="0">
              <a:spcBef>
                <a:spcPts val="1000"/>
              </a:spcBef>
              <a:spcAft>
                <a:spcPts val="0"/>
              </a:spcAft>
              <a:buNone/>
            </a:pPr>
            <a:r>
              <a:rPr lang="en" sz="900" dirty="0">
                <a:solidFill>
                  <a:schemeClr val="lt1"/>
                </a:solidFill>
                <a:latin typeface="Times New Roman"/>
                <a:ea typeface="Times New Roman"/>
                <a:cs typeface="Times New Roman"/>
                <a:sym typeface="Times New Roman"/>
              </a:rPr>
              <a:t>Armstat.am (2019). Activities of general education institutions.</a:t>
            </a:r>
            <a:endParaRPr sz="900" dirty="0">
              <a:solidFill>
                <a:schemeClr val="lt1"/>
              </a:solidFill>
              <a:latin typeface="Times New Roman"/>
              <a:ea typeface="Times New Roman"/>
              <a:cs typeface="Times New Roman"/>
              <a:sym typeface="Times New Roman"/>
            </a:endParaRPr>
          </a:p>
          <a:p>
            <a:pPr marL="0" lvl="0" indent="457200" algn="l" rtl="0">
              <a:spcBef>
                <a:spcPts val="1000"/>
              </a:spcBef>
              <a:spcAft>
                <a:spcPts val="0"/>
              </a:spcAft>
              <a:buNone/>
            </a:pPr>
            <a:r>
              <a:rPr lang="en" sz="900" dirty="0">
                <a:solidFill>
                  <a:schemeClr val="lt1"/>
                </a:solidFill>
                <a:latin typeface="Times New Roman"/>
                <a:ea typeface="Times New Roman"/>
                <a:cs typeface="Times New Roman"/>
                <a:sym typeface="Times New Roman"/>
              </a:rPr>
              <a:t>Retrieved from</a:t>
            </a:r>
            <a:r>
              <a:rPr lang="en" sz="900" u="sng" dirty="0">
                <a:solidFill>
                  <a:schemeClr val="lt1"/>
                </a:solidFill>
                <a:latin typeface="Times New Roman"/>
                <a:ea typeface="Times New Roman"/>
                <a:cs typeface="Times New Roman"/>
                <a:sym typeface="Times New Roman"/>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https://armstat.am/file/article/sv_03_20a_5130.pdf</a:t>
            </a:r>
            <a:endParaRPr sz="900" dirty="0">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r>
              <a:rPr lang="en" sz="900" dirty="0">
                <a:solidFill>
                  <a:schemeClr val="lt1"/>
                </a:solidFill>
                <a:latin typeface="Times New Roman"/>
                <a:ea typeface="Times New Roman"/>
                <a:cs typeface="Times New Roman"/>
                <a:sym typeface="Times New Roman"/>
              </a:rPr>
              <a:t>Bayadyan H., (March 25, 2009). </a:t>
            </a:r>
            <a:r>
              <a:rPr lang="en" sz="900" i="1" dirty="0">
                <a:solidFill>
                  <a:schemeClr val="lt1"/>
                </a:solidFill>
                <a:latin typeface="Times New Roman"/>
                <a:ea typeface="Times New Roman"/>
                <a:cs typeface="Times New Roman"/>
                <a:sym typeface="Times New Roman"/>
              </a:rPr>
              <a:t>Information security. </a:t>
            </a:r>
            <a:r>
              <a:rPr lang="en" sz="900" dirty="0">
                <a:solidFill>
                  <a:schemeClr val="lt1"/>
                </a:solidFill>
                <a:latin typeface="Times New Roman"/>
                <a:ea typeface="Times New Roman"/>
                <a:cs typeface="Times New Roman"/>
                <a:sym typeface="Times New Roman"/>
              </a:rPr>
              <a:t>Journal of Noravank Scientific-Educational Foundation, Yerevan</a:t>
            </a:r>
            <a:r>
              <a:rPr lang="en" sz="900" i="1" dirty="0">
                <a:solidFill>
                  <a:schemeClr val="lt1"/>
                </a:solidFill>
                <a:latin typeface="Times New Roman"/>
                <a:ea typeface="Times New Roman"/>
                <a:cs typeface="Times New Roman"/>
                <a:sym typeface="Times New Roman"/>
              </a:rPr>
              <a:t> </a:t>
            </a:r>
            <a:r>
              <a:rPr lang="en" sz="900" dirty="0">
                <a:solidFill>
                  <a:schemeClr val="lt1"/>
                </a:solidFill>
                <a:latin typeface="Times New Roman"/>
                <a:ea typeface="Times New Roman"/>
                <a:cs typeface="Times New Roman"/>
                <a:sym typeface="Times New Roman"/>
              </a:rPr>
              <a:t>Pp</a:t>
            </a:r>
            <a:r>
              <a:rPr lang="en" sz="900" i="1" dirty="0">
                <a:solidFill>
                  <a:schemeClr val="lt1"/>
                </a:solidFill>
                <a:latin typeface="Times New Roman"/>
                <a:ea typeface="Times New Roman"/>
                <a:cs typeface="Times New Roman"/>
                <a:sym typeface="Times New Roman"/>
              </a:rPr>
              <a:t>.</a:t>
            </a:r>
            <a:r>
              <a:rPr lang="en" sz="900" dirty="0">
                <a:solidFill>
                  <a:schemeClr val="lt1"/>
                </a:solidFill>
                <a:latin typeface="Times New Roman"/>
                <a:ea typeface="Times New Roman"/>
                <a:cs typeface="Times New Roman"/>
                <a:sym typeface="Times New Roman"/>
              </a:rPr>
              <a:t>31-34.</a:t>
            </a:r>
            <a:endParaRPr sz="900" dirty="0">
              <a:solidFill>
                <a:schemeClr val="lt1"/>
              </a:solidFill>
              <a:latin typeface="Times New Roman"/>
              <a:ea typeface="Times New Roman"/>
              <a:cs typeface="Times New Roman"/>
              <a:sym typeface="Times New Roman"/>
            </a:endParaRPr>
          </a:p>
          <a:p>
            <a:pPr marL="457200" lvl="0" indent="0" algn="l" rtl="0">
              <a:spcBef>
                <a:spcPts val="1200"/>
              </a:spcBef>
              <a:spcAft>
                <a:spcPts val="0"/>
              </a:spcAft>
              <a:buNone/>
            </a:pPr>
            <a:r>
              <a:rPr lang="en" sz="900" dirty="0">
                <a:solidFill>
                  <a:schemeClr val="lt1"/>
                </a:solidFill>
                <a:latin typeface="Times New Roman"/>
                <a:ea typeface="Times New Roman"/>
                <a:cs typeface="Times New Roman"/>
                <a:sym typeface="Times New Roman"/>
              </a:rPr>
              <a:t>Retrieved from </a:t>
            </a:r>
            <a:r>
              <a:rPr lang="en" sz="900" u="sng" dirty="0">
                <a:solidFill>
                  <a:schemeClr val="lt1"/>
                </a:solidFill>
                <a:latin typeface="Times New Roman"/>
                <a:ea typeface="Times New Roman"/>
                <a:cs typeface="Times New Roman"/>
                <a:sym typeface="Times New Roman"/>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http://www.noravank.am</a:t>
            </a:r>
            <a:endParaRPr sz="900" dirty="0">
              <a:solidFill>
                <a:schemeClr val="lt1"/>
              </a:solidFill>
              <a:latin typeface="Times New Roman"/>
              <a:ea typeface="Times New Roman"/>
              <a:cs typeface="Times New Roman"/>
              <a:sym typeface="Times New Roman"/>
            </a:endParaRPr>
          </a:p>
          <a:p>
            <a:pPr marL="0" lvl="0" indent="0" algn="l" rtl="0">
              <a:spcBef>
                <a:spcPts val="1000"/>
              </a:spcBef>
              <a:spcAft>
                <a:spcPts val="0"/>
              </a:spcAft>
              <a:buNone/>
            </a:pPr>
            <a:r>
              <a:rPr lang="en" sz="900" dirty="0">
                <a:solidFill>
                  <a:schemeClr val="lt1"/>
                </a:solidFill>
                <a:latin typeface="Times New Roman"/>
                <a:ea typeface="Times New Roman"/>
                <a:cs typeface="Times New Roman"/>
                <a:sym typeface="Times New Roman"/>
              </a:rPr>
              <a:t>Bayadyan H., (March 25, 2009). </a:t>
            </a:r>
            <a:r>
              <a:rPr lang="en" sz="900" i="1" dirty="0">
                <a:solidFill>
                  <a:schemeClr val="lt1"/>
                </a:solidFill>
                <a:latin typeface="Times New Roman"/>
                <a:ea typeface="Times New Roman"/>
                <a:cs typeface="Times New Roman"/>
                <a:sym typeface="Times New Roman"/>
              </a:rPr>
              <a:t>New media and information society, "21st Century."</a:t>
            </a:r>
            <a:r>
              <a:rPr lang="en" sz="900" dirty="0">
                <a:solidFill>
                  <a:schemeClr val="lt1"/>
                </a:solidFill>
                <a:latin typeface="Times New Roman"/>
                <a:ea typeface="Times New Roman"/>
                <a:cs typeface="Times New Roman"/>
                <a:sym typeface="Times New Roman"/>
              </a:rPr>
              <a:t> Journal of "Noravank" Scientific-Educational Foundation # 3, Yerevan, Pp.3-21.</a:t>
            </a:r>
            <a:endParaRPr sz="900" dirty="0">
              <a:solidFill>
                <a:schemeClr val="lt1"/>
              </a:solidFill>
              <a:latin typeface="Times New Roman"/>
              <a:ea typeface="Times New Roman"/>
              <a:cs typeface="Times New Roman"/>
              <a:sym typeface="Times New Roman"/>
            </a:endParaRPr>
          </a:p>
          <a:p>
            <a:pPr marL="0" lvl="0" indent="359410" algn="l" rtl="0">
              <a:spcBef>
                <a:spcPts val="1000"/>
              </a:spcBef>
              <a:spcAft>
                <a:spcPts val="0"/>
              </a:spcAft>
              <a:buNone/>
            </a:pPr>
            <a:r>
              <a:rPr lang="en" sz="900" dirty="0">
                <a:solidFill>
                  <a:schemeClr val="lt1"/>
                </a:solidFill>
                <a:latin typeface="Times New Roman"/>
                <a:ea typeface="Times New Roman"/>
                <a:cs typeface="Times New Roman"/>
                <a:sym typeface="Times New Roman"/>
              </a:rPr>
              <a:t>Retrieved from </a:t>
            </a:r>
            <a:r>
              <a:rPr lang="en" sz="900" u="sng" dirty="0">
                <a:solidFill>
                  <a:schemeClr val="lt1"/>
                </a:solidFill>
                <a:latin typeface="Times New Roman"/>
                <a:ea typeface="Times New Roman"/>
                <a:cs typeface="Times New Roman"/>
                <a:sym typeface="Times New Roman"/>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http://www.noravank.am/upload/pdf/21_Dar_2009_03.pdf</a:t>
            </a:r>
            <a:r>
              <a:rPr lang="en" sz="900" dirty="0">
                <a:solidFill>
                  <a:schemeClr val="lt1"/>
                </a:solidFill>
                <a:latin typeface="Times New Roman"/>
                <a:ea typeface="Times New Roman"/>
                <a:cs typeface="Times New Roman"/>
                <a:sym typeface="Times New Roman"/>
              </a:rPr>
              <a:t>  </a:t>
            </a:r>
            <a:endParaRPr sz="900" dirty="0">
              <a:solidFill>
                <a:schemeClr val="lt1"/>
              </a:solidFill>
              <a:latin typeface="Times New Roman"/>
              <a:ea typeface="Times New Roman"/>
              <a:cs typeface="Times New Roman"/>
              <a:sym typeface="Times New Roman"/>
            </a:endParaRPr>
          </a:p>
          <a:p>
            <a:pPr marL="0" lvl="0" indent="0" algn="l" rtl="0">
              <a:spcBef>
                <a:spcPts val="1000"/>
              </a:spcBef>
              <a:spcAft>
                <a:spcPts val="0"/>
              </a:spcAft>
              <a:buNone/>
            </a:pPr>
            <a:r>
              <a:rPr lang="en" sz="900" dirty="0">
                <a:solidFill>
                  <a:schemeClr val="lt1"/>
                </a:solidFill>
                <a:latin typeface="Times New Roman"/>
                <a:ea typeface="Times New Roman"/>
                <a:cs typeface="Times New Roman"/>
                <a:sym typeface="Times New Roman"/>
              </a:rPr>
              <a:t>Cray J., Donabedian A. (2013). </a:t>
            </a:r>
            <a:r>
              <a:rPr lang="en" sz="900" i="1" dirty="0">
                <a:solidFill>
                  <a:schemeClr val="lt1"/>
                </a:solidFill>
                <a:uFill>
                  <a:noFill/>
                </a:uFill>
                <a:latin typeface="Times New Roman"/>
                <a:ea typeface="Times New Roman"/>
                <a:cs typeface="Times New Roman"/>
                <a:sym typeface="Times New Roman"/>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Critical Information Literacy and the Technology of Control: The Case of Armenia</a:t>
            </a:r>
            <a:r>
              <a:rPr lang="en" sz="900" dirty="0">
                <a:solidFill>
                  <a:schemeClr val="lt1"/>
                </a:solidFill>
                <a:latin typeface="Times New Roman"/>
                <a:ea typeface="Times New Roman"/>
                <a:cs typeface="Times New Roman"/>
                <a:sym typeface="Times New Roman"/>
              </a:rPr>
              <a:t>.</a:t>
            </a:r>
            <a:endParaRPr sz="900" dirty="0">
              <a:solidFill>
                <a:schemeClr val="lt1"/>
              </a:solidFill>
              <a:latin typeface="Times New Roman"/>
              <a:ea typeface="Times New Roman"/>
              <a:cs typeface="Times New Roman"/>
              <a:sym typeface="Times New Roman"/>
            </a:endParaRPr>
          </a:p>
          <a:p>
            <a:pPr marL="0" lvl="0" indent="457200" algn="l" rtl="0">
              <a:spcBef>
                <a:spcPts val="1000"/>
              </a:spcBef>
              <a:spcAft>
                <a:spcPts val="0"/>
              </a:spcAft>
              <a:buNone/>
            </a:pPr>
            <a:r>
              <a:rPr lang="en" sz="900" dirty="0">
                <a:solidFill>
                  <a:schemeClr val="lt1"/>
                </a:solidFill>
                <a:latin typeface="Times New Roman"/>
                <a:ea typeface="Times New Roman"/>
                <a:cs typeface="Times New Roman"/>
                <a:sym typeface="Times New Roman"/>
              </a:rPr>
              <a:t>Retrieved from </a:t>
            </a:r>
            <a:r>
              <a:rPr lang="en" sz="900" u="sng" dirty="0">
                <a:solidFill>
                  <a:schemeClr val="lt1"/>
                </a:solidFill>
                <a:latin typeface="Times New Roman"/>
                <a:ea typeface="Times New Roman"/>
                <a:cs typeface="Times New Roman"/>
                <a:sym typeface="Times New Roman"/>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https://academicworks.cuny.edu/hc_pubs/275</a:t>
            </a:r>
            <a:endParaRPr sz="900" dirty="0">
              <a:solidFill>
                <a:schemeClr val="lt1"/>
              </a:solidFill>
              <a:latin typeface="Times New Roman"/>
              <a:ea typeface="Times New Roman"/>
              <a:cs typeface="Times New Roman"/>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130"/>
        <p:cNvGrpSpPr/>
        <p:nvPr/>
      </p:nvGrpSpPr>
      <p:grpSpPr>
        <a:xfrm>
          <a:off x="0" y="0"/>
          <a:ext cx="0" cy="0"/>
          <a:chOff x="0" y="0"/>
          <a:chExt cx="0" cy="0"/>
        </a:xfrm>
      </p:grpSpPr>
      <p:sp>
        <p:nvSpPr>
          <p:cNvPr id="131" name="Google Shape;131;p22"/>
          <p:cNvSpPr/>
          <p:nvPr/>
        </p:nvSpPr>
        <p:spPr>
          <a:xfrm>
            <a:off x="1987650" y="903650"/>
            <a:ext cx="5168700" cy="36969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2" name="Google Shape;132;p22"/>
          <p:cNvGrpSpPr/>
          <p:nvPr/>
        </p:nvGrpSpPr>
        <p:grpSpPr>
          <a:xfrm>
            <a:off x="6035360" y="4222528"/>
            <a:ext cx="307471" cy="920304"/>
            <a:chOff x="2844599" y="4119821"/>
            <a:chExt cx="341711" cy="1022787"/>
          </a:xfrm>
        </p:grpSpPr>
        <p:sp>
          <p:nvSpPr>
            <p:cNvPr id="133" name="Google Shape;133;p22"/>
            <p:cNvSpPr/>
            <p:nvPr/>
          </p:nvSpPr>
          <p:spPr>
            <a:xfrm>
              <a:off x="2844599" y="4119821"/>
              <a:ext cx="341711" cy="1022787"/>
            </a:xfrm>
            <a:custGeom>
              <a:avLst/>
              <a:gdLst/>
              <a:ahLst/>
              <a:cxnLst/>
              <a:rect l="l" t="t" r="r" b="b"/>
              <a:pathLst>
                <a:path w="15012" h="44933" extrusionOk="0">
                  <a:moveTo>
                    <a:pt x="1" y="0"/>
                  </a:moveTo>
                  <a:lnTo>
                    <a:pt x="1" y="44933"/>
                  </a:lnTo>
                  <a:lnTo>
                    <a:pt x="15011" y="44933"/>
                  </a:lnTo>
                  <a:lnTo>
                    <a:pt x="1501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22"/>
            <p:cNvSpPr/>
            <p:nvPr/>
          </p:nvSpPr>
          <p:spPr>
            <a:xfrm>
              <a:off x="2844599" y="4119821"/>
              <a:ext cx="341711" cy="858784"/>
            </a:xfrm>
            <a:custGeom>
              <a:avLst/>
              <a:gdLst/>
              <a:ahLst/>
              <a:cxnLst/>
              <a:rect l="l" t="t" r="r" b="b"/>
              <a:pathLst>
                <a:path w="15012" h="37728" extrusionOk="0">
                  <a:moveTo>
                    <a:pt x="1" y="0"/>
                  </a:moveTo>
                  <a:lnTo>
                    <a:pt x="1" y="37727"/>
                  </a:lnTo>
                  <a:cubicBezTo>
                    <a:pt x="4771" y="35192"/>
                    <a:pt x="9808" y="33191"/>
                    <a:pt x="15011" y="31757"/>
                  </a:cubicBezTo>
                  <a:lnTo>
                    <a:pt x="150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22"/>
            <p:cNvSpPr/>
            <p:nvPr/>
          </p:nvSpPr>
          <p:spPr>
            <a:xfrm>
              <a:off x="2844599" y="4843418"/>
              <a:ext cx="341711" cy="299190"/>
            </a:xfrm>
            <a:custGeom>
              <a:avLst/>
              <a:gdLst/>
              <a:ahLst/>
              <a:cxnLst/>
              <a:rect l="l" t="t" r="r" b="b"/>
              <a:pathLst>
                <a:path w="15012" h="13144" extrusionOk="0">
                  <a:moveTo>
                    <a:pt x="15011" y="1"/>
                  </a:moveTo>
                  <a:cubicBezTo>
                    <a:pt x="9808" y="1435"/>
                    <a:pt x="4771" y="3403"/>
                    <a:pt x="1" y="5972"/>
                  </a:cubicBezTo>
                  <a:lnTo>
                    <a:pt x="1" y="13144"/>
                  </a:lnTo>
                  <a:lnTo>
                    <a:pt x="15011" y="13144"/>
                  </a:lnTo>
                  <a:lnTo>
                    <a:pt x="15011" y="1"/>
                  </a:lnTo>
                  <a:close/>
                </a:path>
              </a:pathLst>
            </a:custGeom>
            <a:solidFill>
              <a:srgbClr val="3C4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6" name="Google Shape;136;p22"/>
          <p:cNvGrpSpPr/>
          <p:nvPr/>
        </p:nvGrpSpPr>
        <p:grpSpPr>
          <a:xfrm>
            <a:off x="6496526" y="4142588"/>
            <a:ext cx="307471" cy="1000244"/>
            <a:chOff x="3357120" y="4030979"/>
            <a:chExt cx="341711" cy="1111629"/>
          </a:xfrm>
        </p:grpSpPr>
        <p:sp>
          <p:nvSpPr>
            <p:cNvPr id="137" name="Google Shape;137;p22"/>
            <p:cNvSpPr/>
            <p:nvPr/>
          </p:nvSpPr>
          <p:spPr>
            <a:xfrm>
              <a:off x="3357120" y="4030979"/>
              <a:ext cx="341711" cy="1111629"/>
            </a:xfrm>
            <a:custGeom>
              <a:avLst/>
              <a:gdLst/>
              <a:ahLst/>
              <a:cxnLst/>
              <a:rect l="l" t="t" r="r" b="b"/>
              <a:pathLst>
                <a:path w="15012" h="48836" extrusionOk="0">
                  <a:moveTo>
                    <a:pt x="1" y="1"/>
                  </a:moveTo>
                  <a:lnTo>
                    <a:pt x="1" y="48836"/>
                  </a:lnTo>
                  <a:lnTo>
                    <a:pt x="15011" y="48836"/>
                  </a:lnTo>
                  <a:lnTo>
                    <a:pt x="15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22"/>
            <p:cNvSpPr/>
            <p:nvPr/>
          </p:nvSpPr>
          <p:spPr>
            <a:xfrm>
              <a:off x="3357120" y="4778886"/>
              <a:ext cx="341711" cy="363722"/>
            </a:xfrm>
            <a:custGeom>
              <a:avLst/>
              <a:gdLst/>
              <a:ahLst/>
              <a:cxnLst/>
              <a:rect l="l" t="t" r="r" b="b"/>
              <a:pathLst>
                <a:path w="15012" h="15979" extrusionOk="0">
                  <a:moveTo>
                    <a:pt x="14144" y="0"/>
                  </a:moveTo>
                  <a:cubicBezTo>
                    <a:pt x="9374" y="0"/>
                    <a:pt x="4671" y="401"/>
                    <a:pt x="1" y="1168"/>
                  </a:cubicBezTo>
                  <a:lnTo>
                    <a:pt x="1" y="15979"/>
                  </a:lnTo>
                  <a:lnTo>
                    <a:pt x="15011" y="15979"/>
                  </a:lnTo>
                  <a:lnTo>
                    <a:pt x="15011"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9" name="Google Shape;139;p22"/>
          <p:cNvGrpSpPr/>
          <p:nvPr/>
        </p:nvGrpSpPr>
        <p:grpSpPr>
          <a:xfrm>
            <a:off x="6957692" y="3910305"/>
            <a:ext cx="307471" cy="1232527"/>
            <a:chOff x="3869640" y="3772829"/>
            <a:chExt cx="341711" cy="1369779"/>
          </a:xfrm>
        </p:grpSpPr>
        <p:sp>
          <p:nvSpPr>
            <p:cNvPr id="140" name="Google Shape;140;p22"/>
            <p:cNvSpPr/>
            <p:nvPr/>
          </p:nvSpPr>
          <p:spPr>
            <a:xfrm>
              <a:off x="3869640" y="3772829"/>
              <a:ext cx="341711" cy="1369779"/>
            </a:xfrm>
            <a:custGeom>
              <a:avLst/>
              <a:gdLst/>
              <a:ahLst/>
              <a:cxnLst/>
              <a:rect l="l" t="t" r="r" b="b"/>
              <a:pathLst>
                <a:path w="15012" h="60177" extrusionOk="0">
                  <a:moveTo>
                    <a:pt x="1" y="0"/>
                  </a:moveTo>
                  <a:lnTo>
                    <a:pt x="1" y="60177"/>
                  </a:lnTo>
                  <a:lnTo>
                    <a:pt x="15011" y="60177"/>
                  </a:lnTo>
                  <a:lnTo>
                    <a:pt x="1501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22"/>
            <p:cNvSpPr/>
            <p:nvPr/>
          </p:nvSpPr>
          <p:spPr>
            <a:xfrm>
              <a:off x="3869640" y="3772829"/>
              <a:ext cx="341711" cy="1037970"/>
            </a:xfrm>
            <a:custGeom>
              <a:avLst/>
              <a:gdLst/>
              <a:ahLst/>
              <a:cxnLst/>
              <a:rect l="l" t="t" r="r" b="b"/>
              <a:pathLst>
                <a:path w="15012" h="45600" extrusionOk="0">
                  <a:moveTo>
                    <a:pt x="1" y="0"/>
                  </a:moveTo>
                  <a:lnTo>
                    <a:pt x="1" y="44432"/>
                  </a:lnTo>
                  <a:cubicBezTo>
                    <a:pt x="5538" y="44665"/>
                    <a:pt x="10441" y="45132"/>
                    <a:pt x="15011" y="45599"/>
                  </a:cubicBezTo>
                  <a:lnTo>
                    <a:pt x="150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22"/>
            <p:cNvSpPr/>
            <p:nvPr/>
          </p:nvSpPr>
          <p:spPr>
            <a:xfrm>
              <a:off x="3869640" y="4784190"/>
              <a:ext cx="341711" cy="358418"/>
            </a:xfrm>
            <a:custGeom>
              <a:avLst/>
              <a:gdLst/>
              <a:ahLst/>
              <a:cxnLst/>
              <a:rect l="l" t="t" r="r" b="b"/>
              <a:pathLst>
                <a:path w="15012" h="15746" extrusionOk="0">
                  <a:moveTo>
                    <a:pt x="1" y="1"/>
                  </a:moveTo>
                  <a:lnTo>
                    <a:pt x="1" y="15746"/>
                  </a:lnTo>
                  <a:lnTo>
                    <a:pt x="15011" y="15746"/>
                  </a:lnTo>
                  <a:lnTo>
                    <a:pt x="15011" y="1168"/>
                  </a:lnTo>
                  <a:cubicBezTo>
                    <a:pt x="10441" y="701"/>
                    <a:pt x="5538" y="234"/>
                    <a:pt x="1" y="1"/>
                  </a:cubicBezTo>
                  <a:close/>
                </a:path>
              </a:pathLst>
            </a:custGeom>
            <a:solidFill>
              <a:srgbClr val="3C4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3" name="Google Shape;143;p22"/>
          <p:cNvGrpSpPr/>
          <p:nvPr/>
        </p:nvGrpSpPr>
        <p:grpSpPr>
          <a:xfrm>
            <a:off x="7418858" y="4032601"/>
            <a:ext cx="307471" cy="1110231"/>
            <a:chOff x="4382161" y="3908744"/>
            <a:chExt cx="341711" cy="1233864"/>
          </a:xfrm>
        </p:grpSpPr>
        <p:sp>
          <p:nvSpPr>
            <p:cNvPr id="144" name="Google Shape;144;p22"/>
            <p:cNvSpPr/>
            <p:nvPr/>
          </p:nvSpPr>
          <p:spPr>
            <a:xfrm>
              <a:off x="4382161" y="3908744"/>
              <a:ext cx="341711" cy="1233864"/>
            </a:xfrm>
            <a:custGeom>
              <a:avLst/>
              <a:gdLst/>
              <a:ahLst/>
              <a:cxnLst/>
              <a:rect l="l" t="t" r="r" b="b"/>
              <a:pathLst>
                <a:path w="15012" h="54206" extrusionOk="0">
                  <a:moveTo>
                    <a:pt x="1" y="0"/>
                  </a:moveTo>
                  <a:lnTo>
                    <a:pt x="1" y="54206"/>
                  </a:lnTo>
                  <a:lnTo>
                    <a:pt x="15011" y="54206"/>
                  </a:lnTo>
                  <a:lnTo>
                    <a:pt x="15011"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22"/>
            <p:cNvSpPr/>
            <p:nvPr/>
          </p:nvSpPr>
          <p:spPr>
            <a:xfrm>
              <a:off x="4382161" y="4827484"/>
              <a:ext cx="341711" cy="315124"/>
            </a:xfrm>
            <a:custGeom>
              <a:avLst/>
              <a:gdLst/>
              <a:ahLst/>
              <a:cxnLst/>
              <a:rect l="l" t="t" r="r" b="b"/>
              <a:pathLst>
                <a:path w="15012" h="13844" extrusionOk="0">
                  <a:moveTo>
                    <a:pt x="1" y="0"/>
                  </a:moveTo>
                  <a:lnTo>
                    <a:pt x="1" y="13844"/>
                  </a:lnTo>
                  <a:lnTo>
                    <a:pt x="15011" y="13844"/>
                  </a:lnTo>
                  <a:lnTo>
                    <a:pt x="15011" y="634"/>
                  </a:lnTo>
                  <a:cubicBezTo>
                    <a:pt x="14044" y="668"/>
                    <a:pt x="13143" y="668"/>
                    <a:pt x="12176" y="668"/>
                  </a:cubicBezTo>
                  <a:cubicBezTo>
                    <a:pt x="8107" y="668"/>
                    <a:pt x="4037" y="467"/>
                    <a:pt x="1"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6" name="Google Shape;146;p22"/>
          <p:cNvGrpSpPr/>
          <p:nvPr/>
        </p:nvGrpSpPr>
        <p:grpSpPr>
          <a:xfrm>
            <a:off x="7880024" y="3383536"/>
            <a:ext cx="307471" cy="1759296"/>
            <a:chOff x="4894681" y="3187400"/>
            <a:chExt cx="341711" cy="1955208"/>
          </a:xfrm>
        </p:grpSpPr>
        <p:sp>
          <p:nvSpPr>
            <p:cNvPr id="147" name="Google Shape;147;p22"/>
            <p:cNvSpPr/>
            <p:nvPr/>
          </p:nvSpPr>
          <p:spPr>
            <a:xfrm>
              <a:off x="4894681" y="3187400"/>
              <a:ext cx="341711" cy="1955208"/>
            </a:xfrm>
            <a:custGeom>
              <a:avLst/>
              <a:gdLst/>
              <a:ahLst/>
              <a:cxnLst/>
              <a:rect l="l" t="t" r="r" b="b"/>
              <a:pathLst>
                <a:path w="15012" h="85896" extrusionOk="0">
                  <a:moveTo>
                    <a:pt x="1" y="1"/>
                  </a:moveTo>
                  <a:lnTo>
                    <a:pt x="1" y="85896"/>
                  </a:lnTo>
                  <a:lnTo>
                    <a:pt x="15012" y="85896"/>
                  </a:lnTo>
                  <a:lnTo>
                    <a:pt x="1501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22"/>
            <p:cNvSpPr/>
            <p:nvPr/>
          </p:nvSpPr>
          <p:spPr>
            <a:xfrm>
              <a:off x="4894681" y="3187400"/>
              <a:ext cx="341711" cy="1639332"/>
            </a:xfrm>
            <a:custGeom>
              <a:avLst/>
              <a:gdLst/>
              <a:ahLst/>
              <a:cxnLst/>
              <a:rect l="l" t="t" r="r" b="b"/>
              <a:pathLst>
                <a:path w="15012" h="72019" extrusionOk="0">
                  <a:moveTo>
                    <a:pt x="1" y="1"/>
                  </a:moveTo>
                  <a:lnTo>
                    <a:pt x="1" y="72019"/>
                  </a:lnTo>
                  <a:cubicBezTo>
                    <a:pt x="5138" y="71218"/>
                    <a:pt x="10141" y="69917"/>
                    <a:pt x="15012" y="68150"/>
                  </a:cubicBezTo>
                  <a:lnTo>
                    <a:pt x="150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22"/>
            <p:cNvSpPr/>
            <p:nvPr/>
          </p:nvSpPr>
          <p:spPr>
            <a:xfrm>
              <a:off x="4894681" y="4738642"/>
              <a:ext cx="341711" cy="403966"/>
            </a:xfrm>
            <a:custGeom>
              <a:avLst/>
              <a:gdLst/>
              <a:ahLst/>
              <a:cxnLst/>
              <a:rect l="l" t="t" r="r" b="b"/>
              <a:pathLst>
                <a:path w="15012" h="17747" extrusionOk="0">
                  <a:moveTo>
                    <a:pt x="15012" y="1"/>
                  </a:moveTo>
                  <a:cubicBezTo>
                    <a:pt x="10141" y="1768"/>
                    <a:pt x="5138" y="3069"/>
                    <a:pt x="1" y="3870"/>
                  </a:cubicBezTo>
                  <a:lnTo>
                    <a:pt x="1" y="17747"/>
                  </a:lnTo>
                  <a:lnTo>
                    <a:pt x="15012" y="17747"/>
                  </a:lnTo>
                  <a:lnTo>
                    <a:pt x="15012" y="1"/>
                  </a:lnTo>
                  <a:close/>
                </a:path>
              </a:pathLst>
            </a:custGeom>
            <a:solidFill>
              <a:srgbClr val="3C4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0" name="Google Shape;150;p22"/>
          <p:cNvGrpSpPr/>
          <p:nvPr/>
        </p:nvGrpSpPr>
        <p:grpSpPr>
          <a:xfrm>
            <a:off x="8836519" y="3059024"/>
            <a:ext cx="307471" cy="2084484"/>
            <a:chOff x="5957690" y="2826751"/>
            <a:chExt cx="341711" cy="2316608"/>
          </a:xfrm>
        </p:grpSpPr>
        <p:sp>
          <p:nvSpPr>
            <p:cNvPr id="151" name="Google Shape;151;p22"/>
            <p:cNvSpPr/>
            <p:nvPr/>
          </p:nvSpPr>
          <p:spPr>
            <a:xfrm>
              <a:off x="5957690" y="2826751"/>
              <a:ext cx="341711" cy="2315857"/>
            </a:xfrm>
            <a:custGeom>
              <a:avLst/>
              <a:gdLst/>
              <a:ahLst/>
              <a:cxnLst/>
              <a:rect l="l" t="t" r="r" b="b"/>
              <a:pathLst>
                <a:path w="15012" h="101740" extrusionOk="0">
                  <a:moveTo>
                    <a:pt x="1" y="0"/>
                  </a:moveTo>
                  <a:lnTo>
                    <a:pt x="1" y="101740"/>
                  </a:lnTo>
                  <a:lnTo>
                    <a:pt x="15012" y="101740"/>
                  </a:lnTo>
                  <a:lnTo>
                    <a:pt x="1501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22"/>
            <p:cNvSpPr/>
            <p:nvPr/>
          </p:nvSpPr>
          <p:spPr>
            <a:xfrm>
              <a:off x="5957690" y="2826751"/>
              <a:ext cx="341711" cy="1632504"/>
            </a:xfrm>
            <a:custGeom>
              <a:avLst/>
              <a:gdLst/>
              <a:ahLst/>
              <a:cxnLst/>
              <a:rect l="l" t="t" r="r" b="b"/>
              <a:pathLst>
                <a:path w="15012" h="71719" extrusionOk="0">
                  <a:moveTo>
                    <a:pt x="1" y="0"/>
                  </a:moveTo>
                  <a:lnTo>
                    <a:pt x="1" y="71718"/>
                  </a:lnTo>
                  <a:cubicBezTo>
                    <a:pt x="5138" y="70918"/>
                    <a:pt x="10141" y="69650"/>
                    <a:pt x="15012" y="67849"/>
                  </a:cubicBezTo>
                  <a:lnTo>
                    <a:pt x="150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22"/>
            <p:cNvSpPr/>
            <p:nvPr/>
          </p:nvSpPr>
          <p:spPr>
            <a:xfrm>
              <a:off x="5957690" y="4371915"/>
              <a:ext cx="341711" cy="771444"/>
            </a:xfrm>
            <a:custGeom>
              <a:avLst/>
              <a:gdLst/>
              <a:ahLst/>
              <a:cxnLst/>
              <a:rect l="l" t="t" r="r" b="b"/>
              <a:pathLst>
                <a:path w="15012" h="33891" extrusionOk="0">
                  <a:moveTo>
                    <a:pt x="15012" y="0"/>
                  </a:moveTo>
                  <a:cubicBezTo>
                    <a:pt x="10141" y="1801"/>
                    <a:pt x="5138" y="3102"/>
                    <a:pt x="1" y="3869"/>
                  </a:cubicBezTo>
                  <a:lnTo>
                    <a:pt x="1" y="33891"/>
                  </a:lnTo>
                  <a:lnTo>
                    <a:pt x="15012" y="33891"/>
                  </a:lnTo>
                  <a:lnTo>
                    <a:pt x="15012" y="0"/>
                  </a:lnTo>
                  <a:close/>
                </a:path>
              </a:pathLst>
            </a:custGeom>
            <a:solidFill>
              <a:srgbClr val="3C4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4" name="Google Shape;154;p22"/>
          <p:cNvGrpSpPr/>
          <p:nvPr/>
        </p:nvGrpSpPr>
        <p:grpSpPr>
          <a:xfrm>
            <a:off x="8341189" y="3134847"/>
            <a:ext cx="307471" cy="2007985"/>
            <a:chOff x="5407202" y="2911018"/>
            <a:chExt cx="341711" cy="2231590"/>
          </a:xfrm>
        </p:grpSpPr>
        <p:sp>
          <p:nvSpPr>
            <p:cNvPr id="155" name="Google Shape;155;p22"/>
            <p:cNvSpPr/>
            <p:nvPr/>
          </p:nvSpPr>
          <p:spPr>
            <a:xfrm>
              <a:off x="5407202" y="2911018"/>
              <a:ext cx="341711" cy="2231590"/>
            </a:xfrm>
            <a:custGeom>
              <a:avLst/>
              <a:gdLst/>
              <a:ahLst/>
              <a:cxnLst/>
              <a:rect l="l" t="t" r="r" b="b"/>
              <a:pathLst>
                <a:path w="15012" h="98038" extrusionOk="0">
                  <a:moveTo>
                    <a:pt x="1" y="1"/>
                  </a:moveTo>
                  <a:lnTo>
                    <a:pt x="1" y="98038"/>
                  </a:lnTo>
                  <a:lnTo>
                    <a:pt x="15012" y="98038"/>
                  </a:lnTo>
                  <a:lnTo>
                    <a:pt x="15012"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22"/>
            <p:cNvSpPr/>
            <p:nvPr/>
          </p:nvSpPr>
          <p:spPr>
            <a:xfrm>
              <a:off x="5407202" y="4534394"/>
              <a:ext cx="341711" cy="608214"/>
            </a:xfrm>
            <a:custGeom>
              <a:avLst/>
              <a:gdLst/>
              <a:ahLst/>
              <a:cxnLst/>
              <a:rect l="l" t="t" r="r" b="b"/>
              <a:pathLst>
                <a:path w="15012" h="26720" extrusionOk="0">
                  <a:moveTo>
                    <a:pt x="15012" y="0"/>
                  </a:moveTo>
                  <a:cubicBezTo>
                    <a:pt x="10208" y="2035"/>
                    <a:pt x="5138" y="4070"/>
                    <a:pt x="1" y="6138"/>
                  </a:cubicBezTo>
                  <a:lnTo>
                    <a:pt x="1" y="26720"/>
                  </a:lnTo>
                  <a:lnTo>
                    <a:pt x="15012" y="26720"/>
                  </a:lnTo>
                  <a:lnTo>
                    <a:pt x="15012"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7" name="Google Shape;157;p22"/>
          <p:cNvSpPr txBox="1">
            <a:spLocks noGrp="1"/>
          </p:cNvSpPr>
          <p:nvPr>
            <p:ph type="title"/>
          </p:nvPr>
        </p:nvSpPr>
        <p:spPr>
          <a:xfrm>
            <a:off x="0" y="290750"/>
            <a:ext cx="21408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1C232"/>
                </a:solidFill>
                <a:latin typeface="Times New Roman"/>
                <a:ea typeface="Times New Roman"/>
                <a:cs typeface="Times New Roman"/>
                <a:sym typeface="Times New Roman"/>
              </a:rPr>
              <a:t>Outline</a:t>
            </a:r>
            <a:r>
              <a:rPr lang="en">
                <a:solidFill>
                  <a:srgbClr val="BF9000"/>
                </a:solidFill>
              </a:rPr>
              <a:t> </a:t>
            </a:r>
            <a:endParaRPr dirty="0">
              <a:solidFill>
                <a:srgbClr val="BF9000"/>
              </a:solidFill>
            </a:endParaRPr>
          </a:p>
        </p:txBody>
      </p:sp>
      <p:sp>
        <p:nvSpPr>
          <p:cNvPr id="158" name="Google Shape;158;p22"/>
          <p:cNvSpPr txBox="1">
            <a:spLocks noGrp="1"/>
          </p:cNvSpPr>
          <p:nvPr>
            <p:ph type="body" idx="1"/>
          </p:nvPr>
        </p:nvSpPr>
        <p:spPr>
          <a:xfrm>
            <a:off x="1987650" y="1211985"/>
            <a:ext cx="6639600" cy="3456000"/>
          </a:xfrm>
          <a:prstGeom prst="rect">
            <a:avLst/>
          </a:prstGeom>
        </p:spPr>
        <p:txBody>
          <a:bodyPr spcFirstLastPara="1" wrap="square" lIns="91425" tIns="91425" rIns="91425" bIns="91425" anchor="t" anchorCtr="0">
            <a:noAutofit/>
          </a:bodyPr>
          <a:lstStyle/>
          <a:p>
            <a:pPr marL="457200" lvl="0" indent="-349250" algn="just" rtl="0">
              <a:lnSpc>
                <a:spcPct val="100000"/>
              </a:lnSpc>
              <a:spcBef>
                <a:spcPts val="1200"/>
              </a:spcBef>
              <a:spcAft>
                <a:spcPts val="0"/>
              </a:spcAft>
              <a:buClr>
                <a:schemeClr val="lt1"/>
              </a:buClr>
              <a:buSzPts val="1900"/>
              <a:buFont typeface="Times New Roman"/>
              <a:buChar char="●"/>
            </a:pPr>
            <a:r>
              <a:rPr lang="en" sz="1900" b="1" dirty="0">
                <a:solidFill>
                  <a:schemeClr val="lt1"/>
                </a:solidFill>
                <a:latin typeface="Times New Roman"/>
                <a:ea typeface="Times New Roman"/>
                <a:cs typeface="Times New Roman"/>
                <a:sym typeface="Times New Roman"/>
              </a:rPr>
              <a:t>Introduction     			            </a:t>
            </a:r>
            <a:endParaRPr sz="1900" b="1" dirty="0">
              <a:solidFill>
                <a:schemeClr val="lt1"/>
              </a:solidFill>
              <a:latin typeface="Times New Roman"/>
              <a:ea typeface="Times New Roman"/>
              <a:cs typeface="Times New Roman"/>
              <a:sym typeface="Times New Roman"/>
            </a:endParaRPr>
          </a:p>
          <a:p>
            <a:pPr marL="457200" lvl="0" indent="-349250" algn="just" rtl="0">
              <a:lnSpc>
                <a:spcPct val="100000"/>
              </a:lnSpc>
              <a:spcBef>
                <a:spcPts val="0"/>
              </a:spcBef>
              <a:spcAft>
                <a:spcPts val="0"/>
              </a:spcAft>
              <a:buClr>
                <a:schemeClr val="lt1"/>
              </a:buClr>
              <a:buSzPts val="1900"/>
              <a:buFont typeface="Times New Roman"/>
              <a:buChar char="●"/>
            </a:pPr>
            <a:r>
              <a:rPr lang="en" sz="1900" b="1" dirty="0">
                <a:solidFill>
                  <a:schemeClr val="lt1"/>
                </a:solidFill>
                <a:latin typeface="Times New Roman"/>
                <a:ea typeface="Times New Roman"/>
                <a:cs typeface="Times New Roman"/>
                <a:sym typeface="Times New Roman"/>
              </a:rPr>
              <a:t>Key terms and definitions 				     </a:t>
            </a:r>
            <a:endParaRPr sz="1900" b="1" dirty="0">
              <a:solidFill>
                <a:schemeClr val="lt1"/>
              </a:solidFill>
              <a:latin typeface="Times New Roman"/>
              <a:ea typeface="Times New Roman"/>
              <a:cs typeface="Times New Roman"/>
              <a:sym typeface="Times New Roman"/>
            </a:endParaRPr>
          </a:p>
          <a:p>
            <a:pPr marL="457200" lvl="0" indent="-349250" algn="just" rtl="0">
              <a:lnSpc>
                <a:spcPct val="100000"/>
              </a:lnSpc>
              <a:spcBef>
                <a:spcPts val="0"/>
              </a:spcBef>
              <a:spcAft>
                <a:spcPts val="0"/>
              </a:spcAft>
              <a:buClr>
                <a:schemeClr val="lt1"/>
              </a:buClr>
              <a:buSzPts val="1900"/>
              <a:buFont typeface="Times New Roman"/>
              <a:buChar char="●"/>
            </a:pPr>
            <a:r>
              <a:rPr lang="en" sz="1900" b="1" dirty="0">
                <a:solidFill>
                  <a:schemeClr val="lt1"/>
                </a:solidFill>
                <a:latin typeface="Times New Roman"/>
                <a:ea typeface="Times New Roman"/>
                <a:cs typeface="Times New Roman"/>
                <a:sym typeface="Times New Roman"/>
              </a:rPr>
              <a:t>Research questions                                                                                                               </a:t>
            </a:r>
            <a:endParaRPr sz="1900" b="1" dirty="0">
              <a:solidFill>
                <a:schemeClr val="lt1"/>
              </a:solidFill>
              <a:latin typeface="Times New Roman"/>
              <a:ea typeface="Times New Roman"/>
              <a:cs typeface="Times New Roman"/>
              <a:sym typeface="Times New Roman"/>
            </a:endParaRPr>
          </a:p>
          <a:p>
            <a:pPr marL="457200" lvl="0" indent="-349250" algn="just" rtl="0">
              <a:lnSpc>
                <a:spcPct val="100000"/>
              </a:lnSpc>
              <a:spcBef>
                <a:spcPts val="0"/>
              </a:spcBef>
              <a:spcAft>
                <a:spcPts val="0"/>
              </a:spcAft>
              <a:buClr>
                <a:schemeClr val="lt1"/>
              </a:buClr>
              <a:buSzPts val="1900"/>
              <a:buFont typeface="Times New Roman"/>
              <a:buChar char="●"/>
            </a:pPr>
            <a:r>
              <a:rPr lang="en" sz="1900" b="1" dirty="0">
                <a:solidFill>
                  <a:schemeClr val="lt1"/>
                </a:solidFill>
                <a:latin typeface="Times New Roman"/>
                <a:ea typeface="Times New Roman"/>
                <a:cs typeface="Times New Roman"/>
                <a:sym typeface="Times New Roman"/>
              </a:rPr>
              <a:t>Methodology                                                                                                                         </a:t>
            </a:r>
            <a:endParaRPr sz="1900" b="1" dirty="0">
              <a:solidFill>
                <a:schemeClr val="lt1"/>
              </a:solidFill>
              <a:latin typeface="Times New Roman"/>
              <a:ea typeface="Times New Roman"/>
              <a:cs typeface="Times New Roman"/>
              <a:sym typeface="Times New Roman"/>
            </a:endParaRPr>
          </a:p>
          <a:p>
            <a:pPr marL="457200" lvl="0" indent="-349250" algn="just" rtl="0">
              <a:lnSpc>
                <a:spcPct val="100000"/>
              </a:lnSpc>
              <a:spcBef>
                <a:spcPts val="0"/>
              </a:spcBef>
              <a:spcAft>
                <a:spcPts val="0"/>
              </a:spcAft>
              <a:buClr>
                <a:schemeClr val="lt1"/>
              </a:buClr>
              <a:buSzPts val="1900"/>
              <a:buFont typeface="Times New Roman"/>
              <a:buChar char="●"/>
            </a:pPr>
            <a:r>
              <a:rPr lang="en" sz="1900" b="1" dirty="0">
                <a:solidFill>
                  <a:schemeClr val="lt1"/>
                </a:solidFill>
                <a:latin typeface="Times New Roman"/>
                <a:ea typeface="Times New Roman"/>
                <a:cs typeface="Times New Roman"/>
                <a:sym typeface="Times New Roman"/>
              </a:rPr>
              <a:t>Research findings and analysis                                                                                           </a:t>
            </a:r>
            <a:endParaRPr sz="1900" b="1" dirty="0">
              <a:solidFill>
                <a:schemeClr val="lt1"/>
              </a:solidFill>
              <a:latin typeface="Times New Roman"/>
              <a:ea typeface="Times New Roman"/>
              <a:cs typeface="Times New Roman"/>
              <a:sym typeface="Times New Roman"/>
            </a:endParaRPr>
          </a:p>
          <a:p>
            <a:pPr marL="457200" lvl="0" indent="-349250" algn="just" rtl="0">
              <a:lnSpc>
                <a:spcPct val="100000"/>
              </a:lnSpc>
              <a:spcBef>
                <a:spcPts val="0"/>
              </a:spcBef>
              <a:spcAft>
                <a:spcPts val="0"/>
              </a:spcAft>
              <a:buClr>
                <a:schemeClr val="lt1"/>
              </a:buClr>
              <a:buSzPts val="1900"/>
              <a:buFont typeface="Times New Roman"/>
              <a:buChar char="●"/>
            </a:pPr>
            <a:r>
              <a:rPr lang="en" sz="1900" b="1" dirty="0">
                <a:solidFill>
                  <a:schemeClr val="lt1"/>
                </a:solidFill>
                <a:latin typeface="Times New Roman"/>
                <a:ea typeface="Times New Roman"/>
                <a:cs typeface="Times New Roman"/>
                <a:sym typeface="Times New Roman"/>
              </a:rPr>
              <a:t>Limitations and avenues for future research                                                                     </a:t>
            </a:r>
            <a:endParaRPr sz="1900" b="1" dirty="0">
              <a:solidFill>
                <a:schemeClr val="lt1"/>
              </a:solidFill>
              <a:latin typeface="Times New Roman"/>
              <a:ea typeface="Times New Roman"/>
              <a:cs typeface="Times New Roman"/>
              <a:sym typeface="Times New Roman"/>
            </a:endParaRPr>
          </a:p>
          <a:p>
            <a:pPr marL="457200" lvl="0" indent="-349250" algn="just" rtl="0">
              <a:lnSpc>
                <a:spcPct val="100000"/>
              </a:lnSpc>
              <a:spcBef>
                <a:spcPts val="0"/>
              </a:spcBef>
              <a:spcAft>
                <a:spcPts val="0"/>
              </a:spcAft>
              <a:buClr>
                <a:schemeClr val="lt1"/>
              </a:buClr>
              <a:buSzPts val="1900"/>
              <a:buFont typeface="Times New Roman"/>
              <a:buChar char="●"/>
            </a:pPr>
            <a:r>
              <a:rPr lang="en" sz="1900" b="1" dirty="0">
                <a:solidFill>
                  <a:schemeClr val="lt1"/>
                </a:solidFill>
                <a:latin typeface="Times New Roman"/>
                <a:ea typeface="Times New Roman"/>
                <a:cs typeface="Times New Roman"/>
                <a:sym typeface="Times New Roman"/>
              </a:rPr>
              <a:t>Suggestions                                                                                                                            </a:t>
            </a:r>
            <a:endParaRPr sz="1900" b="1" dirty="0">
              <a:solidFill>
                <a:schemeClr val="lt1"/>
              </a:solidFill>
              <a:latin typeface="Times New Roman"/>
              <a:ea typeface="Times New Roman"/>
              <a:cs typeface="Times New Roman"/>
              <a:sym typeface="Times New Roman"/>
            </a:endParaRPr>
          </a:p>
          <a:p>
            <a:pPr marL="457200" lvl="0" indent="-349250" algn="just" rtl="0">
              <a:lnSpc>
                <a:spcPct val="100000"/>
              </a:lnSpc>
              <a:spcBef>
                <a:spcPts val="0"/>
              </a:spcBef>
              <a:spcAft>
                <a:spcPts val="0"/>
              </a:spcAft>
              <a:buClr>
                <a:schemeClr val="lt1"/>
              </a:buClr>
              <a:buSzPts val="1900"/>
              <a:buFont typeface="Times New Roman"/>
              <a:buChar char="●"/>
            </a:pPr>
            <a:r>
              <a:rPr lang="en" sz="1900" b="1" dirty="0">
                <a:solidFill>
                  <a:schemeClr val="lt1"/>
                </a:solidFill>
                <a:latin typeface="Times New Roman"/>
                <a:ea typeface="Times New Roman"/>
                <a:cs typeface="Times New Roman"/>
                <a:sym typeface="Times New Roman"/>
              </a:rPr>
              <a:t>Conclusion </a:t>
            </a:r>
            <a:endParaRPr sz="1900" b="1" dirty="0">
              <a:solidFill>
                <a:schemeClr val="lt1"/>
              </a:solidFill>
              <a:latin typeface="Times New Roman"/>
              <a:ea typeface="Times New Roman"/>
              <a:cs typeface="Times New Roman"/>
              <a:sym typeface="Times New Roman"/>
            </a:endParaRPr>
          </a:p>
          <a:p>
            <a:pPr marL="457200" lvl="0" indent="-349250" algn="just" rtl="0">
              <a:lnSpc>
                <a:spcPct val="100000"/>
              </a:lnSpc>
              <a:spcBef>
                <a:spcPts val="0"/>
              </a:spcBef>
              <a:spcAft>
                <a:spcPts val="0"/>
              </a:spcAft>
              <a:buClr>
                <a:schemeClr val="lt1"/>
              </a:buClr>
              <a:buSzPts val="1900"/>
              <a:buFont typeface="Times New Roman"/>
              <a:buChar char="●"/>
            </a:pPr>
            <a:r>
              <a:rPr lang="en" sz="1900" b="1" dirty="0">
                <a:solidFill>
                  <a:schemeClr val="lt1"/>
                </a:solidFill>
                <a:latin typeface="Times New Roman"/>
                <a:ea typeface="Times New Roman"/>
                <a:cs typeface="Times New Roman"/>
                <a:sym typeface="Times New Roman"/>
              </a:rPr>
              <a:t>References</a:t>
            </a:r>
            <a:endParaRPr sz="1900" b="1" dirty="0">
              <a:solidFill>
                <a:schemeClr val="lt1"/>
              </a:solidFill>
              <a:latin typeface="Times New Roman"/>
              <a:ea typeface="Times New Roman"/>
              <a:cs typeface="Times New Roman"/>
              <a:sym typeface="Times New Roman"/>
            </a:endParaRPr>
          </a:p>
          <a:p>
            <a:pPr marL="457200" lvl="0" indent="0" algn="just" rtl="0">
              <a:lnSpc>
                <a:spcPct val="100000"/>
              </a:lnSpc>
              <a:spcBef>
                <a:spcPts val="1200"/>
              </a:spcBef>
              <a:spcAft>
                <a:spcPts val="1200"/>
              </a:spcAft>
              <a:buNone/>
            </a:pPr>
            <a:r>
              <a:rPr lang="en" sz="2200" b="1" dirty="0">
                <a:solidFill>
                  <a:schemeClr val="lt1"/>
                </a:solidFill>
                <a:latin typeface="Times New Roman"/>
                <a:ea typeface="Times New Roman"/>
                <a:cs typeface="Times New Roman"/>
                <a:sym typeface="Times New Roman"/>
              </a:rPr>
              <a:t> </a:t>
            </a:r>
            <a:r>
              <a:rPr lang="en" sz="1800" b="1" dirty="0">
                <a:solidFill>
                  <a:schemeClr val="lt1"/>
                </a:solidFill>
                <a:latin typeface="Times New Roman"/>
                <a:ea typeface="Times New Roman"/>
                <a:cs typeface="Times New Roman"/>
                <a:sym typeface="Times New Roman"/>
              </a:rPr>
              <a:t>  </a:t>
            </a:r>
            <a:r>
              <a:rPr lang="en" sz="1400" b="1" dirty="0">
                <a:solidFill>
                  <a:schemeClr val="lt1"/>
                </a:solidFill>
                <a:latin typeface="Times New Roman"/>
                <a:ea typeface="Times New Roman"/>
                <a:cs typeface="Times New Roman"/>
                <a:sym typeface="Times New Roman"/>
              </a:rPr>
              <a:t>                               </a:t>
            </a:r>
            <a:endParaRPr sz="1300" dirty="0">
              <a:solidFill>
                <a:schemeClr val="lt1"/>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616"/>
        <p:cNvGrpSpPr/>
        <p:nvPr/>
      </p:nvGrpSpPr>
      <p:grpSpPr>
        <a:xfrm>
          <a:off x="0" y="0"/>
          <a:ext cx="0" cy="0"/>
          <a:chOff x="0" y="0"/>
          <a:chExt cx="0" cy="0"/>
        </a:xfrm>
      </p:grpSpPr>
      <p:sp>
        <p:nvSpPr>
          <p:cNvPr id="617" name="Google Shape;617;p40"/>
          <p:cNvSpPr txBox="1"/>
          <p:nvPr/>
        </p:nvSpPr>
        <p:spPr>
          <a:xfrm>
            <a:off x="0" y="-292500"/>
            <a:ext cx="2034300" cy="5850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1200"/>
              </a:spcBef>
              <a:spcAft>
                <a:spcPts val="1200"/>
              </a:spcAft>
              <a:buNone/>
            </a:pPr>
            <a:r>
              <a:rPr lang="en" sz="2600" b="1" dirty="0">
                <a:solidFill>
                  <a:srgbClr val="F1C232"/>
                </a:solidFill>
                <a:latin typeface="Times New Roman"/>
                <a:ea typeface="Times New Roman"/>
                <a:cs typeface="Times New Roman"/>
                <a:sym typeface="Times New Roman"/>
              </a:rPr>
              <a:t>References </a:t>
            </a:r>
            <a:endParaRPr sz="2600" b="1" dirty="0">
              <a:solidFill>
                <a:srgbClr val="F1C232"/>
              </a:solidFill>
              <a:latin typeface="Times New Roman"/>
              <a:ea typeface="Times New Roman"/>
              <a:cs typeface="Times New Roman"/>
              <a:sym typeface="Times New Roman"/>
            </a:endParaRPr>
          </a:p>
        </p:txBody>
      </p:sp>
      <p:sp>
        <p:nvSpPr>
          <p:cNvPr id="618" name="Google Shape;618;p40"/>
          <p:cNvSpPr txBox="1"/>
          <p:nvPr/>
        </p:nvSpPr>
        <p:spPr>
          <a:xfrm>
            <a:off x="137700" y="585000"/>
            <a:ext cx="9006300" cy="4435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000"/>
              </a:spcBef>
              <a:spcAft>
                <a:spcPts val="0"/>
              </a:spcAft>
              <a:buNone/>
            </a:pPr>
            <a:r>
              <a:rPr lang="en" sz="900" dirty="0">
                <a:solidFill>
                  <a:schemeClr val="lt1"/>
                </a:solidFill>
                <a:latin typeface="Times New Roman"/>
                <a:ea typeface="Times New Roman"/>
                <a:cs typeface="Times New Roman"/>
                <a:sym typeface="Times New Roman"/>
              </a:rPr>
              <a:t>Enterprise Incubator Foundation (2017). ICT sector in Armenia, research in the field of information and telecommunication technologies in Armenia.</a:t>
            </a:r>
            <a:endParaRPr sz="900" dirty="0">
              <a:solidFill>
                <a:schemeClr val="lt1"/>
              </a:solidFill>
              <a:latin typeface="Times New Roman"/>
              <a:ea typeface="Times New Roman"/>
              <a:cs typeface="Times New Roman"/>
              <a:sym typeface="Times New Roman"/>
            </a:endParaRPr>
          </a:p>
          <a:p>
            <a:pPr marL="0" lvl="0" indent="457200" algn="l" rtl="0">
              <a:lnSpc>
                <a:spcPct val="100000"/>
              </a:lnSpc>
              <a:spcBef>
                <a:spcPts val="1000"/>
              </a:spcBef>
              <a:spcAft>
                <a:spcPts val="0"/>
              </a:spcAft>
              <a:buNone/>
            </a:pPr>
            <a:r>
              <a:rPr lang="en" sz="900" dirty="0">
                <a:solidFill>
                  <a:schemeClr val="lt1"/>
                </a:solidFill>
                <a:latin typeface="Times New Roman"/>
                <a:ea typeface="Times New Roman"/>
                <a:cs typeface="Times New Roman"/>
                <a:sym typeface="Times New Roman"/>
              </a:rPr>
              <a:t>Retrieved from</a:t>
            </a:r>
            <a:r>
              <a:rPr lang="en" sz="900" u="sng" dirty="0">
                <a:solidFill>
                  <a:schemeClr val="lt1"/>
                </a:solidFill>
                <a:latin typeface="Times New Roman"/>
                <a:ea typeface="Times New Roman"/>
                <a:cs typeface="Times New Roman"/>
                <a:sym typeface="Times New Roman"/>
              </a:rPr>
              <a:t>file:///C:/Users/User/Downloads/2017-ICT-Industry-Report_arm-FINAL.pdf</a:t>
            </a:r>
            <a:endParaRPr sz="900" dirty="0">
              <a:solidFill>
                <a:schemeClr val="lt1"/>
              </a:solidFill>
              <a:latin typeface="Times New Roman"/>
              <a:ea typeface="Times New Roman"/>
              <a:cs typeface="Times New Roman"/>
              <a:sym typeface="Times New Roman"/>
            </a:endParaRPr>
          </a:p>
          <a:p>
            <a:pPr marL="0" lvl="0" indent="0" algn="l" rtl="0">
              <a:lnSpc>
                <a:spcPct val="100000"/>
              </a:lnSpc>
              <a:spcBef>
                <a:spcPts val="1000"/>
              </a:spcBef>
              <a:spcAft>
                <a:spcPts val="0"/>
              </a:spcAft>
              <a:buNone/>
            </a:pPr>
            <a:r>
              <a:rPr lang="en" sz="900" dirty="0">
                <a:solidFill>
                  <a:schemeClr val="lt1"/>
                </a:solidFill>
                <a:latin typeface="Times New Roman"/>
                <a:ea typeface="Times New Roman"/>
                <a:cs typeface="Times New Roman"/>
                <a:sym typeface="Times New Roman"/>
              </a:rPr>
              <a:t>European Commission/EACEA/ (2019). Digital education at school in Europe. Eurydice report. Luxembourg: Publications Office of the European Union</a:t>
            </a:r>
            <a:endParaRPr sz="900" dirty="0">
              <a:solidFill>
                <a:schemeClr val="lt1"/>
              </a:solidFill>
              <a:uFill>
                <a:noFill/>
              </a:uFill>
              <a:latin typeface="Times New Roman"/>
              <a:ea typeface="Times New Roman"/>
              <a:cs typeface="Times New Roman"/>
              <a:sym typeface="Times New Rom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457200" lvl="0" indent="0" algn="l" rtl="0">
              <a:lnSpc>
                <a:spcPct val="100000"/>
              </a:lnSpc>
              <a:spcBef>
                <a:spcPts val="1000"/>
              </a:spcBef>
              <a:spcAft>
                <a:spcPts val="0"/>
              </a:spcAft>
              <a:buNone/>
            </a:pPr>
            <a:r>
              <a:rPr lang="en" sz="900" dirty="0">
                <a:solidFill>
                  <a:schemeClr val="lt1"/>
                </a:solidFill>
                <a:uFill>
                  <a:noFill/>
                </a:uFill>
                <a:latin typeface="Times New Roman"/>
                <a:ea typeface="Times New Roman"/>
                <a:cs typeface="Times New Roman"/>
                <a:sym typeface="Times New Rom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Retrieved from</a:t>
            </a:r>
            <a:r>
              <a:rPr lang="en" sz="900" dirty="0">
                <a:solidFill>
                  <a:schemeClr val="lt1"/>
                </a:solidFill>
                <a:latin typeface="Times New Roman"/>
                <a:ea typeface="Times New Roman"/>
                <a:cs typeface="Times New Roman"/>
                <a:sym typeface="Times New Roman"/>
              </a:rPr>
              <a:t> </a:t>
            </a:r>
            <a:r>
              <a:rPr lang="en" sz="900" u="sng" dirty="0">
                <a:solidFill>
                  <a:schemeClr val="lt1"/>
                </a:solid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https://eacea.ec.europa.eu/national-policies/eurydice/sites/default/files/en_digital_education_n.pdf</a:t>
            </a:r>
            <a:r>
              <a:rPr lang="en" sz="900" dirty="0">
                <a:solidFill>
                  <a:schemeClr val="lt1"/>
                </a:solidFill>
                <a:latin typeface="Times New Roman"/>
                <a:ea typeface="Times New Roman"/>
                <a:cs typeface="Times New Roman"/>
                <a:sym typeface="Times New Roman"/>
              </a:rPr>
              <a:t> </a:t>
            </a:r>
            <a:endParaRPr sz="900" dirty="0">
              <a:solidFill>
                <a:schemeClr val="lt1"/>
              </a:solidFill>
              <a:latin typeface="Times New Roman"/>
              <a:ea typeface="Times New Roman"/>
              <a:cs typeface="Times New Roman"/>
              <a:sym typeface="Times New Roman"/>
            </a:endParaRPr>
          </a:p>
          <a:p>
            <a:pPr marL="0" lvl="0" indent="0" algn="l" rtl="0">
              <a:lnSpc>
                <a:spcPct val="100000"/>
              </a:lnSpc>
              <a:spcBef>
                <a:spcPts val="1000"/>
              </a:spcBef>
              <a:spcAft>
                <a:spcPts val="0"/>
              </a:spcAft>
              <a:buNone/>
            </a:pPr>
            <a:r>
              <a:rPr lang="en" sz="900" dirty="0">
                <a:solidFill>
                  <a:schemeClr val="lt1"/>
                </a:solidFill>
                <a:latin typeface="Times New Roman"/>
                <a:ea typeface="Times New Roman"/>
                <a:cs typeface="Times New Roman"/>
                <a:sym typeface="Times New Roman"/>
              </a:rPr>
              <a:t>Federov A. (2015). </a:t>
            </a:r>
            <a:r>
              <a:rPr lang="en" sz="900" i="1" dirty="0">
                <a:solidFill>
                  <a:schemeClr val="lt1"/>
                </a:solidFill>
                <a:latin typeface="Times New Roman"/>
                <a:ea typeface="Times New Roman"/>
                <a:cs typeface="Times New Roman"/>
                <a:sym typeface="Times New Roman"/>
              </a:rPr>
              <a:t>Media education: history &amp; theroy.</a:t>
            </a:r>
            <a:endParaRPr sz="900" dirty="0">
              <a:solidFill>
                <a:schemeClr val="lt1"/>
              </a:solidFill>
              <a:latin typeface="Times New Roman"/>
              <a:ea typeface="Times New Roman"/>
              <a:cs typeface="Times New Roman"/>
              <a:sym typeface="Times New Roman"/>
            </a:endParaRPr>
          </a:p>
          <a:p>
            <a:pPr marL="0" lvl="0" indent="457200" algn="l" rtl="0">
              <a:lnSpc>
                <a:spcPct val="100000"/>
              </a:lnSpc>
              <a:spcBef>
                <a:spcPts val="1000"/>
              </a:spcBef>
              <a:spcAft>
                <a:spcPts val="0"/>
              </a:spcAft>
              <a:buNone/>
            </a:pPr>
            <a:r>
              <a:rPr lang="en" sz="900" dirty="0">
                <a:solidFill>
                  <a:schemeClr val="lt1"/>
                </a:solidFill>
                <a:latin typeface="Times New Roman"/>
                <a:ea typeface="Times New Roman"/>
                <a:cs typeface="Times New Roman"/>
                <a:sym typeface="Times New Roman"/>
              </a:rPr>
              <a:t>Retrieved from</a:t>
            </a:r>
            <a:r>
              <a:rPr lang="en" sz="900" u="sng" dirty="0">
                <a:solidFill>
                  <a:schemeClr val="lt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https://ifap.ru/library/book560.pdf</a:t>
            </a:r>
            <a:r>
              <a:rPr lang="en" sz="900" dirty="0">
                <a:solidFill>
                  <a:schemeClr val="lt1"/>
                </a:solidFill>
                <a:latin typeface="Times New Roman"/>
                <a:ea typeface="Times New Roman"/>
                <a:cs typeface="Times New Roman"/>
                <a:sym typeface="Times New Roman"/>
              </a:rPr>
              <a:t> </a:t>
            </a:r>
            <a:endParaRPr sz="900" dirty="0">
              <a:solidFill>
                <a:schemeClr val="lt1"/>
              </a:solidFill>
              <a:latin typeface="Times New Roman"/>
              <a:ea typeface="Times New Roman"/>
              <a:cs typeface="Times New Roman"/>
              <a:sym typeface="Times New Roman"/>
            </a:endParaRPr>
          </a:p>
          <a:p>
            <a:pPr marL="0" lvl="0" indent="0" algn="l" rtl="0">
              <a:lnSpc>
                <a:spcPct val="100000"/>
              </a:lnSpc>
              <a:spcBef>
                <a:spcPts val="1000"/>
              </a:spcBef>
              <a:spcAft>
                <a:spcPts val="0"/>
              </a:spcAft>
              <a:buNone/>
            </a:pPr>
            <a:r>
              <a:rPr lang="en" sz="900" dirty="0">
                <a:solidFill>
                  <a:schemeClr val="lt1"/>
                </a:solidFill>
                <a:latin typeface="Times New Roman"/>
                <a:ea typeface="Times New Roman"/>
                <a:cs typeface="Times New Roman"/>
                <a:sym typeface="Times New Roman"/>
              </a:rPr>
              <a:t>Ferrington, G., &amp; Anderson-Inman, L. (1996). Media Literacy: Upfront and On-line. </a:t>
            </a:r>
            <a:r>
              <a:rPr lang="en" sz="900" i="1" dirty="0">
                <a:solidFill>
                  <a:schemeClr val="lt1"/>
                </a:solidFill>
                <a:latin typeface="Times New Roman"/>
                <a:ea typeface="Times New Roman"/>
                <a:cs typeface="Times New Roman"/>
                <a:sym typeface="Times New Roman"/>
              </a:rPr>
              <a:t>Journal of Adolescent &amp; Adult Literacy</a:t>
            </a:r>
            <a:r>
              <a:rPr lang="en" sz="900" dirty="0">
                <a:solidFill>
                  <a:schemeClr val="lt1"/>
                </a:solidFill>
                <a:latin typeface="Times New Roman"/>
                <a:ea typeface="Times New Roman"/>
                <a:cs typeface="Times New Roman"/>
                <a:sym typeface="Times New Roman"/>
              </a:rPr>
              <a:t>, </a:t>
            </a:r>
            <a:r>
              <a:rPr lang="en" sz="900" i="1" dirty="0">
                <a:solidFill>
                  <a:schemeClr val="lt1"/>
                </a:solidFill>
                <a:latin typeface="Times New Roman"/>
                <a:ea typeface="Times New Roman"/>
                <a:cs typeface="Times New Roman"/>
                <a:sym typeface="Times New Roman"/>
              </a:rPr>
              <a:t>39</a:t>
            </a:r>
            <a:r>
              <a:rPr lang="en" sz="900" dirty="0">
                <a:solidFill>
                  <a:schemeClr val="lt1"/>
                </a:solidFill>
                <a:latin typeface="Times New Roman"/>
                <a:ea typeface="Times New Roman"/>
                <a:cs typeface="Times New Roman"/>
                <a:sym typeface="Times New Roman"/>
              </a:rPr>
              <a:t>(8), Pp. 666–670. </a:t>
            </a:r>
            <a:endParaRPr sz="900" dirty="0">
              <a:solidFill>
                <a:schemeClr val="lt1"/>
              </a:solidFill>
              <a:latin typeface="Times New Roman"/>
              <a:ea typeface="Times New Roman"/>
              <a:cs typeface="Times New Roman"/>
              <a:sym typeface="Times New Roman"/>
            </a:endParaRPr>
          </a:p>
          <a:p>
            <a:pPr marL="0" lvl="0" indent="457200" algn="l" rtl="0">
              <a:lnSpc>
                <a:spcPct val="100000"/>
              </a:lnSpc>
              <a:spcBef>
                <a:spcPts val="1000"/>
              </a:spcBef>
              <a:spcAft>
                <a:spcPts val="0"/>
              </a:spcAft>
              <a:buNone/>
            </a:pPr>
            <a:r>
              <a:rPr lang="en" sz="900" dirty="0">
                <a:solidFill>
                  <a:schemeClr val="lt1"/>
                </a:solidFill>
                <a:latin typeface="Times New Roman"/>
                <a:ea typeface="Times New Roman"/>
                <a:cs typeface="Times New Roman"/>
                <a:sym typeface="Times New Roman"/>
              </a:rPr>
              <a:t>Retrieved from </a:t>
            </a:r>
            <a:r>
              <a:rPr lang="en" sz="900" u="sng" dirty="0">
                <a:solidFill>
                  <a:schemeClr val="lt1"/>
                </a:solid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http://www.jstor.org/stable/40015662</a:t>
            </a:r>
            <a:endParaRPr sz="900" dirty="0">
              <a:solidFill>
                <a:schemeClr val="lt1"/>
              </a:solidFill>
              <a:latin typeface="Times New Roman"/>
              <a:ea typeface="Times New Roman"/>
              <a:cs typeface="Times New Roman"/>
              <a:sym typeface="Times New Roman"/>
            </a:endParaRPr>
          </a:p>
          <a:p>
            <a:pPr marL="0" lvl="0" indent="0" algn="l" rtl="0">
              <a:lnSpc>
                <a:spcPct val="100000"/>
              </a:lnSpc>
              <a:spcBef>
                <a:spcPts val="1000"/>
              </a:spcBef>
              <a:spcAft>
                <a:spcPts val="0"/>
              </a:spcAft>
              <a:buNone/>
            </a:pPr>
            <a:r>
              <a:rPr lang="en" sz="900" dirty="0">
                <a:solidFill>
                  <a:schemeClr val="lt1"/>
                </a:solidFill>
                <a:latin typeface="Times New Roman"/>
                <a:ea typeface="Times New Roman"/>
                <a:cs typeface="Times New Roman"/>
                <a:sym typeface="Times New Roman"/>
              </a:rPr>
              <a:t>Fossey, E., Harvey, C., Mcdermott, F., &amp; Davidson, L. (2002). </a:t>
            </a:r>
            <a:r>
              <a:rPr lang="en" sz="900" i="1" dirty="0">
                <a:solidFill>
                  <a:schemeClr val="lt1"/>
                </a:solidFill>
                <a:latin typeface="Times New Roman"/>
                <a:ea typeface="Times New Roman"/>
                <a:cs typeface="Times New Roman"/>
                <a:sym typeface="Times New Roman"/>
              </a:rPr>
              <a:t>Understanding and Evaluating Qualitative Research</a:t>
            </a:r>
            <a:r>
              <a:rPr lang="en" sz="900" dirty="0">
                <a:solidFill>
                  <a:schemeClr val="lt1"/>
                </a:solidFill>
                <a:latin typeface="Times New Roman"/>
                <a:ea typeface="Times New Roman"/>
                <a:cs typeface="Times New Roman"/>
                <a:sym typeface="Times New Roman"/>
              </a:rPr>
              <a:t>. Australian &amp; New Zealand Journal of Psychiatry, 36(6), Pp.717–732.</a:t>
            </a:r>
            <a:endParaRPr sz="900" dirty="0">
              <a:solidFill>
                <a:schemeClr val="lt1"/>
              </a:solidFill>
              <a:latin typeface="Times New Roman"/>
              <a:ea typeface="Times New Roman"/>
              <a:cs typeface="Times New Roman"/>
              <a:sym typeface="Times New Roman"/>
            </a:endParaRPr>
          </a:p>
          <a:p>
            <a:pPr marL="0" lvl="0" indent="457200" algn="l" rtl="0">
              <a:lnSpc>
                <a:spcPct val="100000"/>
              </a:lnSpc>
              <a:spcBef>
                <a:spcPts val="1000"/>
              </a:spcBef>
              <a:spcAft>
                <a:spcPts val="0"/>
              </a:spcAft>
              <a:buNone/>
            </a:pPr>
            <a:r>
              <a:rPr lang="en" sz="900" dirty="0">
                <a:solidFill>
                  <a:schemeClr val="lt1"/>
                </a:solidFill>
                <a:latin typeface="Times New Roman"/>
                <a:ea typeface="Times New Roman"/>
                <a:cs typeface="Times New Roman"/>
                <a:sym typeface="Times New Roman"/>
              </a:rPr>
              <a:t>Retrieved from </a:t>
            </a:r>
            <a:r>
              <a:rPr lang="en" sz="900" u="sng" dirty="0">
                <a:solidFill>
                  <a:schemeClr val="lt1"/>
                </a:solidFill>
                <a:latin typeface="Times New Roman"/>
                <a:ea typeface="Times New Roman"/>
                <a:cs typeface="Times New Roman"/>
                <a:sym typeface="Times New Roman"/>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https://doi.org/10.1046/j.1440-1614.2002.01100.x</a:t>
            </a:r>
            <a:endParaRPr sz="900" dirty="0">
              <a:solidFill>
                <a:schemeClr val="lt1"/>
              </a:solidFill>
              <a:latin typeface="Times New Roman"/>
              <a:ea typeface="Times New Roman"/>
              <a:cs typeface="Times New Roman"/>
              <a:sym typeface="Times New Roman"/>
            </a:endParaRPr>
          </a:p>
          <a:p>
            <a:pPr marL="0" lvl="0" indent="0" algn="l" rtl="0">
              <a:lnSpc>
                <a:spcPct val="100000"/>
              </a:lnSpc>
              <a:spcBef>
                <a:spcPts val="1000"/>
              </a:spcBef>
              <a:spcAft>
                <a:spcPts val="0"/>
              </a:spcAft>
              <a:buNone/>
            </a:pPr>
            <a:r>
              <a:rPr lang="en" sz="900" dirty="0">
                <a:solidFill>
                  <a:schemeClr val="lt1"/>
                </a:solidFill>
                <a:latin typeface="Times New Roman"/>
                <a:ea typeface="Times New Roman"/>
                <a:cs typeface="Times New Roman"/>
                <a:sym typeface="Times New Roman"/>
              </a:rPr>
              <a:t>Garnham, N. (2000). Information Society Theory as Ideology: a Critique. </a:t>
            </a:r>
            <a:r>
              <a:rPr lang="en" sz="900" i="1" dirty="0">
                <a:solidFill>
                  <a:schemeClr val="lt1"/>
                </a:solidFill>
                <a:latin typeface="Times New Roman"/>
                <a:ea typeface="Times New Roman"/>
                <a:cs typeface="Times New Roman"/>
                <a:sym typeface="Times New Roman"/>
              </a:rPr>
              <a:t>Key Words: A Journal of Cultural Materialism</a:t>
            </a:r>
            <a:r>
              <a:rPr lang="en" sz="900" dirty="0">
                <a:solidFill>
                  <a:schemeClr val="lt1"/>
                </a:solidFill>
                <a:latin typeface="Times New Roman"/>
                <a:ea typeface="Times New Roman"/>
                <a:cs typeface="Times New Roman"/>
                <a:sym typeface="Times New Roman"/>
              </a:rPr>
              <a:t>, </a:t>
            </a:r>
            <a:r>
              <a:rPr lang="en" sz="900" i="1" dirty="0">
                <a:solidFill>
                  <a:schemeClr val="lt1"/>
                </a:solidFill>
                <a:latin typeface="Times New Roman"/>
                <a:ea typeface="Times New Roman"/>
                <a:cs typeface="Times New Roman"/>
                <a:sym typeface="Times New Roman"/>
              </a:rPr>
              <a:t>3</a:t>
            </a:r>
            <a:r>
              <a:rPr lang="en" sz="900" dirty="0">
                <a:solidFill>
                  <a:schemeClr val="lt1"/>
                </a:solidFill>
                <a:latin typeface="Times New Roman"/>
                <a:ea typeface="Times New Roman"/>
                <a:cs typeface="Times New Roman"/>
                <a:sym typeface="Times New Roman"/>
              </a:rPr>
              <a:t>, Pp.22–44.</a:t>
            </a:r>
            <a:endParaRPr sz="900" dirty="0">
              <a:solidFill>
                <a:schemeClr val="lt1"/>
              </a:solidFill>
              <a:latin typeface="Times New Roman"/>
              <a:ea typeface="Times New Roman"/>
              <a:cs typeface="Times New Roman"/>
              <a:sym typeface="Times New Roman"/>
            </a:endParaRPr>
          </a:p>
          <a:p>
            <a:pPr marL="0" lvl="0" indent="457200" algn="l" rtl="0">
              <a:lnSpc>
                <a:spcPct val="100000"/>
              </a:lnSpc>
              <a:spcBef>
                <a:spcPts val="1000"/>
              </a:spcBef>
              <a:spcAft>
                <a:spcPts val="0"/>
              </a:spcAft>
              <a:buNone/>
            </a:pPr>
            <a:r>
              <a:rPr lang="en" sz="900" dirty="0">
                <a:solidFill>
                  <a:schemeClr val="lt1"/>
                </a:solidFill>
                <a:latin typeface="Times New Roman"/>
                <a:ea typeface="Times New Roman"/>
                <a:cs typeface="Times New Roman"/>
                <a:sym typeface="Times New Roman"/>
              </a:rPr>
              <a:t>Retrieved from </a:t>
            </a:r>
            <a:r>
              <a:rPr lang="en" sz="900" u="sng" dirty="0">
                <a:solidFill>
                  <a:schemeClr val="lt1"/>
                </a:solidFill>
                <a:latin typeface="Times New Roman"/>
                <a:ea typeface="Times New Roman"/>
                <a:cs typeface="Times New Roman"/>
                <a:sym typeface="Times New Roman"/>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https://www.jstor.org/stable/26920219</a:t>
            </a:r>
            <a:endParaRPr sz="900" dirty="0">
              <a:solidFill>
                <a:schemeClr val="lt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 sz="900" dirty="0">
                <a:solidFill>
                  <a:schemeClr val="lt1"/>
                </a:solidFill>
                <a:latin typeface="Times New Roman"/>
                <a:ea typeface="Times New Roman"/>
                <a:cs typeface="Times New Roman"/>
                <a:sym typeface="Times New Roman"/>
              </a:rPr>
              <a:t>McNeill E.  (Feb. 2021). U.S. media literacy policy update 2021, A state-by-state survey of the status of media literacy education laws for K-12 schools, </a:t>
            </a:r>
            <a:endParaRPr sz="900" dirty="0">
              <a:solidFill>
                <a:schemeClr val="lt1"/>
              </a:solidFill>
              <a:latin typeface="Times New Roman"/>
              <a:ea typeface="Times New Roman"/>
              <a:cs typeface="Times New Roman"/>
              <a:sym typeface="Times New Roman"/>
            </a:endParaRPr>
          </a:p>
          <a:p>
            <a:pPr marL="457200" lvl="0" indent="0" algn="l" rtl="0">
              <a:lnSpc>
                <a:spcPct val="150000"/>
              </a:lnSpc>
              <a:spcBef>
                <a:spcPts val="0"/>
              </a:spcBef>
              <a:spcAft>
                <a:spcPts val="0"/>
              </a:spcAft>
              <a:buNone/>
            </a:pPr>
            <a:r>
              <a:rPr lang="en" sz="900" dirty="0">
                <a:solidFill>
                  <a:schemeClr val="lt1"/>
                </a:solidFill>
                <a:latin typeface="Times New Roman"/>
                <a:ea typeface="Times New Roman"/>
                <a:cs typeface="Times New Roman"/>
                <a:sym typeface="Times New Roman"/>
              </a:rPr>
              <a:t>Retrieved from</a:t>
            </a:r>
            <a:r>
              <a:rPr lang="en" sz="900" u="sng" dirty="0">
                <a:solidFill>
                  <a:schemeClr val="lt1"/>
                </a:solidFill>
                <a:latin typeface="Times New Roman"/>
                <a:ea typeface="Times New Roman"/>
                <a:cs typeface="Times New Roman"/>
                <a:sym typeface="Times New Roman"/>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https://medialiteracynow.org</a:t>
            </a:r>
            <a:endParaRPr sz="900" dirty="0">
              <a:solidFill>
                <a:schemeClr val="lt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 sz="900" dirty="0">
                <a:solidFill>
                  <a:schemeClr val="lt1"/>
                </a:solidFill>
                <a:latin typeface="Times New Roman"/>
                <a:ea typeface="Times New Roman"/>
                <a:cs typeface="Times New Roman"/>
                <a:sym typeface="Times New Roman"/>
              </a:rPr>
              <a:t>Media.am (April,16,2020). Media literacy: manual </a:t>
            </a:r>
            <a:endParaRPr sz="900" dirty="0">
              <a:solidFill>
                <a:schemeClr val="lt1"/>
              </a:solidFill>
              <a:latin typeface="Times New Roman"/>
              <a:ea typeface="Times New Roman"/>
              <a:cs typeface="Times New Roman"/>
              <a:sym typeface="Times New Roman"/>
            </a:endParaRPr>
          </a:p>
          <a:p>
            <a:pPr marL="0" lvl="0" indent="457200" algn="l" rtl="0">
              <a:lnSpc>
                <a:spcPct val="150000"/>
              </a:lnSpc>
              <a:spcBef>
                <a:spcPts val="0"/>
              </a:spcBef>
              <a:spcAft>
                <a:spcPts val="0"/>
              </a:spcAft>
              <a:buNone/>
            </a:pPr>
            <a:r>
              <a:rPr lang="en" sz="900" dirty="0">
                <a:solidFill>
                  <a:schemeClr val="lt1"/>
                </a:solidFill>
                <a:latin typeface="Times New Roman"/>
                <a:ea typeface="Times New Roman"/>
                <a:cs typeface="Times New Roman"/>
                <a:sym typeface="Times New Roman"/>
              </a:rPr>
              <a:t>Retrieved from</a:t>
            </a:r>
            <a:r>
              <a:rPr lang="en" sz="900" u="sng" dirty="0">
                <a:solidFill>
                  <a:schemeClr val="lt1"/>
                </a:solidFill>
                <a:latin typeface="Times New Roman"/>
                <a:ea typeface="Times New Roman"/>
                <a:cs typeface="Times New Roman"/>
                <a:sym typeface="Times New Roman"/>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https://media.am/hy/lab/2020/04/16/17917/</a:t>
            </a:r>
            <a:endParaRPr sz="600" dirty="0">
              <a:solidFill>
                <a:schemeClr val="lt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 sz="900" dirty="0">
                <a:solidFill>
                  <a:schemeClr val="lt1"/>
                </a:solidFill>
                <a:latin typeface="Times New Roman"/>
                <a:ea typeface="Times New Roman"/>
                <a:cs typeface="Times New Roman"/>
                <a:sym typeface="Times New Roman"/>
              </a:rPr>
              <a:t>Osis. bg (March 14, 2021). Media literacy index 2021</a:t>
            </a:r>
            <a:endParaRPr sz="900" dirty="0">
              <a:solidFill>
                <a:schemeClr val="lt1"/>
              </a:solidFill>
              <a:latin typeface="Times New Roman"/>
              <a:ea typeface="Times New Roman"/>
              <a:cs typeface="Times New Roman"/>
              <a:sym typeface="Times New Roman"/>
            </a:endParaRPr>
          </a:p>
          <a:p>
            <a:pPr marL="0" lvl="0" indent="457200" algn="l" rtl="0">
              <a:lnSpc>
                <a:spcPct val="150000"/>
              </a:lnSpc>
              <a:spcBef>
                <a:spcPts val="0"/>
              </a:spcBef>
              <a:spcAft>
                <a:spcPts val="0"/>
              </a:spcAft>
              <a:buNone/>
            </a:pPr>
            <a:r>
              <a:rPr lang="en" sz="900" dirty="0">
                <a:solidFill>
                  <a:schemeClr val="lt1"/>
                </a:solidFill>
                <a:latin typeface="Times New Roman"/>
                <a:ea typeface="Times New Roman"/>
                <a:cs typeface="Times New Roman"/>
                <a:sym typeface="Times New Roman"/>
              </a:rPr>
              <a:t>Retrieved from </a:t>
            </a:r>
            <a:r>
              <a:rPr lang="en" sz="900" u="sng" dirty="0">
                <a:solidFill>
                  <a:schemeClr val="lt1"/>
                </a:solidFill>
                <a:latin typeface="Times New Roman"/>
                <a:ea typeface="Times New Roman"/>
                <a:cs typeface="Times New Roman"/>
                <a:sym typeface="Times New Roman"/>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https://osis.bg/?p=3750&amp;lang=en</a:t>
            </a:r>
            <a:endParaRPr sz="900" dirty="0">
              <a:solidFill>
                <a:schemeClr val="lt1"/>
              </a:solidFill>
              <a:latin typeface="Times New Roman"/>
              <a:ea typeface="Times New Roman"/>
              <a:cs typeface="Times New Roman"/>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622"/>
        <p:cNvGrpSpPr/>
        <p:nvPr/>
      </p:nvGrpSpPr>
      <p:grpSpPr>
        <a:xfrm>
          <a:off x="0" y="0"/>
          <a:ext cx="0" cy="0"/>
          <a:chOff x="0" y="0"/>
          <a:chExt cx="0" cy="0"/>
        </a:xfrm>
      </p:grpSpPr>
      <p:pic>
        <p:nvPicPr>
          <p:cNvPr id="623" name="Google Shape;623;p41"/>
          <p:cNvPicPr preferRelativeResize="0"/>
          <p:nvPr/>
        </p:nvPicPr>
        <p:blipFill>
          <a:blip r:embed="rId3">
            <a:alphaModFix/>
          </a:blip>
          <a:stretch>
            <a:fillRect/>
          </a:stretch>
        </p:blipFill>
        <p:spPr>
          <a:xfrm>
            <a:off x="2869725" y="1396063"/>
            <a:ext cx="3042000" cy="3146899"/>
          </a:xfrm>
          <a:prstGeom prst="rect">
            <a:avLst/>
          </a:prstGeom>
          <a:noFill/>
          <a:ln>
            <a:noFill/>
          </a:ln>
          <a:effectLst>
            <a:outerShdw blurRad="57150" dist="19050" dir="5400000" algn="bl" rotWithShape="0">
              <a:srgbClr val="000000">
                <a:alpha val="50000"/>
              </a:srgbClr>
            </a:outerShdw>
          </a:effectLst>
        </p:spPr>
      </p:pic>
      <p:pic>
        <p:nvPicPr>
          <p:cNvPr id="624" name="Google Shape;624;p41"/>
          <p:cNvPicPr preferRelativeResize="0"/>
          <p:nvPr/>
        </p:nvPicPr>
        <p:blipFill rotWithShape="1">
          <a:blip r:embed="rId4">
            <a:alphaModFix/>
          </a:blip>
          <a:srcRect l="10077" t="9390" r="9555" b="15959"/>
          <a:stretch/>
        </p:blipFill>
        <p:spPr>
          <a:xfrm>
            <a:off x="4299550" y="3354399"/>
            <a:ext cx="657300" cy="657300"/>
          </a:xfrm>
          <a:prstGeom prst="ellipse">
            <a:avLst/>
          </a:prstGeom>
          <a:noFill/>
          <a:ln>
            <a:noFill/>
          </a:ln>
          <a:effectLst>
            <a:outerShdw blurRad="57150" dist="19050" dir="5400000" algn="bl" rotWithShape="0">
              <a:srgbClr val="000000">
                <a:alpha val="50000"/>
              </a:srgbClr>
            </a:outerShdw>
          </a:effectLst>
        </p:spPr>
      </p:pic>
      <p:sp>
        <p:nvSpPr>
          <p:cNvPr id="625" name="Google Shape;625;p41"/>
          <p:cNvSpPr txBox="1"/>
          <p:nvPr/>
        </p:nvSpPr>
        <p:spPr>
          <a:xfrm>
            <a:off x="2869725" y="600550"/>
            <a:ext cx="4077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a:solidFill>
                  <a:schemeClr val="lt1"/>
                </a:solidFill>
                <a:latin typeface="Times New Roman"/>
                <a:ea typeface="Times New Roman"/>
                <a:cs typeface="Times New Roman"/>
                <a:sym typeface="Times New Roman"/>
              </a:rPr>
              <a:t>Thank You!</a:t>
            </a:r>
            <a:endParaRPr sz="4800" b="1" dirty="0">
              <a:solidFill>
                <a:schemeClr val="lt1"/>
              </a:solidFill>
              <a:latin typeface="Times New Roman"/>
              <a:ea typeface="Times New Roman"/>
              <a:cs typeface="Times New Roman"/>
              <a:sym typeface="Times New Roman"/>
            </a:endParaRPr>
          </a:p>
        </p:txBody>
      </p:sp>
      <p:pic>
        <p:nvPicPr>
          <p:cNvPr id="626" name="Google Shape;626;p41" descr="https://lh3.googleusercontent.com/nfwVK9EakzwqGA3NyD97wv-QlyKOhleop5fZo0kdciLMUdLkM-y4Ez9KT0W0aTC2v5Bc2I80tsx3oH4R97InCJdppTj9IBMi7Pid2F1CRJjWAP9qJKLnUzjsPf3nyuYnmcZG9XoLLMaZi-U0ag"/>
          <p:cNvPicPr preferRelativeResize="0"/>
          <p:nvPr/>
        </p:nvPicPr>
        <p:blipFill>
          <a:blip r:embed="rId5">
            <a:alphaModFix/>
          </a:blip>
          <a:stretch>
            <a:fillRect/>
          </a:stretch>
        </p:blipFill>
        <p:spPr>
          <a:xfrm>
            <a:off x="4807300" y="3279350"/>
            <a:ext cx="620450" cy="620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162"/>
        <p:cNvGrpSpPr/>
        <p:nvPr/>
      </p:nvGrpSpPr>
      <p:grpSpPr>
        <a:xfrm>
          <a:off x="0" y="0"/>
          <a:ext cx="0" cy="0"/>
          <a:chOff x="0" y="0"/>
          <a:chExt cx="0" cy="0"/>
        </a:xfrm>
      </p:grpSpPr>
      <p:sp>
        <p:nvSpPr>
          <p:cNvPr id="163" name="Google Shape;163;p23"/>
          <p:cNvSpPr/>
          <p:nvPr/>
        </p:nvSpPr>
        <p:spPr>
          <a:xfrm>
            <a:off x="1057125" y="843925"/>
            <a:ext cx="6938100" cy="1491651"/>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23"/>
          <p:cNvSpPr txBox="1"/>
          <p:nvPr/>
        </p:nvSpPr>
        <p:spPr>
          <a:xfrm>
            <a:off x="1282200" y="765525"/>
            <a:ext cx="6502800" cy="11082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1200"/>
              </a:spcAft>
              <a:buNone/>
            </a:pPr>
            <a:r>
              <a:rPr lang="en" sz="1200" dirty="0">
                <a:solidFill>
                  <a:srgbClr val="F1C232"/>
                </a:solidFill>
                <a:latin typeface="Times New Roman"/>
                <a:ea typeface="Times New Roman"/>
                <a:cs typeface="Times New Roman"/>
                <a:sym typeface="Times New Roman"/>
              </a:rPr>
              <a:t>The purpose of this study</a:t>
            </a:r>
            <a:r>
              <a:rPr lang="en" sz="1200" dirty="0">
                <a:solidFill>
                  <a:schemeClr val="lt1"/>
                </a:solidFill>
                <a:latin typeface="Times New Roman"/>
                <a:ea typeface="Times New Roman"/>
                <a:cs typeface="Times New Roman"/>
                <a:sym typeface="Times New Roman"/>
              </a:rPr>
              <a:t> is to present the formation of information society, to show the process of its development in Armenia, to point out the state's challenges, to highlight the current status of media literacy in Armenian society, and to examine state and public efforts to raise media literacy levels. </a:t>
            </a:r>
            <a:endParaRPr sz="1300" b="1" dirty="0">
              <a:solidFill>
                <a:schemeClr val="lt1"/>
              </a:solidFill>
              <a:latin typeface="Times New Roman"/>
              <a:ea typeface="Times New Roman"/>
              <a:cs typeface="Times New Roman"/>
              <a:sym typeface="Times New Roman"/>
            </a:endParaRPr>
          </a:p>
        </p:txBody>
      </p:sp>
      <p:sp>
        <p:nvSpPr>
          <p:cNvPr id="165" name="Google Shape;165;p23"/>
          <p:cNvSpPr txBox="1"/>
          <p:nvPr/>
        </p:nvSpPr>
        <p:spPr>
          <a:xfrm>
            <a:off x="79950" y="26625"/>
            <a:ext cx="2771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solidFill>
                  <a:srgbClr val="F1C232"/>
                </a:solidFill>
                <a:latin typeface="Times New Roman"/>
                <a:ea typeface="Times New Roman"/>
                <a:cs typeface="Times New Roman"/>
                <a:sym typeface="Times New Roman"/>
              </a:rPr>
              <a:t>Introduction</a:t>
            </a:r>
            <a:endParaRPr sz="3600" dirty="0">
              <a:solidFill>
                <a:srgbClr val="F1C232"/>
              </a:solidFill>
              <a:latin typeface="Times New Roman"/>
              <a:ea typeface="Times New Roman"/>
              <a:cs typeface="Times New Roman"/>
              <a:sym typeface="Times New Roman"/>
            </a:endParaRPr>
          </a:p>
        </p:txBody>
      </p:sp>
      <p:sp>
        <p:nvSpPr>
          <p:cNvPr id="166" name="Google Shape;166;p23"/>
          <p:cNvSpPr txBox="1"/>
          <p:nvPr/>
        </p:nvSpPr>
        <p:spPr>
          <a:xfrm>
            <a:off x="0" y="2413976"/>
            <a:ext cx="7906200" cy="11082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0"/>
              </a:spcBef>
              <a:spcAft>
                <a:spcPts val="800"/>
              </a:spcAft>
              <a:buNone/>
            </a:pPr>
            <a:r>
              <a:rPr lang="en" sz="1200" b="1" dirty="0">
                <a:solidFill>
                  <a:schemeClr val="lt1"/>
                </a:solidFill>
                <a:latin typeface="Times New Roman"/>
                <a:ea typeface="Times New Roman"/>
                <a:cs typeface="Times New Roman"/>
                <a:sym typeface="Times New Roman"/>
              </a:rPr>
              <a:t>The last century was marked by the rapid development of the global information industry. Under the influence of scientific and technological progress, new means of information communication appeared. This led to the growth of the role of knowledge and technologies in public life. Also, the birth of the information society was noticed.</a:t>
            </a:r>
            <a:endParaRPr sz="1200" b="1" dirty="0">
              <a:solidFill>
                <a:schemeClr val="lt1"/>
              </a:solidFill>
              <a:latin typeface="Times New Roman"/>
              <a:ea typeface="Times New Roman"/>
              <a:cs typeface="Times New Roman"/>
              <a:sym typeface="Times New Roman"/>
            </a:endParaRPr>
          </a:p>
        </p:txBody>
      </p:sp>
      <p:sp>
        <p:nvSpPr>
          <p:cNvPr id="167" name="Google Shape;167;p23"/>
          <p:cNvSpPr txBox="1"/>
          <p:nvPr/>
        </p:nvSpPr>
        <p:spPr>
          <a:xfrm>
            <a:off x="1205082" y="3699728"/>
            <a:ext cx="7861800" cy="1261854"/>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0"/>
              </a:spcBef>
              <a:spcAft>
                <a:spcPts val="800"/>
              </a:spcAft>
              <a:buNone/>
            </a:pPr>
            <a:r>
              <a:rPr lang="en" sz="1200" b="1" dirty="0">
                <a:solidFill>
                  <a:schemeClr val="lt1"/>
                </a:solidFill>
                <a:latin typeface="Times New Roman"/>
                <a:ea typeface="Times New Roman"/>
                <a:cs typeface="Times New Roman"/>
                <a:sym typeface="Times New Roman"/>
              </a:rPr>
              <a:t>The importance of information literacy became significant. </a:t>
            </a:r>
            <a:r>
              <a:rPr lang="en" sz="1200" b="1">
                <a:solidFill>
                  <a:schemeClr val="lt1"/>
                </a:solidFill>
                <a:latin typeface="Times New Roman"/>
                <a:ea typeface="Times New Roman"/>
                <a:cs typeface="Times New Roman"/>
                <a:sym typeface="Times New Roman"/>
              </a:rPr>
              <a:t>It </a:t>
            </a:r>
            <a:r>
              <a:rPr lang="en" sz="1200" b="1" smtClean="0">
                <a:solidFill>
                  <a:schemeClr val="lt1"/>
                </a:solidFill>
                <a:latin typeface="Times New Roman"/>
                <a:ea typeface="Times New Roman"/>
                <a:cs typeface="Times New Roman"/>
                <a:sym typeface="Times New Roman"/>
              </a:rPr>
              <a:t>enables </a:t>
            </a:r>
            <a:r>
              <a:rPr lang="en" sz="1200" b="1" dirty="0">
                <a:solidFill>
                  <a:schemeClr val="lt1"/>
                </a:solidFill>
                <a:latin typeface="Times New Roman"/>
                <a:ea typeface="Times New Roman"/>
                <a:cs typeface="Times New Roman"/>
                <a:sym typeface="Times New Roman"/>
              </a:rPr>
              <a:t>proper orientation in the confusion of information flow, the correct evaluation of information, the use of safe and reliable sources, the creation of competent information flow of various dimensions and the effective protection against manipulative information.</a:t>
            </a:r>
            <a:endParaRPr b="1" dirty="0">
              <a:solidFill>
                <a:schemeClr val="lt1"/>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171"/>
        <p:cNvGrpSpPr/>
        <p:nvPr/>
      </p:nvGrpSpPr>
      <p:grpSpPr>
        <a:xfrm>
          <a:off x="0" y="0"/>
          <a:ext cx="0" cy="0"/>
          <a:chOff x="0" y="0"/>
          <a:chExt cx="0" cy="0"/>
        </a:xfrm>
      </p:grpSpPr>
      <p:sp>
        <p:nvSpPr>
          <p:cNvPr id="172" name="Google Shape;172;p24"/>
          <p:cNvSpPr/>
          <p:nvPr/>
        </p:nvSpPr>
        <p:spPr>
          <a:xfrm>
            <a:off x="1057125" y="843925"/>
            <a:ext cx="6938100" cy="16614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24"/>
          <p:cNvSpPr txBox="1"/>
          <p:nvPr/>
        </p:nvSpPr>
        <p:spPr>
          <a:xfrm>
            <a:off x="1274775" y="843925"/>
            <a:ext cx="6502800" cy="14775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0"/>
              </a:spcBef>
              <a:spcAft>
                <a:spcPts val="800"/>
              </a:spcAft>
              <a:buNone/>
            </a:pPr>
            <a:r>
              <a:rPr lang="en" sz="1200" dirty="0">
                <a:solidFill>
                  <a:schemeClr val="lt1"/>
                </a:solidFill>
                <a:latin typeface="Times New Roman"/>
                <a:ea typeface="Times New Roman"/>
                <a:cs typeface="Times New Roman"/>
                <a:sym typeface="Times New Roman"/>
              </a:rPr>
              <a:t>In Armenia, however, the development of the information sector has its own peculiarity. At a time when the whole world was developing and funding in information society, breakthrough events were taking place in Armenia: the collapse of the USSR, Armenia's independence, regional conflict, and devastating earthquake</a:t>
            </a:r>
            <a:endParaRPr sz="1300" b="1" dirty="0">
              <a:solidFill>
                <a:schemeClr val="lt1"/>
              </a:solidFill>
              <a:latin typeface="Times New Roman"/>
              <a:ea typeface="Times New Roman"/>
              <a:cs typeface="Times New Roman"/>
              <a:sym typeface="Times New Roman"/>
            </a:endParaRPr>
          </a:p>
        </p:txBody>
      </p:sp>
      <p:sp>
        <p:nvSpPr>
          <p:cNvPr id="174" name="Google Shape;174;p24"/>
          <p:cNvSpPr txBox="1"/>
          <p:nvPr/>
        </p:nvSpPr>
        <p:spPr>
          <a:xfrm>
            <a:off x="79950" y="26625"/>
            <a:ext cx="2771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solidFill>
                  <a:srgbClr val="F1C232"/>
                </a:solidFill>
                <a:latin typeface="Times New Roman"/>
                <a:ea typeface="Times New Roman"/>
                <a:cs typeface="Times New Roman"/>
                <a:sym typeface="Times New Roman"/>
              </a:rPr>
              <a:t>Introduction</a:t>
            </a:r>
            <a:endParaRPr sz="3600" dirty="0">
              <a:solidFill>
                <a:srgbClr val="F1C232"/>
              </a:solidFill>
              <a:latin typeface="Times New Roman"/>
              <a:ea typeface="Times New Roman"/>
              <a:cs typeface="Times New Roman"/>
              <a:sym typeface="Times New Roman"/>
            </a:endParaRPr>
          </a:p>
        </p:txBody>
      </p:sp>
      <p:sp>
        <p:nvSpPr>
          <p:cNvPr id="175" name="Google Shape;175;p24"/>
          <p:cNvSpPr txBox="1"/>
          <p:nvPr/>
        </p:nvSpPr>
        <p:spPr>
          <a:xfrm>
            <a:off x="79950" y="2611725"/>
            <a:ext cx="9063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1C232"/>
                </a:solidFill>
                <a:latin typeface="Times New Roman"/>
                <a:ea typeface="Times New Roman"/>
                <a:cs typeface="Times New Roman"/>
                <a:sym typeface="Times New Roman"/>
              </a:rPr>
              <a:t>Hence while other countries where putting huge steps in the field of information society Armenia was just beginning its path to the unknown reality for it; called information society. </a:t>
            </a:r>
            <a:endParaRPr dirty="0">
              <a:solidFill>
                <a:srgbClr val="F1C232"/>
              </a:solidFill>
              <a:latin typeface="Times New Roman"/>
              <a:ea typeface="Times New Roman"/>
              <a:cs typeface="Times New Roman"/>
              <a:sym typeface="Times New Roman"/>
            </a:endParaRPr>
          </a:p>
        </p:txBody>
      </p:sp>
      <p:pic>
        <p:nvPicPr>
          <p:cNvPr id="176" name="Google Shape;176;p24"/>
          <p:cNvPicPr preferRelativeResize="0"/>
          <p:nvPr/>
        </p:nvPicPr>
        <p:blipFill>
          <a:blip r:embed="rId3">
            <a:alphaModFix/>
          </a:blip>
          <a:stretch>
            <a:fillRect/>
          </a:stretch>
        </p:blipFill>
        <p:spPr>
          <a:xfrm>
            <a:off x="631800" y="3333725"/>
            <a:ext cx="2113175" cy="1571326"/>
          </a:xfrm>
          <a:prstGeom prst="rect">
            <a:avLst/>
          </a:prstGeom>
          <a:noFill/>
          <a:ln>
            <a:noFill/>
          </a:ln>
        </p:spPr>
      </p:pic>
      <p:pic>
        <p:nvPicPr>
          <p:cNvPr id="177" name="Google Shape;177;p24"/>
          <p:cNvPicPr preferRelativeResize="0"/>
          <p:nvPr/>
        </p:nvPicPr>
        <p:blipFill>
          <a:blip r:embed="rId4">
            <a:alphaModFix/>
          </a:blip>
          <a:stretch>
            <a:fillRect/>
          </a:stretch>
        </p:blipFill>
        <p:spPr>
          <a:xfrm>
            <a:off x="6715175" y="3465225"/>
            <a:ext cx="1404275" cy="1571325"/>
          </a:xfrm>
          <a:prstGeom prst="rect">
            <a:avLst/>
          </a:prstGeom>
          <a:noFill/>
          <a:ln>
            <a:noFill/>
          </a:ln>
        </p:spPr>
      </p:pic>
      <p:sp>
        <p:nvSpPr>
          <p:cNvPr id="178" name="Google Shape;178;p24"/>
          <p:cNvSpPr txBox="1"/>
          <p:nvPr/>
        </p:nvSpPr>
        <p:spPr>
          <a:xfrm>
            <a:off x="2900600" y="3903838"/>
            <a:ext cx="1012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Roboto"/>
                <a:ea typeface="Roboto"/>
                <a:cs typeface="Roboto"/>
                <a:sym typeface="Roboto"/>
              </a:rPr>
              <a:t>Armenia</a:t>
            </a:r>
            <a:endParaRPr sz="1600" dirty="0">
              <a:solidFill>
                <a:schemeClr val="lt1"/>
              </a:solidFill>
              <a:latin typeface="Roboto"/>
              <a:ea typeface="Roboto"/>
              <a:cs typeface="Roboto"/>
              <a:sym typeface="Roboto"/>
            </a:endParaRPr>
          </a:p>
        </p:txBody>
      </p:sp>
      <p:sp>
        <p:nvSpPr>
          <p:cNvPr id="179" name="Google Shape;179;p24"/>
          <p:cNvSpPr txBox="1"/>
          <p:nvPr/>
        </p:nvSpPr>
        <p:spPr>
          <a:xfrm>
            <a:off x="4779275" y="3903838"/>
            <a:ext cx="1838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Roboto"/>
                <a:ea typeface="Roboto"/>
                <a:cs typeface="Roboto"/>
                <a:sym typeface="Roboto"/>
              </a:rPr>
              <a:t>Other countries</a:t>
            </a:r>
            <a:endParaRPr sz="1600" dirty="0">
              <a:solidFill>
                <a:schemeClr val="lt1"/>
              </a:solidFill>
              <a:latin typeface="Roboto"/>
              <a:ea typeface="Roboto"/>
              <a:cs typeface="Roboto"/>
              <a:sym typeface="Roboto"/>
            </a:endParaRPr>
          </a:p>
        </p:txBody>
      </p:sp>
      <p:cxnSp>
        <p:nvCxnSpPr>
          <p:cNvPr id="180" name="Google Shape;180;p24"/>
          <p:cNvCxnSpPr/>
          <p:nvPr/>
        </p:nvCxnSpPr>
        <p:spPr>
          <a:xfrm flipH="1">
            <a:off x="2487575" y="4248775"/>
            <a:ext cx="675000" cy="4200"/>
          </a:xfrm>
          <a:prstGeom prst="straightConnector1">
            <a:avLst/>
          </a:prstGeom>
          <a:noFill/>
          <a:ln w="28575" cap="flat" cmpd="sng">
            <a:solidFill>
              <a:srgbClr val="F1C232"/>
            </a:solidFill>
            <a:prstDash val="solid"/>
            <a:round/>
            <a:headEnd type="none" w="med" len="med"/>
            <a:tailEnd type="triangle" w="med" len="med"/>
          </a:ln>
        </p:spPr>
      </p:cxnSp>
      <p:cxnSp>
        <p:nvCxnSpPr>
          <p:cNvPr id="181" name="Google Shape;181;p24"/>
          <p:cNvCxnSpPr/>
          <p:nvPr/>
        </p:nvCxnSpPr>
        <p:spPr>
          <a:xfrm>
            <a:off x="5994650" y="4246525"/>
            <a:ext cx="756600" cy="8700"/>
          </a:xfrm>
          <a:prstGeom prst="straightConnector1">
            <a:avLst/>
          </a:prstGeom>
          <a:noFill/>
          <a:ln w="28575" cap="flat" cmpd="sng">
            <a:solidFill>
              <a:srgbClr val="F1C232"/>
            </a:solidFill>
            <a:prstDash val="solid"/>
            <a:round/>
            <a:headEnd type="none" w="med" len="med"/>
            <a:tailEnd type="triangle" w="med" len="med"/>
          </a:ln>
        </p:spPr>
      </p:cxn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185"/>
        <p:cNvGrpSpPr/>
        <p:nvPr/>
      </p:nvGrpSpPr>
      <p:grpSpPr>
        <a:xfrm>
          <a:off x="0" y="0"/>
          <a:ext cx="0" cy="0"/>
          <a:chOff x="0" y="0"/>
          <a:chExt cx="0" cy="0"/>
        </a:xfrm>
      </p:grpSpPr>
      <p:sp>
        <p:nvSpPr>
          <p:cNvPr id="186" name="Google Shape;186;p25"/>
          <p:cNvSpPr/>
          <p:nvPr/>
        </p:nvSpPr>
        <p:spPr>
          <a:xfrm>
            <a:off x="565500" y="959400"/>
            <a:ext cx="8013000" cy="37932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25"/>
          <p:cNvSpPr txBox="1"/>
          <p:nvPr/>
        </p:nvSpPr>
        <p:spPr>
          <a:xfrm>
            <a:off x="79950" y="0"/>
            <a:ext cx="4264200" cy="646500"/>
          </a:xfrm>
          <a:prstGeom prst="rect">
            <a:avLst/>
          </a:prstGeom>
          <a:noFill/>
          <a:ln>
            <a:noFill/>
          </a:ln>
        </p:spPr>
        <p:txBody>
          <a:bodyPr spcFirstLastPara="1" wrap="square" lIns="91425" tIns="91425" rIns="91425" bIns="91425" anchor="t" anchorCtr="0">
            <a:spAutoFit/>
          </a:bodyPr>
          <a:lstStyle/>
          <a:p>
            <a:pPr marL="0" lvl="0" indent="0" algn="just" rtl="0">
              <a:spcBef>
                <a:spcPts val="1200"/>
              </a:spcBef>
              <a:spcAft>
                <a:spcPts val="1200"/>
              </a:spcAft>
              <a:buNone/>
            </a:pPr>
            <a:r>
              <a:rPr lang="en" sz="3000" b="1" dirty="0">
                <a:solidFill>
                  <a:srgbClr val="F1C232"/>
                </a:solidFill>
                <a:latin typeface="Times New Roman"/>
                <a:ea typeface="Times New Roman"/>
                <a:cs typeface="Times New Roman"/>
                <a:sym typeface="Times New Roman"/>
              </a:rPr>
              <a:t>Key terms &amp; definitions </a:t>
            </a:r>
            <a:endParaRPr sz="3000" dirty="0">
              <a:solidFill>
                <a:srgbClr val="F1C232"/>
              </a:solidFill>
              <a:latin typeface="Times New Roman"/>
              <a:ea typeface="Times New Roman"/>
              <a:cs typeface="Times New Roman"/>
              <a:sym typeface="Times New Roman"/>
            </a:endParaRPr>
          </a:p>
        </p:txBody>
      </p:sp>
      <p:sp>
        <p:nvSpPr>
          <p:cNvPr id="188" name="Google Shape;188;p25"/>
          <p:cNvSpPr txBox="1"/>
          <p:nvPr/>
        </p:nvSpPr>
        <p:spPr>
          <a:xfrm>
            <a:off x="1098600" y="1061489"/>
            <a:ext cx="6946800" cy="33246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0"/>
              </a:spcBef>
              <a:spcAft>
                <a:spcPts val="0"/>
              </a:spcAft>
              <a:buNone/>
            </a:pPr>
            <a:r>
              <a:rPr lang="en" sz="1200" b="1" dirty="0">
                <a:solidFill>
                  <a:srgbClr val="F1C232"/>
                </a:solidFill>
                <a:latin typeface="Times New Roman"/>
                <a:ea typeface="Times New Roman"/>
                <a:cs typeface="Times New Roman"/>
                <a:sym typeface="Times New Roman"/>
              </a:rPr>
              <a:t>Media Literacy</a:t>
            </a:r>
            <a:r>
              <a:rPr lang="en" sz="1200" dirty="0">
                <a:solidFill>
                  <a:schemeClr val="lt1"/>
                </a:solidFill>
                <a:latin typeface="Times New Roman"/>
                <a:ea typeface="Times New Roman"/>
                <a:cs typeface="Times New Roman"/>
                <a:sym typeface="Times New Roman"/>
              </a:rPr>
              <a:t> - a set of skills that helps to use and consume media competently, critically analyze, create content, and communicate effectively through it. </a:t>
            </a:r>
            <a:endParaRPr sz="1200" dirty="0">
              <a:solidFill>
                <a:schemeClr val="lt1"/>
              </a:solidFill>
              <a:latin typeface="Times New Roman"/>
              <a:ea typeface="Times New Roman"/>
              <a:cs typeface="Times New Roman"/>
              <a:sym typeface="Times New Roman"/>
            </a:endParaRPr>
          </a:p>
          <a:p>
            <a:pPr marL="0" lvl="0" indent="0" algn="just" rtl="0">
              <a:lnSpc>
                <a:spcPct val="200000"/>
              </a:lnSpc>
              <a:spcBef>
                <a:spcPts val="0"/>
              </a:spcBef>
              <a:spcAft>
                <a:spcPts val="0"/>
              </a:spcAft>
              <a:buNone/>
            </a:pPr>
            <a:r>
              <a:rPr lang="en" sz="1200" b="1" dirty="0">
                <a:solidFill>
                  <a:srgbClr val="F1C232"/>
                </a:solidFill>
                <a:latin typeface="Times New Roman"/>
                <a:ea typeface="Times New Roman"/>
                <a:cs typeface="Times New Roman"/>
                <a:sym typeface="Times New Roman"/>
              </a:rPr>
              <a:t>Information Society </a:t>
            </a:r>
            <a:r>
              <a:rPr lang="en" sz="1200" b="1" dirty="0">
                <a:solidFill>
                  <a:schemeClr val="lt1"/>
                </a:solidFill>
                <a:latin typeface="Times New Roman"/>
                <a:ea typeface="Times New Roman"/>
                <a:cs typeface="Times New Roman"/>
                <a:sym typeface="Times New Roman"/>
              </a:rPr>
              <a:t>-</a:t>
            </a:r>
            <a:r>
              <a:rPr lang="en" sz="1200" dirty="0">
                <a:solidFill>
                  <a:schemeClr val="lt1"/>
                </a:solidFill>
                <a:latin typeface="Times New Roman"/>
                <a:ea typeface="Times New Roman"/>
                <a:cs typeface="Times New Roman"/>
                <a:sym typeface="Times New Roman"/>
              </a:rPr>
              <a:t> A post-World War II-era society in which the fields of speech, image, and display, are rapidly evolving in the economy. Knowledge is the primary economic resource here; most employees are more concerned with information, symbols, and images than material </a:t>
            </a:r>
            <a:endParaRPr sz="1200" dirty="0">
              <a:solidFill>
                <a:schemeClr val="lt1"/>
              </a:solidFill>
              <a:latin typeface="Times New Roman"/>
              <a:ea typeface="Times New Roman"/>
              <a:cs typeface="Times New Roman"/>
              <a:sym typeface="Times New Roman"/>
            </a:endParaRPr>
          </a:p>
          <a:p>
            <a:pPr marL="0" lvl="0" indent="0" algn="just" rtl="0">
              <a:lnSpc>
                <a:spcPct val="200000"/>
              </a:lnSpc>
              <a:spcBef>
                <a:spcPts val="0"/>
              </a:spcBef>
              <a:spcAft>
                <a:spcPts val="0"/>
              </a:spcAft>
              <a:buNone/>
            </a:pPr>
            <a:r>
              <a:rPr lang="en" sz="1200" b="1" dirty="0">
                <a:solidFill>
                  <a:srgbClr val="F1C232"/>
                </a:solidFill>
                <a:latin typeface="Times New Roman"/>
                <a:ea typeface="Times New Roman"/>
                <a:cs typeface="Times New Roman"/>
                <a:sym typeface="Times New Roman"/>
              </a:rPr>
              <a:t>Education</a:t>
            </a:r>
            <a:r>
              <a:rPr lang="en" sz="1200" b="1" dirty="0">
                <a:solidFill>
                  <a:schemeClr val="lt1"/>
                </a:solidFill>
                <a:latin typeface="Times New Roman"/>
                <a:ea typeface="Times New Roman"/>
                <a:cs typeface="Times New Roman"/>
                <a:sym typeface="Times New Roman"/>
              </a:rPr>
              <a:t> </a:t>
            </a:r>
            <a:r>
              <a:rPr lang="en" sz="1200" dirty="0">
                <a:solidFill>
                  <a:schemeClr val="lt1"/>
                </a:solidFill>
                <a:latin typeface="Times New Roman"/>
                <a:ea typeface="Times New Roman"/>
                <a:cs typeface="Times New Roman"/>
                <a:sym typeface="Times New Roman"/>
              </a:rPr>
              <a:t>- A process of nurturing and upbringing in the interests of the individual, society, and the state, aimed at preserving knowledge and passing it on to future generations. </a:t>
            </a:r>
            <a:endParaRPr sz="1200" dirty="0">
              <a:solidFill>
                <a:schemeClr val="lt1"/>
              </a:solidFill>
              <a:latin typeface="Times New Roman"/>
              <a:ea typeface="Times New Roman"/>
              <a:cs typeface="Times New Roman"/>
              <a:sym typeface="Times New Roman"/>
            </a:endParaRPr>
          </a:p>
          <a:p>
            <a:pPr marL="0" lvl="0" indent="0" algn="just" rtl="0">
              <a:lnSpc>
                <a:spcPct val="200000"/>
              </a:lnSpc>
              <a:spcBef>
                <a:spcPts val="0"/>
              </a:spcBef>
              <a:spcAft>
                <a:spcPts val="0"/>
              </a:spcAft>
              <a:buNone/>
            </a:pPr>
            <a:r>
              <a:rPr lang="en" sz="1200" b="1" dirty="0">
                <a:solidFill>
                  <a:srgbClr val="F1C232"/>
                </a:solidFill>
                <a:latin typeface="Times New Roman"/>
                <a:ea typeface="Times New Roman"/>
                <a:cs typeface="Times New Roman"/>
                <a:sym typeface="Times New Roman"/>
              </a:rPr>
              <a:t>State educational standard</a:t>
            </a:r>
            <a:r>
              <a:rPr lang="en" sz="1200" dirty="0">
                <a:solidFill>
                  <a:schemeClr val="lt1"/>
                </a:solidFill>
                <a:latin typeface="Times New Roman"/>
                <a:ea typeface="Times New Roman"/>
                <a:cs typeface="Times New Roman"/>
                <a:sym typeface="Times New Roman"/>
              </a:rPr>
              <a:t> - a norm that defines the mandatory minimum content of academic programs, the maximum volume of the educational load of students, and the quality requirements for graduates.</a:t>
            </a:r>
            <a:endParaRPr sz="1200" dirty="0">
              <a:solidFill>
                <a:schemeClr val="lt1"/>
              </a:solidFill>
              <a:latin typeface="Times New Roman"/>
              <a:ea typeface="Times New Roman"/>
              <a:cs typeface="Times New Roman"/>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192"/>
        <p:cNvGrpSpPr/>
        <p:nvPr/>
      </p:nvGrpSpPr>
      <p:grpSpPr>
        <a:xfrm>
          <a:off x="0" y="0"/>
          <a:ext cx="0" cy="0"/>
          <a:chOff x="0" y="0"/>
          <a:chExt cx="0" cy="0"/>
        </a:xfrm>
      </p:grpSpPr>
      <p:sp>
        <p:nvSpPr>
          <p:cNvPr id="193" name="Google Shape;193;p26"/>
          <p:cNvSpPr/>
          <p:nvPr/>
        </p:nvSpPr>
        <p:spPr>
          <a:xfrm>
            <a:off x="565500" y="1119300"/>
            <a:ext cx="8013000" cy="12525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26"/>
          <p:cNvSpPr txBox="1"/>
          <p:nvPr/>
        </p:nvSpPr>
        <p:spPr>
          <a:xfrm>
            <a:off x="-385700" y="0"/>
            <a:ext cx="4264200" cy="64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3000" b="1" dirty="0">
                <a:solidFill>
                  <a:srgbClr val="F1C232"/>
                </a:solidFill>
                <a:latin typeface="Times New Roman"/>
                <a:ea typeface="Times New Roman"/>
                <a:cs typeface="Times New Roman"/>
                <a:sym typeface="Times New Roman"/>
              </a:rPr>
              <a:t>Research questions</a:t>
            </a:r>
            <a:endParaRPr sz="3000" b="1" dirty="0">
              <a:solidFill>
                <a:srgbClr val="F1C232"/>
              </a:solidFill>
              <a:latin typeface="Times New Roman"/>
              <a:ea typeface="Times New Roman"/>
              <a:cs typeface="Times New Roman"/>
              <a:sym typeface="Times New Roman"/>
            </a:endParaRPr>
          </a:p>
        </p:txBody>
      </p:sp>
      <p:sp>
        <p:nvSpPr>
          <p:cNvPr id="195" name="Google Shape;195;p26"/>
          <p:cNvSpPr txBox="1"/>
          <p:nvPr/>
        </p:nvSpPr>
        <p:spPr>
          <a:xfrm>
            <a:off x="6256075" y="3137200"/>
            <a:ext cx="2645554" cy="1025892"/>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0"/>
              </a:spcBef>
              <a:spcAft>
                <a:spcPts val="800"/>
              </a:spcAft>
              <a:buNone/>
            </a:pPr>
            <a:r>
              <a:rPr lang="en" sz="1200" dirty="0">
                <a:solidFill>
                  <a:srgbClr val="F2F2F2"/>
                </a:solidFill>
                <a:latin typeface="Times New Roman"/>
                <a:ea typeface="Times New Roman"/>
                <a:cs typeface="Times New Roman"/>
                <a:sym typeface="Times New Roman"/>
              </a:rPr>
              <a:t>Identifying opportunities to increase the level of information literacy in Armenia</a:t>
            </a:r>
            <a:endParaRPr sz="1200" b="1" dirty="0">
              <a:solidFill>
                <a:srgbClr val="F2F2F2"/>
              </a:solidFill>
              <a:latin typeface="Times New Roman"/>
              <a:ea typeface="Times New Roman"/>
              <a:cs typeface="Times New Roman"/>
              <a:sym typeface="Times New Roman"/>
            </a:endParaRPr>
          </a:p>
        </p:txBody>
      </p:sp>
      <p:sp>
        <p:nvSpPr>
          <p:cNvPr id="196" name="Google Shape;196;p26"/>
          <p:cNvSpPr txBox="1"/>
          <p:nvPr/>
        </p:nvSpPr>
        <p:spPr>
          <a:xfrm>
            <a:off x="565500" y="1092200"/>
            <a:ext cx="8013000" cy="11082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0"/>
              </a:spcBef>
              <a:spcAft>
                <a:spcPts val="800"/>
              </a:spcAft>
              <a:buNone/>
            </a:pPr>
            <a:r>
              <a:rPr lang="en" sz="1200" dirty="0">
                <a:solidFill>
                  <a:srgbClr val="F1C232"/>
                </a:solidFill>
                <a:latin typeface="Times New Roman"/>
                <a:ea typeface="Times New Roman"/>
                <a:cs typeface="Times New Roman"/>
                <a:sym typeface="Times New Roman"/>
              </a:rPr>
              <a:t>My capstone project's central research question</a:t>
            </a:r>
            <a:r>
              <a:rPr lang="en" sz="1200" dirty="0">
                <a:solidFill>
                  <a:srgbClr val="F2F2F2"/>
                </a:solidFill>
                <a:latin typeface="Times New Roman"/>
                <a:ea typeface="Times New Roman"/>
                <a:cs typeface="Times New Roman"/>
                <a:sym typeface="Times New Roman"/>
              </a:rPr>
              <a:t> clarifies how the Armenian education system might improve its information literacy teaching to help Armenians be more globally competitive. The other three secondary research questions that arise from this primary research question are:</a:t>
            </a:r>
            <a:endParaRPr dirty="0">
              <a:solidFill>
                <a:srgbClr val="F2F2F2"/>
              </a:solidFill>
            </a:endParaRPr>
          </a:p>
        </p:txBody>
      </p:sp>
      <p:sp>
        <p:nvSpPr>
          <p:cNvPr id="197" name="Google Shape;197;p26"/>
          <p:cNvSpPr txBox="1"/>
          <p:nvPr/>
        </p:nvSpPr>
        <p:spPr>
          <a:xfrm>
            <a:off x="246400" y="3137200"/>
            <a:ext cx="3000000" cy="14775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0"/>
              </a:spcBef>
              <a:spcAft>
                <a:spcPts val="800"/>
              </a:spcAft>
              <a:buNone/>
            </a:pPr>
            <a:r>
              <a:rPr lang="en" sz="1200">
                <a:solidFill>
                  <a:srgbClr val="F2F2F2"/>
                </a:solidFill>
                <a:latin typeface="Times New Roman"/>
                <a:ea typeface="Times New Roman"/>
                <a:cs typeface="Times New Roman"/>
                <a:sym typeface="Times New Roman"/>
              </a:rPr>
              <a:t>Identify the causes of the state of information literacy in Armenia, comparatively examining the global and Armenian ways of establishing an information society</a:t>
            </a:r>
            <a:endParaRPr dirty="0"/>
          </a:p>
        </p:txBody>
      </p:sp>
      <p:sp>
        <p:nvSpPr>
          <p:cNvPr id="198" name="Google Shape;198;p26"/>
          <p:cNvSpPr txBox="1"/>
          <p:nvPr/>
        </p:nvSpPr>
        <p:spPr>
          <a:xfrm>
            <a:off x="3348288" y="3137200"/>
            <a:ext cx="2717100" cy="11082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0"/>
              </a:spcBef>
              <a:spcAft>
                <a:spcPts val="800"/>
              </a:spcAft>
              <a:buNone/>
            </a:pPr>
            <a:r>
              <a:rPr lang="en" sz="1200">
                <a:solidFill>
                  <a:srgbClr val="F2F2F2"/>
                </a:solidFill>
                <a:latin typeface="Times New Roman"/>
                <a:ea typeface="Times New Roman"/>
                <a:cs typeface="Times New Roman"/>
                <a:sym typeface="Times New Roman"/>
              </a:rPr>
              <a:t>Examining the current state of the Armenian education system in the context of media literacy</a:t>
            </a:r>
            <a:endParaRPr sz="1200" dirty="0">
              <a:solidFill>
                <a:srgbClr val="F2F2F2"/>
              </a:solidFill>
              <a:latin typeface="Times New Roman"/>
              <a:ea typeface="Times New Roman"/>
              <a:cs typeface="Times New Roman"/>
              <a:sym typeface="Times New Roman"/>
            </a:endParaRPr>
          </a:p>
        </p:txBody>
      </p:sp>
      <p:sp>
        <p:nvSpPr>
          <p:cNvPr id="199" name="Google Shape;199;p26"/>
          <p:cNvSpPr txBox="1"/>
          <p:nvPr/>
        </p:nvSpPr>
        <p:spPr>
          <a:xfrm>
            <a:off x="1387300" y="2596425"/>
            <a:ext cx="718200" cy="64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3000" b="1">
                <a:solidFill>
                  <a:srgbClr val="F1C232"/>
                </a:solidFill>
                <a:latin typeface="Times New Roman"/>
                <a:ea typeface="Times New Roman"/>
                <a:cs typeface="Times New Roman"/>
                <a:sym typeface="Times New Roman"/>
              </a:rPr>
              <a:t>1</a:t>
            </a:r>
            <a:endParaRPr sz="3000" b="1" dirty="0">
              <a:solidFill>
                <a:srgbClr val="F1C232"/>
              </a:solidFill>
              <a:latin typeface="Times New Roman"/>
              <a:ea typeface="Times New Roman"/>
              <a:cs typeface="Times New Roman"/>
              <a:sym typeface="Times New Roman"/>
            </a:endParaRPr>
          </a:p>
        </p:txBody>
      </p:sp>
      <p:sp>
        <p:nvSpPr>
          <p:cNvPr id="200" name="Google Shape;200;p26"/>
          <p:cNvSpPr txBox="1"/>
          <p:nvPr/>
        </p:nvSpPr>
        <p:spPr>
          <a:xfrm>
            <a:off x="4347750" y="2596425"/>
            <a:ext cx="718200" cy="64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3000" b="1">
                <a:solidFill>
                  <a:srgbClr val="F1C232"/>
                </a:solidFill>
                <a:latin typeface="Times New Roman"/>
                <a:ea typeface="Times New Roman"/>
                <a:cs typeface="Times New Roman"/>
                <a:sym typeface="Times New Roman"/>
              </a:rPr>
              <a:t>2</a:t>
            </a:r>
            <a:endParaRPr sz="3000" b="1" dirty="0">
              <a:solidFill>
                <a:srgbClr val="F1C232"/>
              </a:solidFill>
              <a:latin typeface="Times New Roman"/>
              <a:ea typeface="Times New Roman"/>
              <a:cs typeface="Times New Roman"/>
              <a:sym typeface="Times New Roman"/>
            </a:endParaRPr>
          </a:p>
        </p:txBody>
      </p:sp>
      <p:sp>
        <p:nvSpPr>
          <p:cNvPr id="201" name="Google Shape;201;p26"/>
          <p:cNvSpPr txBox="1"/>
          <p:nvPr/>
        </p:nvSpPr>
        <p:spPr>
          <a:xfrm>
            <a:off x="7219752" y="2615852"/>
            <a:ext cx="718200" cy="64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3000" b="1">
                <a:solidFill>
                  <a:srgbClr val="F1C232"/>
                </a:solidFill>
                <a:latin typeface="Times New Roman"/>
                <a:ea typeface="Times New Roman"/>
                <a:cs typeface="Times New Roman"/>
                <a:sym typeface="Times New Roman"/>
              </a:rPr>
              <a:t>3</a:t>
            </a:r>
            <a:endParaRPr sz="3000" b="1" dirty="0">
              <a:solidFill>
                <a:srgbClr val="F1C232"/>
              </a:solidFill>
              <a:latin typeface="Times New Roman"/>
              <a:ea typeface="Times New Roman"/>
              <a:cs typeface="Times New Roman"/>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205"/>
        <p:cNvGrpSpPr/>
        <p:nvPr/>
      </p:nvGrpSpPr>
      <p:grpSpPr>
        <a:xfrm>
          <a:off x="0" y="0"/>
          <a:ext cx="0" cy="0"/>
          <a:chOff x="0" y="0"/>
          <a:chExt cx="0" cy="0"/>
        </a:xfrm>
      </p:grpSpPr>
      <p:sp>
        <p:nvSpPr>
          <p:cNvPr id="206" name="Google Shape;206;p27"/>
          <p:cNvSpPr txBox="1"/>
          <p:nvPr/>
        </p:nvSpPr>
        <p:spPr>
          <a:xfrm>
            <a:off x="88825" y="134650"/>
            <a:ext cx="2771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1C232"/>
                </a:solidFill>
                <a:latin typeface="Times New Roman"/>
                <a:ea typeface="Times New Roman"/>
                <a:cs typeface="Times New Roman"/>
                <a:sym typeface="Times New Roman"/>
              </a:rPr>
              <a:t>Methodology</a:t>
            </a:r>
            <a:endParaRPr sz="3000" b="1" dirty="0">
              <a:solidFill>
                <a:srgbClr val="F1C232"/>
              </a:solidFill>
              <a:latin typeface="Times New Roman"/>
              <a:ea typeface="Times New Roman"/>
              <a:cs typeface="Times New Roman"/>
              <a:sym typeface="Times New Roman"/>
            </a:endParaRPr>
          </a:p>
        </p:txBody>
      </p:sp>
      <p:grpSp>
        <p:nvGrpSpPr>
          <p:cNvPr id="207" name="Google Shape;207;p27"/>
          <p:cNvGrpSpPr/>
          <p:nvPr/>
        </p:nvGrpSpPr>
        <p:grpSpPr>
          <a:xfrm>
            <a:off x="5506221" y="2586768"/>
            <a:ext cx="3637774" cy="2556740"/>
            <a:chOff x="862950" y="825025"/>
            <a:chExt cx="5862650" cy="4111175"/>
          </a:xfrm>
        </p:grpSpPr>
        <p:sp>
          <p:nvSpPr>
            <p:cNvPr id="208" name="Google Shape;208;p27"/>
            <p:cNvSpPr/>
            <p:nvPr/>
          </p:nvSpPr>
          <p:spPr>
            <a:xfrm>
              <a:off x="918425" y="825150"/>
              <a:ext cx="5767425" cy="4096250"/>
            </a:xfrm>
            <a:custGeom>
              <a:avLst/>
              <a:gdLst/>
              <a:ahLst/>
              <a:cxnLst/>
              <a:rect l="l" t="t" r="r" b="b"/>
              <a:pathLst>
                <a:path w="230697" h="163850" extrusionOk="0">
                  <a:moveTo>
                    <a:pt x="157748" y="1"/>
                  </a:moveTo>
                  <a:cubicBezTo>
                    <a:pt x="156487" y="1"/>
                    <a:pt x="155194" y="95"/>
                    <a:pt x="153872" y="291"/>
                  </a:cubicBezTo>
                  <a:cubicBezTo>
                    <a:pt x="131689" y="3582"/>
                    <a:pt x="136421" y="27649"/>
                    <a:pt x="125589" y="31421"/>
                  </a:cubicBezTo>
                  <a:cubicBezTo>
                    <a:pt x="124301" y="31860"/>
                    <a:pt x="122988" y="32046"/>
                    <a:pt x="121638" y="32046"/>
                  </a:cubicBezTo>
                  <a:cubicBezTo>
                    <a:pt x="117991" y="32046"/>
                    <a:pt x="114070" y="30689"/>
                    <a:pt x="109618" y="29313"/>
                  </a:cubicBezTo>
                  <a:cubicBezTo>
                    <a:pt x="105161" y="27947"/>
                    <a:pt x="100166" y="26580"/>
                    <a:pt x="94401" y="26580"/>
                  </a:cubicBezTo>
                  <a:cubicBezTo>
                    <a:pt x="90029" y="26580"/>
                    <a:pt x="85215" y="27366"/>
                    <a:pt x="79856" y="29535"/>
                  </a:cubicBezTo>
                  <a:cubicBezTo>
                    <a:pt x="57711" y="38482"/>
                    <a:pt x="59116" y="97413"/>
                    <a:pt x="48727" y="108726"/>
                  </a:cubicBezTo>
                  <a:cubicBezTo>
                    <a:pt x="46581" y="111073"/>
                    <a:pt x="44248" y="111937"/>
                    <a:pt x="41789" y="111937"/>
                  </a:cubicBezTo>
                  <a:cubicBezTo>
                    <a:pt x="38362" y="111937"/>
                    <a:pt x="34691" y="110258"/>
                    <a:pt x="30944" y="108578"/>
                  </a:cubicBezTo>
                  <a:cubicBezTo>
                    <a:pt x="27216" y="106926"/>
                    <a:pt x="23402" y="105261"/>
                    <a:pt x="19663" y="105261"/>
                  </a:cubicBezTo>
                  <a:cubicBezTo>
                    <a:pt x="16878" y="105261"/>
                    <a:pt x="14134" y="106185"/>
                    <a:pt x="11498" y="108726"/>
                  </a:cubicBezTo>
                  <a:cubicBezTo>
                    <a:pt x="0" y="119781"/>
                    <a:pt x="555" y="159117"/>
                    <a:pt x="665" y="163850"/>
                  </a:cubicBezTo>
                  <a:lnTo>
                    <a:pt x="230696" y="163850"/>
                  </a:lnTo>
                  <a:lnTo>
                    <a:pt x="230696" y="157269"/>
                  </a:lnTo>
                  <a:cubicBezTo>
                    <a:pt x="230696" y="152093"/>
                    <a:pt x="226445" y="147361"/>
                    <a:pt x="222193" y="142665"/>
                  </a:cubicBezTo>
                  <a:cubicBezTo>
                    <a:pt x="217979" y="137933"/>
                    <a:pt x="225521" y="112941"/>
                    <a:pt x="225964" y="92200"/>
                  </a:cubicBezTo>
                  <a:cubicBezTo>
                    <a:pt x="226328" y="76521"/>
                    <a:pt x="220754" y="69209"/>
                    <a:pt x="214147" y="69209"/>
                  </a:cubicBezTo>
                  <a:cubicBezTo>
                    <a:pt x="212014" y="69209"/>
                    <a:pt x="209773" y="69971"/>
                    <a:pt x="207590" y="71460"/>
                  </a:cubicBezTo>
                  <a:cubicBezTo>
                    <a:pt x="206669" y="72091"/>
                    <a:pt x="205798" y="72383"/>
                    <a:pt x="204974" y="72383"/>
                  </a:cubicBezTo>
                  <a:cubicBezTo>
                    <a:pt x="197788" y="72383"/>
                    <a:pt x="194148" y="50178"/>
                    <a:pt x="192025" y="37077"/>
                  </a:cubicBezTo>
                  <a:cubicBezTo>
                    <a:pt x="189835" y="23311"/>
                    <a:pt x="177610" y="1"/>
                    <a:pt x="157748"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09" name="Google Shape;209;p27"/>
            <p:cNvSpPr/>
            <p:nvPr/>
          </p:nvSpPr>
          <p:spPr>
            <a:xfrm>
              <a:off x="934125" y="825025"/>
              <a:ext cx="5751725" cy="4096375"/>
            </a:xfrm>
            <a:custGeom>
              <a:avLst/>
              <a:gdLst/>
              <a:ahLst/>
              <a:cxnLst/>
              <a:rect l="l" t="t" r="r" b="b"/>
              <a:pathLst>
                <a:path w="230069" h="163855" extrusionOk="0">
                  <a:moveTo>
                    <a:pt x="157126" y="0"/>
                  </a:moveTo>
                  <a:cubicBezTo>
                    <a:pt x="155832" y="0"/>
                    <a:pt x="154538" y="111"/>
                    <a:pt x="153244" y="296"/>
                  </a:cubicBezTo>
                  <a:cubicBezTo>
                    <a:pt x="131061" y="3587"/>
                    <a:pt x="135793" y="27654"/>
                    <a:pt x="124961" y="31426"/>
                  </a:cubicBezTo>
                  <a:cubicBezTo>
                    <a:pt x="123667" y="31869"/>
                    <a:pt x="122336" y="32054"/>
                    <a:pt x="121005" y="32054"/>
                  </a:cubicBezTo>
                  <a:cubicBezTo>
                    <a:pt x="117345" y="32054"/>
                    <a:pt x="113426" y="30686"/>
                    <a:pt x="108990" y="29318"/>
                  </a:cubicBezTo>
                  <a:cubicBezTo>
                    <a:pt x="108287" y="29096"/>
                    <a:pt x="107585" y="28875"/>
                    <a:pt x="106882" y="28690"/>
                  </a:cubicBezTo>
                  <a:lnTo>
                    <a:pt x="106882" y="34161"/>
                  </a:lnTo>
                  <a:lnTo>
                    <a:pt x="139380" y="34161"/>
                  </a:lnTo>
                  <a:cubicBezTo>
                    <a:pt x="139454" y="34161"/>
                    <a:pt x="139528" y="34198"/>
                    <a:pt x="139601" y="34272"/>
                  </a:cubicBezTo>
                  <a:cubicBezTo>
                    <a:pt x="139638" y="34346"/>
                    <a:pt x="139675" y="34420"/>
                    <a:pt x="139675" y="34494"/>
                  </a:cubicBezTo>
                  <a:lnTo>
                    <a:pt x="139675" y="75236"/>
                  </a:lnTo>
                  <a:cubicBezTo>
                    <a:pt x="140230" y="75236"/>
                    <a:pt x="140785" y="75199"/>
                    <a:pt x="141376" y="75199"/>
                  </a:cubicBezTo>
                  <a:cubicBezTo>
                    <a:pt x="144186" y="75162"/>
                    <a:pt x="147735" y="75088"/>
                    <a:pt x="151247" y="75014"/>
                  </a:cubicBezTo>
                  <a:lnTo>
                    <a:pt x="151321" y="75014"/>
                  </a:lnTo>
                  <a:cubicBezTo>
                    <a:pt x="153133" y="71539"/>
                    <a:pt x="154316" y="68544"/>
                    <a:pt x="155425" y="65993"/>
                  </a:cubicBezTo>
                  <a:cubicBezTo>
                    <a:pt x="156645" y="63072"/>
                    <a:pt x="157015" y="60374"/>
                    <a:pt x="157015" y="58192"/>
                  </a:cubicBezTo>
                  <a:cubicBezTo>
                    <a:pt x="157015" y="55715"/>
                    <a:pt x="156571" y="53978"/>
                    <a:pt x="156423" y="53534"/>
                  </a:cubicBezTo>
                  <a:cubicBezTo>
                    <a:pt x="155314" y="52905"/>
                    <a:pt x="153281" y="51353"/>
                    <a:pt x="151469" y="49134"/>
                  </a:cubicBezTo>
                  <a:cubicBezTo>
                    <a:pt x="149584" y="46805"/>
                    <a:pt x="147957" y="43811"/>
                    <a:pt x="147957" y="40446"/>
                  </a:cubicBezTo>
                  <a:cubicBezTo>
                    <a:pt x="147957" y="39485"/>
                    <a:pt x="148105" y="38524"/>
                    <a:pt x="148400" y="37526"/>
                  </a:cubicBezTo>
                  <a:cubicBezTo>
                    <a:pt x="148807" y="36047"/>
                    <a:pt x="149694" y="34864"/>
                    <a:pt x="150877" y="33976"/>
                  </a:cubicBezTo>
                  <a:cubicBezTo>
                    <a:pt x="152061" y="33052"/>
                    <a:pt x="153502" y="32424"/>
                    <a:pt x="155018" y="31980"/>
                  </a:cubicBezTo>
                  <a:cubicBezTo>
                    <a:pt x="158124" y="31056"/>
                    <a:pt x="161562" y="30834"/>
                    <a:pt x="164002" y="30834"/>
                  </a:cubicBezTo>
                  <a:cubicBezTo>
                    <a:pt x="165555" y="30834"/>
                    <a:pt x="166738" y="30945"/>
                    <a:pt x="167108" y="30945"/>
                  </a:cubicBezTo>
                  <a:cubicBezTo>
                    <a:pt x="167773" y="30353"/>
                    <a:pt x="171692" y="27285"/>
                    <a:pt x="179419" y="27285"/>
                  </a:cubicBezTo>
                  <a:cubicBezTo>
                    <a:pt x="180454" y="27285"/>
                    <a:pt x="181526" y="27322"/>
                    <a:pt x="182709" y="27470"/>
                  </a:cubicBezTo>
                  <a:cubicBezTo>
                    <a:pt x="185223" y="27728"/>
                    <a:pt x="187478" y="28468"/>
                    <a:pt x="189475" y="29577"/>
                  </a:cubicBezTo>
                  <a:cubicBezTo>
                    <a:pt x="184927" y="16231"/>
                    <a:pt x="173688" y="0"/>
                    <a:pt x="157126" y="0"/>
                  </a:cubicBezTo>
                  <a:close/>
                  <a:moveTo>
                    <a:pt x="213543" y="69210"/>
                  </a:moveTo>
                  <a:cubicBezTo>
                    <a:pt x="211398" y="69210"/>
                    <a:pt x="209143" y="69986"/>
                    <a:pt x="206962" y="71465"/>
                  </a:cubicBezTo>
                  <a:cubicBezTo>
                    <a:pt x="206038" y="72093"/>
                    <a:pt x="205187" y="72389"/>
                    <a:pt x="204337" y="72389"/>
                  </a:cubicBezTo>
                  <a:cubicBezTo>
                    <a:pt x="202932" y="72389"/>
                    <a:pt x="201675" y="71539"/>
                    <a:pt x="200492" y="70060"/>
                  </a:cubicBezTo>
                  <a:cubicBezTo>
                    <a:pt x="200344" y="72352"/>
                    <a:pt x="200085" y="74829"/>
                    <a:pt x="199716" y="77528"/>
                  </a:cubicBezTo>
                  <a:cubicBezTo>
                    <a:pt x="200825" y="77713"/>
                    <a:pt x="201934" y="77898"/>
                    <a:pt x="203043" y="78120"/>
                  </a:cubicBezTo>
                  <a:cubicBezTo>
                    <a:pt x="207442" y="78896"/>
                    <a:pt x="211583" y="79783"/>
                    <a:pt x="213764" y="80744"/>
                  </a:cubicBezTo>
                  <a:cubicBezTo>
                    <a:pt x="214393" y="81003"/>
                    <a:pt x="214874" y="81262"/>
                    <a:pt x="215132" y="81595"/>
                  </a:cubicBezTo>
                  <a:cubicBezTo>
                    <a:pt x="215317" y="81780"/>
                    <a:pt x="215428" y="82001"/>
                    <a:pt x="215428" y="82223"/>
                  </a:cubicBezTo>
                  <a:lnTo>
                    <a:pt x="215428" y="82260"/>
                  </a:lnTo>
                  <a:cubicBezTo>
                    <a:pt x="215391" y="82445"/>
                    <a:pt x="215354" y="82704"/>
                    <a:pt x="215280" y="83074"/>
                  </a:cubicBezTo>
                  <a:cubicBezTo>
                    <a:pt x="215206" y="83443"/>
                    <a:pt x="215095" y="83887"/>
                    <a:pt x="214948" y="84442"/>
                  </a:cubicBezTo>
                  <a:cubicBezTo>
                    <a:pt x="214652" y="85551"/>
                    <a:pt x="214282" y="86992"/>
                    <a:pt x="213801" y="88693"/>
                  </a:cubicBezTo>
                  <a:cubicBezTo>
                    <a:pt x="212840" y="92094"/>
                    <a:pt x="211583" y="96494"/>
                    <a:pt x="210289" y="101078"/>
                  </a:cubicBezTo>
                  <a:cubicBezTo>
                    <a:pt x="209883" y="102520"/>
                    <a:pt x="209476" y="103962"/>
                    <a:pt x="209069" y="105441"/>
                  </a:cubicBezTo>
                  <a:lnTo>
                    <a:pt x="224264" y="105885"/>
                  </a:lnTo>
                  <a:cubicBezTo>
                    <a:pt x="224819" y="101300"/>
                    <a:pt x="225262" y="96642"/>
                    <a:pt x="225336" y="92205"/>
                  </a:cubicBezTo>
                  <a:cubicBezTo>
                    <a:pt x="225373" y="91762"/>
                    <a:pt x="225373" y="91281"/>
                    <a:pt x="225373" y="90800"/>
                  </a:cubicBezTo>
                  <a:cubicBezTo>
                    <a:pt x="225373" y="76123"/>
                    <a:pt x="219939" y="69210"/>
                    <a:pt x="213543" y="69210"/>
                  </a:cubicBezTo>
                  <a:close/>
                  <a:moveTo>
                    <a:pt x="19040" y="105256"/>
                  </a:moveTo>
                  <a:cubicBezTo>
                    <a:pt x="16231" y="105256"/>
                    <a:pt x="13495" y="106180"/>
                    <a:pt x="10870" y="108731"/>
                  </a:cubicBezTo>
                  <a:cubicBezTo>
                    <a:pt x="925" y="118307"/>
                    <a:pt x="1" y="149029"/>
                    <a:pt x="1" y="160231"/>
                  </a:cubicBezTo>
                  <a:cubicBezTo>
                    <a:pt x="1" y="161969"/>
                    <a:pt x="1" y="163226"/>
                    <a:pt x="37" y="163855"/>
                  </a:cubicBezTo>
                  <a:lnTo>
                    <a:pt x="118972" y="163855"/>
                  </a:lnTo>
                  <a:cubicBezTo>
                    <a:pt x="119489" y="162635"/>
                    <a:pt x="120525" y="160195"/>
                    <a:pt x="121819" y="156904"/>
                  </a:cubicBezTo>
                  <a:lnTo>
                    <a:pt x="121819" y="156904"/>
                  </a:lnTo>
                  <a:cubicBezTo>
                    <a:pt x="118343" y="157717"/>
                    <a:pt x="115866" y="158087"/>
                    <a:pt x="114129" y="158087"/>
                  </a:cubicBezTo>
                  <a:cubicBezTo>
                    <a:pt x="113278" y="158087"/>
                    <a:pt x="112613" y="158013"/>
                    <a:pt x="112058" y="157828"/>
                  </a:cubicBezTo>
                  <a:cubicBezTo>
                    <a:pt x="111541" y="157644"/>
                    <a:pt x="111171" y="157348"/>
                    <a:pt x="110949" y="156978"/>
                  </a:cubicBezTo>
                  <a:cubicBezTo>
                    <a:pt x="110801" y="156719"/>
                    <a:pt x="110727" y="156423"/>
                    <a:pt x="110727" y="156128"/>
                  </a:cubicBezTo>
                  <a:cubicBezTo>
                    <a:pt x="110727" y="156017"/>
                    <a:pt x="110764" y="155906"/>
                    <a:pt x="110801" y="155758"/>
                  </a:cubicBezTo>
                  <a:cubicBezTo>
                    <a:pt x="110801" y="155573"/>
                    <a:pt x="110875" y="155351"/>
                    <a:pt x="110912" y="155056"/>
                  </a:cubicBezTo>
                  <a:cubicBezTo>
                    <a:pt x="111023" y="154501"/>
                    <a:pt x="111208" y="153725"/>
                    <a:pt x="111430" y="152800"/>
                  </a:cubicBezTo>
                  <a:cubicBezTo>
                    <a:pt x="111541" y="152394"/>
                    <a:pt x="111652" y="151950"/>
                    <a:pt x="111763" y="151469"/>
                  </a:cubicBezTo>
                  <a:cubicBezTo>
                    <a:pt x="109175" y="150065"/>
                    <a:pt x="107289" y="148142"/>
                    <a:pt x="106069" y="145739"/>
                  </a:cubicBezTo>
                  <a:cubicBezTo>
                    <a:pt x="105034" y="143595"/>
                    <a:pt x="104516" y="141007"/>
                    <a:pt x="104516" y="138049"/>
                  </a:cubicBezTo>
                  <a:cubicBezTo>
                    <a:pt x="104516" y="136385"/>
                    <a:pt x="104664" y="134574"/>
                    <a:pt x="104960" y="132614"/>
                  </a:cubicBezTo>
                  <a:cubicBezTo>
                    <a:pt x="106254" y="124703"/>
                    <a:pt x="109544" y="119268"/>
                    <a:pt x="114461" y="114055"/>
                  </a:cubicBezTo>
                  <a:cubicBezTo>
                    <a:pt x="114868" y="113648"/>
                    <a:pt x="115238" y="113242"/>
                    <a:pt x="115645" y="112835"/>
                  </a:cubicBezTo>
                  <a:lnTo>
                    <a:pt x="23810" y="112835"/>
                  </a:lnTo>
                  <a:cubicBezTo>
                    <a:pt x="23699" y="112835"/>
                    <a:pt x="23625" y="112798"/>
                    <a:pt x="23588" y="112761"/>
                  </a:cubicBezTo>
                  <a:cubicBezTo>
                    <a:pt x="23514" y="112687"/>
                    <a:pt x="23477" y="112613"/>
                    <a:pt x="23477" y="112539"/>
                  </a:cubicBezTo>
                  <a:lnTo>
                    <a:pt x="23477" y="105958"/>
                  </a:lnTo>
                  <a:cubicBezTo>
                    <a:pt x="21998" y="105515"/>
                    <a:pt x="20519" y="105256"/>
                    <a:pt x="19040" y="105256"/>
                  </a:cubicBezTo>
                  <a:close/>
                  <a:moveTo>
                    <a:pt x="220382" y="134056"/>
                  </a:moveTo>
                  <a:lnTo>
                    <a:pt x="220382" y="134056"/>
                  </a:lnTo>
                  <a:cubicBezTo>
                    <a:pt x="219902" y="134204"/>
                    <a:pt x="219458" y="134241"/>
                    <a:pt x="219199" y="134278"/>
                  </a:cubicBezTo>
                  <a:cubicBezTo>
                    <a:pt x="219162" y="134278"/>
                    <a:pt x="219125" y="134278"/>
                    <a:pt x="219088" y="134241"/>
                  </a:cubicBezTo>
                  <a:lnTo>
                    <a:pt x="212581" y="147624"/>
                  </a:lnTo>
                  <a:cubicBezTo>
                    <a:pt x="212286" y="148290"/>
                    <a:pt x="211620" y="148697"/>
                    <a:pt x="210881" y="148697"/>
                  </a:cubicBezTo>
                  <a:lnTo>
                    <a:pt x="206481" y="148660"/>
                  </a:lnTo>
                  <a:cubicBezTo>
                    <a:pt x="205446" y="149880"/>
                    <a:pt x="204411" y="151026"/>
                    <a:pt x="203450" y="152061"/>
                  </a:cubicBezTo>
                  <a:cubicBezTo>
                    <a:pt x="201453" y="154279"/>
                    <a:pt x="199716" y="156017"/>
                    <a:pt x="198570" y="156793"/>
                  </a:cubicBezTo>
                  <a:cubicBezTo>
                    <a:pt x="197608" y="157459"/>
                    <a:pt x="196869" y="157939"/>
                    <a:pt x="196277" y="158272"/>
                  </a:cubicBezTo>
                  <a:cubicBezTo>
                    <a:pt x="195649" y="158605"/>
                    <a:pt x="195205" y="158753"/>
                    <a:pt x="194762" y="158790"/>
                  </a:cubicBezTo>
                  <a:cubicBezTo>
                    <a:pt x="194503" y="158790"/>
                    <a:pt x="194244" y="158679"/>
                    <a:pt x="194022" y="158531"/>
                  </a:cubicBezTo>
                  <a:cubicBezTo>
                    <a:pt x="193837" y="158346"/>
                    <a:pt x="193689" y="158124"/>
                    <a:pt x="193542" y="157865"/>
                  </a:cubicBezTo>
                  <a:cubicBezTo>
                    <a:pt x="193283" y="157348"/>
                    <a:pt x="193098" y="156608"/>
                    <a:pt x="192765" y="155684"/>
                  </a:cubicBezTo>
                  <a:cubicBezTo>
                    <a:pt x="192469" y="154760"/>
                    <a:pt x="192248" y="153392"/>
                    <a:pt x="192100" y="151839"/>
                  </a:cubicBezTo>
                  <a:cubicBezTo>
                    <a:pt x="191989" y="150804"/>
                    <a:pt x="191915" y="149658"/>
                    <a:pt x="191841" y="148549"/>
                  </a:cubicBezTo>
                  <a:lnTo>
                    <a:pt x="189734" y="148512"/>
                  </a:lnTo>
                  <a:cubicBezTo>
                    <a:pt x="188403" y="153762"/>
                    <a:pt x="187996" y="157681"/>
                    <a:pt x="187996" y="160453"/>
                  </a:cubicBezTo>
                  <a:cubicBezTo>
                    <a:pt x="187996" y="161895"/>
                    <a:pt x="188107" y="163004"/>
                    <a:pt x="188255" y="163855"/>
                  </a:cubicBezTo>
                  <a:lnTo>
                    <a:pt x="230068" y="163855"/>
                  </a:lnTo>
                  <a:lnTo>
                    <a:pt x="230068" y="157274"/>
                  </a:lnTo>
                  <a:cubicBezTo>
                    <a:pt x="230068" y="152098"/>
                    <a:pt x="225817" y="147366"/>
                    <a:pt x="221565" y="142670"/>
                  </a:cubicBezTo>
                  <a:cubicBezTo>
                    <a:pt x="220641" y="141635"/>
                    <a:pt x="220271" y="139639"/>
                    <a:pt x="220271" y="136940"/>
                  </a:cubicBezTo>
                  <a:cubicBezTo>
                    <a:pt x="220271" y="136053"/>
                    <a:pt x="220308" y="135091"/>
                    <a:pt x="220382" y="134056"/>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10" name="Google Shape;210;p27"/>
            <p:cNvSpPr/>
            <p:nvPr/>
          </p:nvSpPr>
          <p:spPr>
            <a:xfrm>
              <a:off x="3502650" y="1514850"/>
              <a:ext cx="2496475" cy="3178275"/>
            </a:xfrm>
            <a:custGeom>
              <a:avLst/>
              <a:gdLst/>
              <a:ahLst/>
              <a:cxnLst/>
              <a:rect l="l" t="t" r="r" b="b"/>
              <a:pathLst>
                <a:path w="99859" h="127131" extrusionOk="0">
                  <a:moveTo>
                    <a:pt x="76699" y="1"/>
                  </a:moveTo>
                  <a:cubicBezTo>
                    <a:pt x="68279" y="1"/>
                    <a:pt x="64477" y="3685"/>
                    <a:pt x="64477" y="3685"/>
                  </a:cubicBezTo>
                  <a:cubicBezTo>
                    <a:pt x="64477" y="3685"/>
                    <a:pt x="63173" y="3560"/>
                    <a:pt x="61252" y="3560"/>
                  </a:cubicBezTo>
                  <a:cubicBezTo>
                    <a:pt x="56382" y="3560"/>
                    <a:pt x="47546" y="4359"/>
                    <a:pt x="45955" y="10007"/>
                  </a:cubicBezTo>
                  <a:cubicBezTo>
                    <a:pt x="43700" y="17881"/>
                    <a:pt x="51538" y="24462"/>
                    <a:pt x="53941" y="25719"/>
                  </a:cubicBezTo>
                  <a:cubicBezTo>
                    <a:pt x="53941" y="25719"/>
                    <a:pt x="55900" y="31634"/>
                    <a:pt x="52943" y="38511"/>
                  </a:cubicBezTo>
                  <a:cubicBezTo>
                    <a:pt x="50022" y="45388"/>
                    <a:pt x="46510" y="55518"/>
                    <a:pt x="31056" y="69566"/>
                  </a:cubicBezTo>
                  <a:cubicBezTo>
                    <a:pt x="15602" y="83615"/>
                    <a:pt x="5066" y="89346"/>
                    <a:pt x="2552" y="105095"/>
                  </a:cubicBezTo>
                  <a:cubicBezTo>
                    <a:pt x="1" y="120808"/>
                    <a:pt x="7580" y="126982"/>
                    <a:pt x="28394" y="127130"/>
                  </a:cubicBezTo>
                  <a:cubicBezTo>
                    <a:pt x="28456" y="127130"/>
                    <a:pt x="28519" y="127131"/>
                    <a:pt x="28581" y="127131"/>
                  </a:cubicBezTo>
                  <a:cubicBezTo>
                    <a:pt x="49374" y="127131"/>
                    <a:pt x="83025" y="102605"/>
                    <a:pt x="91429" y="73485"/>
                  </a:cubicBezTo>
                  <a:cubicBezTo>
                    <a:pt x="99858" y="44278"/>
                    <a:pt x="97492" y="32189"/>
                    <a:pt x="97049" y="21652"/>
                  </a:cubicBezTo>
                  <a:cubicBezTo>
                    <a:pt x="96642" y="11116"/>
                    <a:pt x="90616" y="1282"/>
                    <a:pt x="79931" y="172"/>
                  </a:cubicBezTo>
                  <a:cubicBezTo>
                    <a:pt x="78786" y="54"/>
                    <a:pt x="77710" y="1"/>
                    <a:pt x="76699"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11" name="Google Shape;211;p27"/>
            <p:cNvSpPr/>
            <p:nvPr/>
          </p:nvSpPr>
          <p:spPr>
            <a:xfrm>
              <a:off x="3547025" y="1507125"/>
              <a:ext cx="2405875" cy="3193375"/>
            </a:xfrm>
            <a:custGeom>
              <a:avLst/>
              <a:gdLst/>
              <a:ahLst/>
              <a:cxnLst/>
              <a:rect l="l" t="t" r="r" b="b"/>
              <a:pathLst>
                <a:path w="96235" h="127735" extrusionOk="0">
                  <a:moveTo>
                    <a:pt x="74903" y="629"/>
                  </a:moveTo>
                  <a:cubicBezTo>
                    <a:pt x="75901" y="629"/>
                    <a:pt x="76973" y="666"/>
                    <a:pt x="78119" y="777"/>
                  </a:cubicBezTo>
                  <a:cubicBezTo>
                    <a:pt x="83369" y="1332"/>
                    <a:pt x="87473" y="4031"/>
                    <a:pt x="90320" y="7876"/>
                  </a:cubicBezTo>
                  <a:cubicBezTo>
                    <a:pt x="93166" y="11721"/>
                    <a:pt x="94756" y="16785"/>
                    <a:pt x="94978" y="21998"/>
                  </a:cubicBezTo>
                  <a:cubicBezTo>
                    <a:pt x="95126" y="26139"/>
                    <a:pt x="95606" y="30465"/>
                    <a:pt x="95606" y="36010"/>
                  </a:cubicBezTo>
                  <a:cubicBezTo>
                    <a:pt x="95606" y="44587"/>
                    <a:pt x="94497" y="55974"/>
                    <a:pt x="89358" y="73720"/>
                  </a:cubicBezTo>
                  <a:cubicBezTo>
                    <a:pt x="85181" y="88176"/>
                    <a:pt x="74718" y="101559"/>
                    <a:pt x="62666" y="111320"/>
                  </a:cubicBezTo>
                  <a:cubicBezTo>
                    <a:pt x="50650" y="121043"/>
                    <a:pt x="37082" y="127143"/>
                    <a:pt x="26767" y="127143"/>
                  </a:cubicBezTo>
                  <a:lnTo>
                    <a:pt x="26619" y="127143"/>
                  </a:lnTo>
                  <a:cubicBezTo>
                    <a:pt x="17524" y="127069"/>
                    <a:pt x="10981" y="125849"/>
                    <a:pt x="6766" y="123224"/>
                  </a:cubicBezTo>
                  <a:cubicBezTo>
                    <a:pt x="4659" y="121893"/>
                    <a:pt x="3143" y="120230"/>
                    <a:pt x="2108" y="118196"/>
                  </a:cubicBezTo>
                  <a:cubicBezTo>
                    <a:pt x="1109" y="116126"/>
                    <a:pt x="592" y="113686"/>
                    <a:pt x="592" y="110765"/>
                  </a:cubicBezTo>
                  <a:cubicBezTo>
                    <a:pt x="592" y="109138"/>
                    <a:pt x="777" y="107364"/>
                    <a:pt x="1073" y="105441"/>
                  </a:cubicBezTo>
                  <a:cubicBezTo>
                    <a:pt x="2330" y="97640"/>
                    <a:pt x="5546" y="92354"/>
                    <a:pt x="10389" y="87215"/>
                  </a:cubicBezTo>
                  <a:cubicBezTo>
                    <a:pt x="15269" y="82076"/>
                    <a:pt x="21739" y="77122"/>
                    <a:pt x="29466" y="70097"/>
                  </a:cubicBezTo>
                  <a:cubicBezTo>
                    <a:pt x="44957" y="56011"/>
                    <a:pt x="48543" y="45808"/>
                    <a:pt x="51463" y="38931"/>
                  </a:cubicBezTo>
                  <a:cubicBezTo>
                    <a:pt x="52757" y="35936"/>
                    <a:pt x="53127" y="33127"/>
                    <a:pt x="53127" y="30908"/>
                  </a:cubicBezTo>
                  <a:cubicBezTo>
                    <a:pt x="53127" y="27914"/>
                    <a:pt x="52462" y="25954"/>
                    <a:pt x="52462" y="25954"/>
                  </a:cubicBezTo>
                  <a:cubicBezTo>
                    <a:pt x="52425" y="25880"/>
                    <a:pt x="52388" y="25806"/>
                    <a:pt x="52314" y="25769"/>
                  </a:cubicBezTo>
                  <a:cubicBezTo>
                    <a:pt x="51316" y="25252"/>
                    <a:pt x="49208" y="23662"/>
                    <a:pt x="47434" y="21444"/>
                  </a:cubicBezTo>
                  <a:cubicBezTo>
                    <a:pt x="45622" y="19226"/>
                    <a:pt x="44069" y="16342"/>
                    <a:pt x="44069" y="13162"/>
                  </a:cubicBezTo>
                  <a:cubicBezTo>
                    <a:pt x="44069" y="12238"/>
                    <a:pt x="44180" y="11351"/>
                    <a:pt x="44476" y="10390"/>
                  </a:cubicBezTo>
                  <a:cubicBezTo>
                    <a:pt x="44846" y="9059"/>
                    <a:pt x="45659" y="8023"/>
                    <a:pt x="46731" y="7173"/>
                  </a:cubicBezTo>
                  <a:cubicBezTo>
                    <a:pt x="48395" y="5916"/>
                    <a:pt x="50650" y="5140"/>
                    <a:pt x="52979" y="4733"/>
                  </a:cubicBezTo>
                  <a:cubicBezTo>
                    <a:pt x="55308" y="4289"/>
                    <a:pt x="57674" y="4178"/>
                    <a:pt x="59486" y="4178"/>
                  </a:cubicBezTo>
                  <a:cubicBezTo>
                    <a:pt x="60447" y="4178"/>
                    <a:pt x="61224" y="4215"/>
                    <a:pt x="61815" y="4252"/>
                  </a:cubicBezTo>
                  <a:cubicBezTo>
                    <a:pt x="62074" y="4252"/>
                    <a:pt x="62296" y="4252"/>
                    <a:pt x="62444" y="4289"/>
                  </a:cubicBezTo>
                  <a:lnTo>
                    <a:pt x="62666" y="4289"/>
                  </a:lnTo>
                  <a:cubicBezTo>
                    <a:pt x="62695" y="4299"/>
                    <a:pt x="62722" y="4304"/>
                    <a:pt x="62747" y="4304"/>
                  </a:cubicBezTo>
                  <a:cubicBezTo>
                    <a:pt x="62816" y="4304"/>
                    <a:pt x="62870" y="4270"/>
                    <a:pt x="62924" y="4215"/>
                  </a:cubicBezTo>
                  <a:cubicBezTo>
                    <a:pt x="63109" y="4031"/>
                    <a:pt x="66843" y="629"/>
                    <a:pt x="74903" y="629"/>
                  </a:cubicBezTo>
                  <a:close/>
                  <a:moveTo>
                    <a:pt x="74903" y="1"/>
                  </a:moveTo>
                  <a:cubicBezTo>
                    <a:pt x="67145" y="1"/>
                    <a:pt x="63234" y="3109"/>
                    <a:pt x="62579" y="3682"/>
                  </a:cubicBezTo>
                  <a:lnTo>
                    <a:pt x="62579" y="3682"/>
                  </a:lnTo>
                  <a:cubicBezTo>
                    <a:pt x="62172" y="3644"/>
                    <a:pt x="61016" y="3550"/>
                    <a:pt x="59486" y="3550"/>
                  </a:cubicBezTo>
                  <a:cubicBezTo>
                    <a:pt x="57046" y="3550"/>
                    <a:pt x="53608" y="3772"/>
                    <a:pt x="50502" y="4696"/>
                  </a:cubicBezTo>
                  <a:cubicBezTo>
                    <a:pt x="48986" y="5140"/>
                    <a:pt x="47545" y="5768"/>
                    <a:pt x="46361" y="6692"/>
                  </a:cubicBezTo>
                  <a:cubicBezTo>
                    <a:pt x="45178" y="7580"/>
                    <a:pt x="44291" y="8763"/>
                    <a:pt x="43884" y="10242"/>
                  </a:cubicBezTo>
                  <a:cubicBezTo>
                    <a:pt x="43589" y="11240"/>
                    <a:pt x="43441" y="12201"/>
                    <a:pt x="43441" y="13162"/>
                  </a:cubicBezTo>
                  <a:cubicBezTo>
                    <a:pt x="43441" y="16527"/>
                    <a:pt x="45068" y="19521"/>
                    <a:pt x="46953" y="21850"/>
                  </a:cubicBezTo>
                  <a:cubicBezTo>
                    <a:pt x="48750" y="24079"/>
                    <a:pt x="50792" y="25644"/>
                    <a:pt x="51923" y="26272"/>
                  </a:cubicBezTo>
                  <a:lnTo>
                    <a:pt x="51923" y="26272"/>
                  </a:lnTo>
                  <a:cubicBezTo>
                    <a:pt x="52058" y="26769"/>
                    <a:pt x="52499" y="28466"/>
                    <a:pt x="52499" y="30908"/>
                  </a:cubicBezTo>
                  <a:cubicBezTo>
                    <a:pt x="52499" y="33090"/>
                    <a:pt x="52129" y="35788"/>
                    <a:pt x="50909" y="38709"/>
                  </a:cubicBezTo>
                  <a:cubicBezTo>
                    <a:pt x="47951" y="45586"/>
                    <a:pt x="44476" y="55605"/>
                    <a:pt x="29059" y="69617"/>
                  </a:cubicBezTo>
                  <a:cubicBezTo>
                    <a:pt x="21369" y="76641"/>
                    <a:pt x="14863" y="81595"/>
                    <a:pt x="9945" y="86771"/>
                  </a:cubicBezTo>
                  <a:cubicBezTo>
                    <a:pt x="5028" y="91984"/>
                    <a:pt x="1738" y="97419"/>
                    <a:pt x="444" y="105330"/>
                  </a:cubicBezTo>
                  <a:cubicBezTo>
                    <a:pt x="148" y="107290"/>
                    <a:pt x="0" y="109101"/>
                    <a:pt x="0" y="110765"/>
                  </a:cubicBezTo>
                  <a:cubicBezTo>
                    <a:pt x="0" y="113723"/>
                    <a:pt x="518" y="116311"/>
                    <a:pt x="1553" y="118455"/>
                  </a:cubicBezTo>
                  <a:cubicBezTo>
                    <a:pt x="3180" y="121708"/>
                    <a:pt x="6027" y="124001"/>
                    <a:pt x="10167" y="125516"/>
                  </a:cubicBezTo>
                  <a:cubicBezTo>
                    <a:pt x="14308" y="126995"/>
                    <a:pt x="19743" y="127698"/>
                    <a:pt x="26619" y="127735"/>
                  </a:cubicBezTo>
                  <a:lnTo>
                    <a:pt x="26767" y="127735"/>
                  </a:lnTo>
                  <a:cubicBezTo>
                    <a:pt x="37304" y="127735"/>
                    <a:pt x="50946" y="121597"/>
                    <a:pt x="63072" y="111763"/>
                  </a:cubicBezTo>
                  <a:cubicBezTo>
                    <a:pt x="75162" y="101966"/>
                    <a:pt x="85735" y="88546"/>
                    <a:pt x="89950" y="73868"/>
                  </a:cubicBezTo>
                  <a:cubicBezTo>
                    <a:pt x="95089" y="56085"/>
                    <a:pt x="96235" y="44624"/>
                    <a:pt x="96235" y="36010"/>
                  </a:cubicBezTo>
                  <a:cubicBezTo>
                    <a:pt x="96235" y="30428"/>
                    <a:pt x="95754" y="26065"/>
                    <a:pt x="95606" y="21961"/>
                  </a:cubicBezTo>
                  <a:cubicBezTo>
                    <a:pt x="95384" y="16638"/>
                    <a:pt x="93758" y="11499"/>
                    <a:pt x="90800" y="7506"/>
                  </a:cubicBezTo>
                  <a:cubicBezTo>
                    <a:pt x="87879" y="3550"/>
                    <a:pt x="83591" y="740"/>
                    <a:pt x="78193" y="186"/>
                  </a:cubicBezTo>
                  <a:cubicBezTo>
                    <a:pt x="77010" y="38"/>
                    <a:pt x="75938" y="1"/>
                    <a:pt x="74903"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12" name="Google Shape;212;p27"/>
            <p:cNvSpPr/>
            <p:nvPr/>
          </p:nvSpPr>
          <p:spPr>
            <a:xfrm>
              <a:off x="4746725" y="1839875"/>
              <a:ext cx="464000" cy="184875"/>
            </a:xfrm>
            <a:custGeom>
              <a:avLst/>
              <a:gdLst/>
              <a:ahLst/>
              <a:cxnLst/>
              <a:rect l="l" t="t" r="r" b="b"/>
              <a:pathLst>
                <a:path w="18560" h="7395" extrusionOk="0">
                  <a:moveTo>
                    <a:pt x="4732" y="0"/>
                  </a:moveTo>
                  <a:cubicBezTo>
                    <a:pt x="3549" y="0"/>
                    <a:pt x="2514" y="111"/>
                    <a:pt x="1701" y="407"/>
                  </a:cubicBezTo>
                  <a:cubicBezTo>
                    <a:pt x="1294" y="592"/>
                    <a:pt x="961" y="777"/>
                    <a:pt x="666" y="1035"/>
                  </a:cubicBezTo>
                  <a:cubicBezTo>
                    <a:pt x="370" y="1294"/>
                    <a:pt x="185" y="1664"/>
                    <a:pt x="74" y="2034"/>
                  </a:cubicBezTo>
                  <a:cubicBezTo>
                    <a:pt x="37" y="2255"/>
                    <a:pt x="0" y="2477"/>
                    <a:pt x="0" y="2662"/>
                  </a:cubicBezTo>
                  <a:cubicBezTo>
                    <a:pt x="0" y="3475"/>
                    <a:pt x="370" y="4178"/>
                    <a:pt x="961" y="4733"/>
                  </a:cubicBezTo>
                  <a:cubicBezTo>
                    <a:pt x="1812" y="5620"/>
                    <a:pt x="3106" y="6285"/>
                    <a:pt x="4511" y="6729"/>
                  </a:cubicBezTo>
                  <a:cubicBezTo>
                    <a:pt x="5915" y="7136"/>
                    <a:pt x="7431" y="7394"/>
                    <a:pt x="8651" y="7394"/>
                  </a:cubicBezTo>
                  <a:cubicBezTo>
                    <a:pt x="9391" y="7394"/>
                    <a:pt x="10056" y="7320"/>
                    <a:pt x="10537" y="7099"/>
                  </a:cubicBezTo>
                  <a:cubicBezTo>
                    <a:pt x="10796" y="7025"/>
                    <a:pt x="11017" y="6877"/>
                    <a:pt x="11165" y="6729"/>
                  </a:cubicBezTo>
                  <a:cubicBezTo>
                    <a:pt x="11350" y="6544"/>
                    <a:pt x="11461" y="6285"/>
                    <a:pt x="11461" y="6063"/>
                  </a:cubicBezTo>
                  <a:cubicBezTo>
                    <a:pt x="11461" y="5694"/>
                    <a:pt x="11313" y="5361"/>
                    <a:pt x="11128" y="5065"/>
                  </a:cubicBezTo>
                  <a:cubicBezTo>
                    <a:pt x="10759" y="4622"/>
                    <a:pt x="10167" y="4289"/>
                    <a:pt x="9539" y="4067"/>
                  </a:cubicBezTo>
                  <a:cubicBezTo>
                    <a:pt x="8540" y="3697"/>
                    <a:pt x="7394" y="3549"/>
                    <a:pt x="6470" y="3475"/>
                  </a:cubicBezTo>
                  <a:cubicBezTo>
                    <a:pt x="5546" y="3365"/>
                    <a:pt x="4843" y="3365"/>
                    <a:pt x="4843" y="3365"/>
                  </a:cubicBezTo>
                  <a:lnTo>
                    <a:pt x="4843" y="3993"/>
                  </a:lnTo>
                  <a:lnTo>
                    <a:pt x="5102" y="3993"/>
                  </a:lnTo>
                  <a:cubicBezTo>
                    <a:pt x="5694" y="4030"/>
                    <a:pt x="7209" y="4104"/>
                    <a:pt x="8503" y="4400"/>
                  </a:cubicBezTo>
                  <a:cubicBezTo>
                    <a:pt x="9169" y="4548"/>
                    <a:pt x="9760" y="4769"/>
                    <a:pt x="10204" y="5065"/>
                  </a:cubicBezTo>
                  <a:cubicBezTo>
                    <a:pt x="10426" y="5213"/>
                    <a:pt x="10574" y="5361"/>
                    <a:pt x="10685" y="5509"/>
                  </a:cubicBezTo>
                  <a:cubicBezTo>
                    <a:pt x="10796" y="5694"/>
                    <a:pt x="10833" y="5842"/>
                    <a:pt x="10833" y="6063"/>
                  </a:cubicBezTo>
                  <a:cubicBezTo>
                    <a:pt x="10833" y="6137"/>
                    <a:pt x="10796" y="6211"/>
                    <a:pt x="10722" y="6285"/>
                  </a:cubicBezTo>
                  <a:cubicBezTo>
                    <a:pt x="10611" y="6433"/>
                    <a:pt x="10352" y="6544"/>
                    <a:pt x="10019" y="6655"/>
                  </a:cubicBezTo>
                  <a:cubicBezTo>
                    <a:pt x="9650" y="6729"/>
                    <a:pt x="9169" y="6766"/>
                    <a:pt x="8651" y="6766"/>
                  </a:cubicBezTo>
                  <a:cubicBezTo>
                    <a:pt x="7099" y="6766"/>
                    <a:pt x="5065" y="6359"/>
                    <a:pt x="3401" y="5620"/>
                  </a:cubicBezTo>
                  <a:cubicBezTo>
                    <a:pt x="2588" y="5287"/>
                    <a:pt x="1886" y="4806"/>
                    <a:pt x="1405" y="4326"/>
                  </a:cubicBezTo>
                  <a:cubicBezTo>
                    <a:pt x="887" y="3808"/>
                    <a:pt x="629" y="3254"/>
                    <a:pt x="629" y="2662"/>
                  </a:cubicBezTo>
                  <a:cubicBezTo>
                    <a:pt x="629" y="2514"/>
                    <a:pt x="666" y="2366"/>
                    <a:pt x="703" y="2182"/>
                  </a:cubicBezTo>
                  <a:cubicBezTo>
                    <a:pt x="740" y="1923"/>
                    <a:pt x="887" y="1701"/>
                    <a:pt x="1072" y="1479"/>
                  </a:cubicBezTo>
                  <a:cubicBezTo>
                    <a:pt x="1405" y="1183"/>
                    <a:pt x="1886" y="961"/>
                    <a:pt x="2514" y="814"/>
                  </a:cubicBezTo>
                  <a:cubicBezTo>
                    <a:pt x="3106" y="703"/>
                    <a:pt x="3882" y="629"/>
                    <a:pt x="4732" y="629"/>
                  </a:cubicBezTo>
                  <a:cubicBezTo>
                    <a:pt x="7357" y="629"/>
                    <a:pt x="10796" y="1257"/>
                    <a:pt x="13531" y="1923"/>
                  </a:cubicBezTo>
                  <a:cubicBezTo>
                    <a:pt x="14936" y="2218"/>
                    <a:pt x="16156" y="2551"/>
                    <a:pt x="17007" y="2773"/>
                  </a:cubicBezTo>
                  <a:cubicBezTo>
                    <a:pt x="17450" y="2921"/>
                    <a:pt x="17783" y="2995"/>
                    <a:pt x="18042" y="3069"/>
                  </a:cubicBezTo>
                  <a:cubicBezTo>
                    <a:pt x="18264" y="3143"/>
                    <a:pt x="18412" y="3180"/>
                    <a:pt x="18412" y="3180"/>
                  </a:cubicBezTo>
                  <a:lnTo>
                    <a:pt x="18559" y="2588"/>
                  </a:lnTo>
                  <a:cubicBezTo>
                    <a:pt x="18559" y="2588"/>
                    <a:pt x="16452" y="1960"/>
                    <a:pt x="13679" y="1294"/>
                  </a:cubicBezTo>
                  <a:cubicBezTo>
                    <a:pt x="10907" y="666"/>
                    <a:pt x="7468" y="0"/>
                    <a:pt x="47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13" name="Google Shape;213;p27"/>
            <p:cNvSpPr/>
            <p:nvPr/>
          </p:nvSpPr>
          <p:spPr>
            <a:xfrm>
              <a:off x="5240275" y="1582925"/>
              <a:ext cx="685825" cy="691375"/>
            </a:xfrm>
            <a:custGeom>
              <a:avLst/>
              <a:gdLst/>
              <a:ahLst/>
              <a:cxnLst/>
              <a:rect l="l" t="t" r="r" b="b"/>
              <a:pathLst>
                <a:path w="27433" h="27655" extrusionOk="0">
                  <a:moveTo>
                    <a:pt x="13901" y="0"/>
                  </a:moveTo>
                  <a:cubicBezTo>
                    <a:pt x="12201" y="0"/>
                    <a:pt x="8984" y="74"/>
                    <a:pt x="6027" y="703"/>
                  </a:cubicBezTo>
                  <a:cubicBezTo>
                    <a:pt x="4585" y="999"/>
                    <a:pt x="3180" y="1442"/>
                    <a:pt x="2108" y="2071"/>
                  </a:cubicBezTo>
                  <a:cubicBezTo>
                    <a:pt x="999" y="2699"/>
                    <a:pt x="185" y="3587"/>
                    <a:pt x="0" y="4733"/>
                  </a:cubicBezTo>
                  <a:cubicBezTo>
                    <a:pt x="0" y="4844"/>
                    <a:pt x="0" y="4954"/>
                    <a:pt x="0" y="5065"/>
                  </a:cubicBezTo>
                  <a:cubicBezTo>
                    <a:pt x="0" y="5842"/>
                    <a:pt x="333" y="6692"/>
                    <a:pt x="888" y="7616"/>
                  </a:cubicBezTo>
                  <a:cubicBezTo>
                    <a:pt x="1849" y="9280"/>
                    <a:pt x="3550" y="11203"/>
                    <a:pt x="5694" y="13236"/>
                  </a:cubicBezTo>
                  <a:cubicBezTo>
                    <a:pt x="8836" y="16304"/>
                    <a:pt x="12977" y="19558"/>
                    <a:pt x="16896" y="22220"/>
                  </a:cubicBezTo>
                  <a:cubicBezTo>
                    <a:pt x="20852" y="24882"/>
                    <a:pt x="24660" y="26952"/>
                    <a:pt x="27248" y="27654"/>
                  </a:cubicBezTo>
                  <a:lnTo>
                    <a:pt x="27433" y="27026"/>
                  </a:lnTo>
                  <a:cubicBezTo>
                    <a:pt x="25547" y="26545"/>
                    <a:pt x="22885" y="25251"/>
                    <a:pt x="20002" y="23477"/>
                  </a:cubicBezTo>
                  <a:cubicBezTo>
                    <a:pt x="15676" y="20815"/>
                    <a:pt x="10796" y="17155"/>
                    <a:pt x="7025" y="13680"/>
                  </a:cubicBezTo>
                  <a:cubicBezTo>
                    <a:pt x="5139" y="11942"/>
                    <a:pt x="3513" y="10241"/>
                    <a:pt x="2367" y="8725"/>
                  </a:cubicBezTo>
                  <a:cubicBezTo>
                    <a:pt x="1221" y="7247"/>
                    <a:pt x="592" y="5916"/>
                    <a:pt x="592" y="5065"/>
                  </a:cubicBezTo>
                  <a:cubicBezTo>
                    <a:pt x="592" y="4991"/>
                    <a:pt x="629" y="4917"/>
                    <a:pt x="629" y="4844"/>
                  </a:cubicBezTo>
                  <a:cubicBezTo>
                    <a:pt x="777" y="3919"/>
                    <a:pt x="1405" y="3217"/>
                    <a:pt x="2404" y="2625"/>
                  </a:cubicBezTo>
                  <a:cubicBezTo>
                    <a:pt x="3882" y="1738"/>
                    <a:pt x="6175" y="1220"/>
                    <a:pt x="8356" y="925"/>
                  </a:cubicBezTo>
                  <a:cubicBezTo>
                    <a:pt x="10537" y="666"/>
                    <a:pt x="12644" y="629"/>
                    <a:pt x="13901" y="629"/>
                  </a:cubicBezTo>
                  <a:lnTo>
                    <a:pt x="15011" y="629"/>
                  </a:lnTo>
                  <a:lnTo>
                    <a:pt x="150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14" name="Google Shape;214;p27"/>
            <p:cNvSpPr/>
            <p:nvPr/>
          </p:nvSpPr>
          <p:spPr>
            <a:xfrm>
              <a:off x="5406650" y="1584775"/>
              <a:ext cx="438125" cy="367875"/>
            </a:xfrm>
            <a:custGeom>
              <a:avLst/>
              <a:gdLst/>
              <a:ahLst/>
              <a:cxnLst/>
              <a:rect l="l" t="t" r="r" b="b"/>
              <a:pathLst>
                <a:path w="17525" h="14715" extrusionOk="0">
                  <a:moveTo>
                    <a:pt x="3475" y="0"/>
                  </a:moveTo>
                  <a:cubicBezTo>
                    <a:pt x="3475" y="0"/>
                    <a:pt x="2625" y="518"/>
                    <a:pt x="1775" y="1368"/>
                  </a:cubicBezTo>
                  <a:cubicBezTo>
                    <a:pt x="924" y="2256"/>
                    <a:pt x="37" y="3476"/>
                    <a:pt x="0" y="4917"/>
                  </a:cubicBezTo>
                  <a:cubicBezTo>
                    <a:pt x="0" y="5509"/>
                    <a:pt x="148" y="6101"/>
                    <a:pt x="481" y="6692"/>
                  </a:cubicBezTo>
                  <a:cubicBezTo>
                    <a:pt x="961" y="7616"/>
                    <a:pt x="1960" y="8541"/>
                    <a:pt x="3254" y="9465"/>
                  </a:cubicBezTo>
                  <a:cubicBezTo>
                    <a:pt x="5213" y="10833"/>
                    <a:pt x="7801" y="12127"/>
                    <a:pt x="10426" y="13125"/>
                  </a:cubicBezTo>
                  <a:cubicBezTo>
                    <a:pt x="13014" y="14086"/>
                    <a:pt x="15602" y="14715"/>
                    <a:pt x="17524" y="14715"/>
                  </a:cubicBezTo>
                  <a:lnTo>
                    <a:pt x="17524" y="14123"/>
                  </a:lnTo>
                  <a:cubicBezTo>
                    <a:pt x="15121" y="14123"/>
                    <a:pt x="11387" y="13014"/>
                    <a:pt x="8097" y="11461"/>
                  </a:cubicBezTo>
                  <a:cubicBezTo>
                    <a:pt x="6433" y="10722"/>
                    <a:pt x="4880" y="9835"/>
                    <a:pt x="3623" y="8947"/>
                  </a:cubicBezTo>
                  <a:cubicBezTo>
                    <a:pt x="2366" y="8097"/>
                    <a:pt x="1442" y="7173"/>
                    <a:pt x="1035" y="6396"/>
                  </a:cubicBezTo>
                  <a:cubicBezTo>
                    <a:pt x="740" y="5879"/>
                    <a:pt x="629" y="5398"/>
                    <a:pt x="629" y="4917"/>
                  </a:cubicBezTo>
                  <a:cubicBezTo>
                    <a:pt x="629" y="3734"/>
                    <a:pt x="1405" y="2625"/>
                    <a:pt x="2181" y="1812"/>
                  </a:cubicBezTo>
                  <a:cubicBezTo>
                    <a:pt x="2588" y="1405"/>
                    <a:pt x="2995" y="1072"/>
                    <a:pt x="3291" y="851"/>
                  </a:cubicBezTo>
                  <a:cubicBezTo>
                    <a:pt x="3438" y="740"/>
                    <a:pt x="3586" y="666"/>
                    <a:pt x="3660" y="592"/>
                  </a:cubicBezTo>
                  <a:lnTo>
                    <a:pt x="3771" y="518"/>
                  </a:lnTo>
                  <a:lnTo>
                    <a:pt x="3808" y="518"/>
                  </a:lnTo>
                  <a:lnTo>
                    <a:pt x="34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15" name="Google Shape;215;p27"/>
            <p:cNvSpPr/>
            <p:nvPr/>
          </p:nvSpPr>
          <p:spPr>
            <a:xfrm>
              <a:off x="4434325" y="2717300"/>
              <a:ext cx="1258875" cy="2210575"/>
            </a:xfrm>
            <a:custGeom>
              <a:avLst/>
              <a:gdLst/>
              <a:ahLst/>
              <a:cxnLst/>
              <a:rect l="l" t="t" r="r" b="b"/>
              <a:pathLst>
                <a:path w="50355" h="88423" extrusionOk="0">
                  <a:moveTo>
                    <a:pt x="29766" y="1"/>
                  </a:moveTo>
                  <a:cubicBezTo>
                    <a:pt x="24738" y="1"/>
                    <a:pt x="21221" y="247"/>
                    <a:pt x="21221" y="247"/>
                  </a:cubicBezTo>
                  <a:cubicBezTo>
                    <a:pt x="21221" y="247"/>
                    <a:pt x="14936" y="18696"/>
                    <a:pt x="11609" y="35850"/>
                  </a:cubicBezTo>
                  <a:cubicBezTo>
                    <a:pt x="8282" y="53004"/>
                    <a:pt x="0" y="88422"/>
                    <a:pt x="0" y="88422"/>
                  </a:cubicBezTo>
                  <a:lnTo>
                    <a:pt x="33939" y="88422"/>
                  </a:lnTo>
                  <a:cubicBezTo>
                    <a:pt x="33939" y="88422"/>
                    <a:pt x="34124" y="80511"/>
                    <a:pt x="35418" y="70159"/>
                  </a:cubicBezTo>
                  <a:cubicBezTo>
                    <a:pt x="36712" y="59844"/>
                    <a:pt x="50354" y="4314"/>
                    <a:pt x="50354" y="4314"/>
                  </a:cubicBezTo>
                  <a:cubicBezTo>
                    <a:pt x="50354" y="4314"/>
                    <a:pt x="47212" y="802"/>
                    <a:pt x="38191" y="247"/>
                  </a:cubicBezTo>
                  <a:cubicBezTo>
                    <a:pt x="35171" y="62"/>
                    <a:pt x="32280" y="1"/>
                    <a:pt x="29766"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16" name="Google Shape;216;p27"/>
            <p:cNvSpPr/>
            <p:nvPr/>
          </p:nvSpPr>
          <p:spPr>
            <a:xfrm>
              <a:off x="4426000" y="2709600"/>
              <a:ext cx="1275500" cy="2226600"/>
            </a:xfrm>
            <a:custGeom>
              <a:avLst/>
              <a:gdLst/>
              <a:ahLst/>
              <a:cxnLst/>
              <a:rect l="l" t="t" r="r" b="b"/>
              <a:pathLst>
                <a:path w="51020" h="89064" extrusionOk="0">
                  <a:moveTo>
                    <a:pt x="30094" y="629"/>
                  </a:moveTo>
                  <a:cubicBezTo>
                    <a:pt x="32608" y="629"/>
                    <a:pt x="35492" y="666"/>
                    <a:pt x="38487" y="851"/>
                  </a:cubicBezTo>
                  <a:cubicBezTo>
                    <a:pt x="42960" y="1147"/>
                    <a:pt x="45992" y="2145"/>
                    <a:pt x="47840" y="3069"/>
                  </a:cubicBezTo>
                  <a:cubicBezTo>
                    <a:pt x="48802" y="3513"/>
                    <a:pt x="49467" y="3957"/>
                    <a:pt x="49874" y="4289"/>
                  </a:cubicBezTo>
                  <a:cubicBezTo>
                    <a:pt x="50096" y="4474"/>
                    <a:pt x="50243" y="4585"/>
                    <a:pt x="50317" y="4696"/>
                  </a:cubicBezTo>
                  <a:lnTo>
                    <a:pt x="50350" y="4718"/>
                  </a:lnTo>
                  <a:lnTo>
                    <a:pt x="50350" y="4718"/>
                  </a:lnTo>
                  <a:cubicBezTo>
                    <a:pt x="49952" y="6341"/>
                    <a:pt x="46759" y="19392"/>
                    <a:pt x="43404" y="33607"/>
                  </a:cubicBezTo>
                  <a:cubicBezTo>
                    <a:pt x="41629" y="41186"/>
                    <a:pt x="39781" y="49098"/>
                    <a:pt x="38339" y="55753"/>
                  </a:cubicBezTo>
                  <a:cubicBezTo>
                    <a:pt x="36860" y="62444"/>
                    <a:pt x="35751" y="67842"/>
                    <a:pt x="35455" y="70430"/>
                  </a:cubicBezTo>
                  <a:cubicBezTo>
                    <a:pt x="34307" y="79613"/>
                    <a:pt x="34032" y="86906"/>
                    <a:pt x="33985" y="88435"/>
                  </a:cubicBezTo>
                  <a:lnTo>
                    <a:pt x="715" y="88435"/>
                  </a:lnTo>
                  <a:cubicBezTo>
                    <a:pt x="1603" y="84627"/>
                    <a:pt x="9110" y="52359"/>
                    <a:pt x="12238" y="36232"/>
                  </a:cubicBezTo>
                  <a:cubicBezTo>
                    <a:pt x="13901" y="27655"/>
                    <a:pt x="16304" y="18745"/>
                    <a:pt x="18264" y="12016"/>
                  </a:cubicBezTo>
                  <a:cubicBezTo>
                    <a:pt x="19262" y="8652"/>
                    <a:pt x="20149" y="5805"/>
                    <a:pt x="20815" y="3809"/>
                  </a:cubicBezTo>
                  <a:cubicBezTo>
                    <a:pt x="21111" y="2810"/>
                    <a:pt x="21369" y="1997"/>
                    <a:pt x="21554" y="1480"/>
                  </a:cubicBezTo>
                  <a:cubicBezTo>
                    <a:pt x="21652" y="1188"/>
                    <a:pt x="21718" y="978"/>
                    <a:pt x="21759" y="844"/>
                  </a:cubicBezTo>
                  <a:lnTo>
                    <a:pt x="21759" y="844"/>
                  </a:lnTo>
                  <a:cubicBezTo>
                    <a:pt x="21863" y="839"/>
                    <a:pt x="22005" y="830"/>
                    <a:pt x="22183" y="814"/>
                  </a:cubicBezTo>
                  <a:cubicBezTo>
                    <a:pt x="23403" y="740"/>
                    <a:pt x="26323" y="629"/>
                    <a:pt x="30094" y="629"/>
                  </a:cubicBezTo>
                  <a:close/>
                  <a:moveTo>
                    <a:pt x="30094" y="1"/>
                  </a:moveTo>
                  <a:cubicBezTo>
                    <a:pt x="25066" y="1"/>
                    <a:pt x="21517" y="259"/>
                    <a:pt x="21517" y="259"/>
                  </a:cubicBezTo>
                  <a:cubicBezTo>
                    <a:pt x="21406" y="259"/>
                    <a:pt x="21295" y="333"/>
                    <a:pt x="21258" y="444"/>
                  </a:cubicBezTo>
                  <a:cubicBezTo>
                    <a:pt x="21258" y="444"/>
                    <a:pt x="14973" y="18930"/>
                    <a:pt x="11646" y="36121"/>
                  </a:cubicBezTo>
                  <a:cubicBezTo>
                    <a:pt x="9982" y="44661"/>
                    <a:pt x="7062" y="57823"/>
                    <a:pt x="4585" y="68840"/>
                  </a:cubicBezTo>
                  <a:cubicBezTo>
                    <a:pt x="3328" y="74312"/>
                    <a:pt x="2182" y="79303"/>
                    <a:pt x="1368" y="82889"/>
                  </a:cubicBezTo>
                  <a:cubicBezTo>
                    <a:pt x="962" y="84664"/>
                    <a:pt x="629" y="86105"/>
                    <a:pt x="370" y="87141"/>
                  </a:cubicBezTo>
                  <a:cubicBezTo>
                    <a:pt x="148" y="88139"/>
                    <a:pt x="0" y="88693"/>
                    <a:pt x="0" y="88693"/>
                  </a:cubicBezTo>
                  <a:cubicBezTo>
                    <a:pt x="0" y="88767"/>
                    <a:pt x="0" y="88878"/>
                    <a:pt x="74" y="88952"/>
                  </a:cubicBezTo>
                  <a:cubicBezTo>
                    <a:pt x="148" y="89026"/>
                    <a:pt x="222" y="89063"/>
                    <a:pt x="333" y="89063"/>
                  </a:cubicBezTo>
                  <a:lnTo>
                    <a:pt x="34272" y="89063"/>
                  </a:lnTo>
                  <a:cubicBezTo>
                    <a:pt x="34420" y="89063"/>
                    <a:pt x="34568" y="88915"/>
                    <a:pt x="34568" y="88767"/>
                  </a:cubicBezTo>
                  <a:cubicBezTo>
                    <a:pt x="34568" y="88767"/>
                    <a:pt x="34605" y="88250"/>
                    <a:pt x="34642" y="87362"/>
                  </a:cubicBezTo>
                  <a:cubicBezTo>
                    <a:pt x="34753" y="84664"/>
                    <a:pt x="35085" y="78268"/>
                    <a:pt x="36047" y="70504"/>
                  </a:cubicBezTo>
                  <a:cubicBezTo>
                    <a:pt x="36379" y="67953"/>
                    <a:pt x="37452" y="62555"/>
                    <a:pt x="38930" y="55900"/>
                  </a:cubicBezTo>
                  <a:cubicBezTo>
                    <a:pt x="41112" y="45918"/>
                    <a:pt x="44143" y="33089"/>
                    <a:pt x="46583" y="22812"/>
                  </a:cubicBezTo>
                  <a:cubicBezTo>
                    <a:pt x="47840" y="17636"/>
                    <a:pt x="48949" y="13125"/>
                    <a:pt x="49726" y="9872"/>
                  </a:cubicBezTo>
                  <a:cubicBezTo>
                    <a:pt x="50133" y="8245"/>
                    <a:pt x="50428" y="6951"/>
                    <a:pt x="50650" y="6064"/>
                  </a:cubicBezTo>
                  <a:cubicBezTo>
                    <a:pt x="50872" y="5177"/>
                    <a:pt x="50983" y="4696"/>
                    <a:pt x="50983" y="4696"/>
                  </a:cubicBezTo>
                  <a:cubicBezTo>
                    <a:pt x="51020" y="4585"/>
                    <a:pt x="50983" y="4474"/>
                    <a:pt x="50909" y="4400"/>
                  </a:cubicBezTo>
                  <a:cubicBezTo>
                    <a:pt x="50872" y="4363"/>
                    <a:pt x="47655" y="814"/>
                    <a:pt x="38524" y="259"/>
                  </a:cubicBezTo>
                  <a:cubicBezTo>
                    <a:pt x="35492" y="75"/>
                    <a:pt x="32608" y="1"/>
                    <a:pt x="30094"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17" name="Google Shape;217;p27"/>
            <p:cNvSpPr/>
            <p:nvPr/>
          </p:nvSpPr>
          <p:spPr>
            <a:xfrm>
              <a:off x="5009200" y="2762300"/>
              <a:ext cx="495450" cy="732950"/>
            </a:xfrm>
            <a:custGeom>
              <a:avLst/>
              <a:gdLst/>
              <a:ahLst/>
              <a:cxnLst/>
              <a:rect l="l" t="t" r="r" b="b"/>
              <a:pathLst>
                <a:path w="19818" h="29318" extrusionOk="0">
                  <a:moveTo>
                    <a:pt x="2515" y="0"/>
                  </a:moveTo>
                  <a:cubicBezTo>
                    <a:pt x="2515" y="0"/>
                    <a:pt x="1" y="10685"/>
                    <a:pt x="1" y="16970"/>
                  </a:cubicBezTo>
                  <a:cubicBezTo>
                    <a:pt x="1" y="22449"/>
                    <a:pt x="3278" y="29317"/>
                    <a:pt x="8798" y="29317"/>
                  </a:cubicBezTo>
                  <a:cubicBezTo>
                    <a:pt x="9646" y="29317"/>
                    <a:pt x="10548" y="29155"/>
                    <a:pt x="11499" y="28800"/>
                  </a:cubicBezTo>
                  <a:cubicBezTo>
                    <a:pt x="18671" y="26101"/>
                    <a:pt x="19817" y="18522"/>
                    <a:pt x="19817" y="13605"/>
                  </a:cubicBezTo>
                  <a:cubicBezTo>
                    <a:pt x="19817" y="8688"/>
                    <a:pt x="19521" y="1959"/>
                    <a:pt x="19521" y="1959"/>
                  </a:cubicBezTo>
                  <a:cubicBezTo>
                    <a:pt x="19521" y="1959"/>
                    <a:pt x="17513" y="3566"/>
                    <a:pt x="14167" y="3566"/>
                  </a:cubicBezTo>
                  <a:cubicBezTo>
                    <a:pt x="13089" y="3566"/>
                    <a:pt x="11871" y="3399"/>
                    <a:pt x="10537" y="2958"/>
                  </a:cubicBezTo>
                  <a:cubicBezTo>
                    <a:pt x="5066" y="1109"/>
                    <a:pt x="2515" y="0"/>
                    <a:pt x="2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18" name="Google Shape;218;p27"/>
            <p:cNvSpPr/>
            <p:nvPr/>
          </p:nvSpPr>
          <p:spPr>
            <a:xfrm>
              <a:off x="5024925" y="2762300"/>
              <a:ext cx="478800" cy="363925"/>
            </a:xfrm>
            <a:custGeom>
              <a:avLst/>
              <a:gdLst/>
              <a:ahLst/>
              <a:cxnLst/>
              <a:rect l="l" t="t" r="r" b="b"/>
              <a:pathLst>
                <a:path w="19152" h="14557" extrusionOk="0">
                  <a:moveTo>
                    <a:pt x="1886" y="0"/>
                  </a:moveTo>
                  <a:cubicBezTo>
                    <a:pt x="1886" y="0"/>
                    <a:pt x="740" y="4917"/>
                    <a:pt x="0" y="10056"/>
                  </a:cubicBezTo>
                  <a:cubicBezTo>
                    <a:pt x="1494" y="12453"/>
                    <a:pt x="4130" y="14556"/>
                    <a:pt x="8798" y="14556"/>
                  </a:cubicBezTo>
                  <a:cubicBezTo>
                    <a:pt x="9098" y="14556"/>
                    <a:pt x="9406" y="14547"/>
                    <a:pt x="9724" y="14530"/>
                  </a:cubicBezTo>
                  <a:cubicBezTo>
                    <a:pt x="13901" y="14271"/>
                    <a:pt x="16933" y="12792"/>
                    <a:pt x="19151" y="10685"/>
                  </a:cubicBezTo>
                  <a:cubicBezTo>
                    <a:pt x="19077" y="6396"/>
                    <a:pt x="18892" y="1959"/>
                    <a:pt x="18892" y="1959"/>
                  </a:cubicBezTo>
                  <a:cubicBezTo>
                    <a:pt x="18892" y="1959"/>
                    <a:pt x="16884" y="3566"/>
                    <a:pt x="13538" y="3566"/>
                  </a:cubicBezTo>
                  <a:cubicBezTo>
                    <a:pt x="12460" y="3566"/>
                    <a:pt x="11242" y="3399"/>
                    <a:pt x="9908" y="2958"/>
                  </a:cubicBezTo>
                  <a:cubicBezTo>
                    <a:pt x="4437" y="1109"/>
                    <a:pt x="1886" y="0"/>
                    <a:pt x="1886"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19" name="Google Shape;219;p27"/>
            <p:cNvSpPr/>
            <p:nvPr/>
          </p:nvSpPr>
          <p:spPr>
            <a:xfrm>
              <a:off x="5031400" y="2805725"/>
              <a:ext cx="452900" cy="320750"/>
            </a:xfrm>
            <a:custGeom>
              <a:avLst/>
              <a:gdLst/>
              <a:ahLst/>
              <a:cxnLst/>
              <a:rect l="l" t="t" r="r" b="b"/>
              <a:pathLst>
                <a:path w="18116" h="12830" extrusionOk="0">
                  <a:moveTo>
                    <a:pt x="18116" y="2773"/>
                  </a:moveTo>
                  <a:lnTo>
                    <a:pt x="18079" y="2810"/>
                  </a:lnTo>
                  <a:cubicBezTo>
                    <a:pt x="18079" y="2810"/>
                    <a:pt x="18042" y="2810"/>
                    <a:pt x="18042" y="2847"/>
                  </a:cubicBezTo>
                  <a:cubicBezTo>
                    <a:pt x="17931" y="2995"/>
                    <a:pt x="17820" y="3180"/>
                    <a:pt x="17635" y="3402"/>
                  </a:cubicBezTo>
                  <a:cubicBezTo>
                    <a:pt x="17302" y="3883"/>
                    <a:pt x="16859" y="4585"/>
                    <a:pt x="16378" y="5435"/>
                  </a:cubicBezTo>
                  <a:cubicBezTo>
                    <a:pt x="15417" y="7099"/>
                    <a:pt x="14345" y="9317"/>
                    <a:pt x="13864" y="11536"/>
                  </a:cubicBezTo>
                  <a:cubicBezTo>
                    <a:pt x="13827" y="11683"/>
                    <a:pt x="13827" y="11831"/>
                    <a:pt x="13790" y="11979"/>
                  </a:cubicBezTo>
                  <a:cubicBezTo>
                    <a:pt x="15232" y="11499"/>
                    <a:pt x="16526" y="10833"/>
                    <a:pt x="17598" y="10020"/>
                  </a:cubicBezTo>
                  <a:cubicBezTo>
                    <a:pt x="17820" y="6914"/>
                    <a:pt x="18005" y="4437"/>
                    <a:pt x="18116" y="2773"/>
                  </a:cubicBezTo>
                  <a:close/>
                  <a:moveTo>
                    <a:pt x="1553" y="1"/>
                  </a:moveTo>
                  <a:lnTo>
                    <a:pt x="1553" y="75"/>
                  </a:lnTo>
                  <a:cubicBezTo>
                    <a:pt x="1294" y="1184"/>
                    <a:pt x="998" y="2700"/>
                    <a:pt x="666" y="4437"/>
                  </a:cubicBezTo>
                  <a:cubicBezTo>
                    <a:pt x="444" y="5768"/>
                    <a:pt x="185" y="7247"/>
                    <a:pt x="0" y="8689"/>
                  </a:cubicBezTo>
                  <a:cubicBezTo>
                    <a:pt x="1516" y="10944"/>
                    <a:pt x="4104" y="12829"/>
                    <a:pt x="8503" y="12829"/>
                  </a:cubicBezTo>
                  <a:cubicBezTo>
                    <a:pt x="8799" y="12829"/>
                    <a:pt x="9132" y="12793"/>
                    <a:pt x="9465" y="12793"/>
                  </a:cubicBezTo>
                  <a:cubicBezTo>
                    <a:pt x="10796" y="12719"/>
                    <a:pt x="12016" y="12497"/>
                    <a:pt x="13125" y="12201"/>
                  </a:cubicBezTo>
                  <a:cubicBezTo>
                    <a:pt x="13162" y="11942"/>
                    <a:pt x="13236" y="11683"/>
                    <a:pt x="13273" y="11388"/>
                  </a:cubicBezTo>
                  <a:cubicBezTo>
                    <a:pt x="13975" y="8171"/>
                    <a:pt x="15897" y="4955"/>
                    <a:pt x="16933" y="3365"/>
                  </a:cubicBezTo>
                  <a:lnTo>
                    <a:pt x="16933" y="3365"/>
                  </a:lnTo>
                  <a:cubicBezTo>
                    <a:pt x="15676" y="3920"/>
                    <a:pt x="14234" y="4252"/>
                    <a:pt x="12644" y="4326"/>
                  </a:cubicBezTo>
                  <a:cubicBezTo>
                    <a:pt x="12348" y="4363"/>
                    <a:pt x="12053" y="4363"/>
                    <a:pt x="11757" y="4363"/>
                  </a:cubicBezTo>
                  <a:cubicBezTo>
                    <a:pt x="6655" y="4363"/>
                    <a:pt x="3512" y="2219"/>
                    <a:pt x="1553" y="1"/>
                  </a:cubicBezTo>
                  <a:close/>
                </a:path>
              </a:pathLst>
            </a:custGeom>
            <a:solidFill>
              <a:srgbClr val="BBE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20" name="Google Shape;220;p27"/>
            <p:cNvSpPr/>
            <p:nvPr/>
          </p:nvSpPr>
          <p:spPr>
            <a:xfrm>
              <a:off x="5001825" y="2754200"/>
              <a:ext cx="510200" cy="748450"/>
            </a:xfrm>
            <a:custGeom>
              <a:avLst/>
              <a:gdLst/>
              <a:ahLst/>
              <a:cxnLst/>
              <a:rect l="l" t="t" r="r" b="b"/>
              <a:pathLst>
                <a:path w="20408" h="29938" extrusionOk="0">
                  <a:moveTo>
                    <a:pt x="3044" y="746"/>
                  </a:moveTo>
                  <a:lnTo>
                    <a:pt x="3044" y="746"/>
                  </a:lnTo>
                  <a:cubicBezTo>
                    <a:pt x="3908" y="1120"/>
                    <a:pt x="6406" y="2112"/>
                    <a:pt x="10722" y="3540"/>
                  </a:cubicBezTo>
                  <a:cubicBezTo>
                    <a:pt x="12089" y="4021"/>
                    <a:pt x="13383" y="4206"/>
                    <a:pt x="14493" y="4206"/>
                  </a:cubicBezTo>
                  <a:cubicBezTo>
                    <a:pt x="16987" y="4206"/>
                    <a:pt x="18742" y="3330"/>
                    <a:pt x="19532" y="2835"/>
                  </a:cubicBezTo>
                  <a:lnTo>
                    <a:pt x="19532" y="2835"/>
                  </a:lnTo>
                  <a:cubicBezTo>
                    <a:pt x="19537" y="3002"/>
                    <a:pt x="19546" y="3202"/>
                    <a:pt x="19558" y="3430"/>
                  </a:cubicBezTo>
                  <a:cubicBezTo>
                    <a:pt x="19631" y="5537"/>
                    <a:pt x="19779" y="10269"/>
                    <a:pt x="19779" y="13929"/>
                  </a:cubicBezTo>
                  <a:cubicBezTo>
                    <a:pt x="19779" y="16369"/>
                    <a:pt x="19521" y="19475"/>
                    <a:pt x="18374" y="22248"/>
                  </a:cubicBezTo>
                  <a:cubicBezTo>
                    <a:pt x="17191" y="25020"/>
                    <a:pt x="15195" y="27497"/>
                    <a:pt x="11720" y="28828"/>
                  </a:cubicBezTo>
                  <a:cubicBezTo>
                    <a:pt x="10759" y="29161"/>
                    <a:pt x="9908" y="29309"/>
                    <a:pt x="9095" y="29309"/>
                  </a:cubicBezTo>
                  <a:cubicBezTo>
                    <a:pt x="7764" y="29309"/>
                    <a:pt x="6581" y="28902"/>
                    <a:pt x="5546" y="28200"/>
                  </a:cubicBezTo>
                  <a:cubicBezTo>
                    <a:pt x="3993" y="27165"/>
                    <a:pt x="2736" y="25464"/>
                    <a:pt x="1886" y="23505"/>
                  </a:cubicBezTo>
                  <a:cubicBezTo>
                    <a:pt x="1072" y="21545"/>
                    <a:pt x="592" y="19327"/>
                    <a:pt x="592" y="17294"/>
                  </a:cubicBezTo>
                  <a:cubicBezTo>
                    <a:pt x="592" y="14188"/>
                    <a:pt x="1220" y="9936"/>
                    <a:pt x="1849" y="6498"/>
                  </a:cubicBezTo>
                  <a:cubicBezTo>
                    <a:pt x="2181" y="4761"/>
                    <a:pt x="2477" y="3245"/>
                    <a:pt x="2736" y="2136"/>
                  </a:cubicBezTo>
                  <a:cubicBezTo>
                    <a:pt x="2847" y="1581"/>
                    <a:pt x="2958" y="1174"/>
                    <a:pt x="3032" y="842"/>
                  </a:cubicBezTo>
                  <a:cubicBezTo>
                    <a:pt x="3036" y="808"/>
                    <a:pt x="3040" y="776"/>
                    <a:pt x="3044" y="746"/>
                  </a:cubicBezTo>
                  <a:close/>
                  <a:moveTo>
                    <a:pt x="2828" y="1"/>
                  </a:moveTo>
                  <a:cubicBezTo>
                    <a:pt x="2782" y="1"/>
                    <a:pt x="2736" y="10"/>
                    <a:pt x="2699" y="28"/>
                  </a:cubicBezTo>
                  <a:cubicBezTo>
                    <a:pt x="2588" y="65"/>
                    <a:pt x="2551" y="139"/>
                    <a:pt x="2514" y="250"/>
                  </a:cubicBezTo>
                  <a:cubicBezTo>
                    <a:pt x="2514" y="250"/>
                    <a:pt x="1886" y="2912"/>
                    <a:pt x="1257" y="6387"/>
                  </a:cubicBezTo>
                  <a:cubicBezTo>
                    <a:pt x="629" y="9862"/>
                    <a:pt x="0" y="14114"/>
                    <a:pt x="0" y="17294"/>
                  </a:cubicBezTo>
                  <a:cubicBezTo>
                    <a:pt x="0" y="20103"/>
                    <a:pt x="813" y="23246"/>
                    <a:pt x="2366" y="25686"/>
                  </a:cubicBezTo>
                  <a:cubicBezTo>
                    <a:pt x="3143" y="26906"/>
                    <a:pt x="4067" y="27978"/>
                    <a:pt x="5213" y="28718"/>
                  </a:cubicBezTo>
                  <a:cubicBezTo>
                    <a:pt x="6322" y="29494"/>
                    <a:pt x="7653" y="29938"/>
                    <a:pt x="9095" y="29938"/>
                  </a:cubicBezTo>
                  <a:cubicBezTo>
                    <a:pt x="9982" y="29938"/>
                    <a:pt x="10943" y="29753"/>
                    <a:pt x="11905" y="29383"/>
                  </a:cubicBezTo>
                  <a:cubicBezTo>
                    <a:pt x="15602" y="28015"/>
                    <a:pt x="17746" y="25390"/>
                    <a:pt x="18929" y="22469"/>
                  </a:cubicBezTo>
                  <a:cubicBezTo>
                    <a:pt x="20112" y="19586"/>
                    <a:pt x="20408" y="16406"/>
                    <a:pt x="20408" y="13929"/>
                  </a:cubicBezTo>
                  <a:cubicBezTo>
                    <a:pt x="20408" y="9012"/>
                    <a:pt x="20112" y="2283"/>
                    <a:pt x="20112" y="2283"/>
                  </a:cubicBezTo>
                  <a:cubicBezTo>
                    <a:pt x="20112" y="2136"/>
                    <a:pt x="20038" y="2062"/>
                    <a:pt x="19927" y="1988"/>
                  </a:cubicBezTo>
                  <a:cubicBezTo>
                    <a:pt x="19906" y="1977"/>
                    <a:pt x="19878" y="1972"/>
                    <a:pt x="19847" y="1972"/>
                  </a:cubicBezTo>
                  <a:cubicBezTo>
                    <a:pt x="19773" y="1972"/>
                    <a:pt x="19684" y="1999"/>
                    <a:pt x="19631" y="2025"/>
                  </a:cubicBezTo>
                  <a:lnTo>
                    <a:pt x="19594" y="2062"/>
                  </a:lnTo>
                  <a:cubicBezTo>
                    <a:pt x="19410" y="2210"/>
                    <a:pt x="17524" y="3577"/>
                    <a:pt x="14493" y="3577"/>
                  </a:cubicBezTo>
                  <a:cubicBezTo>
                    <a:pt x="13420" y="3577"/>
                    <a:pt x="12237" y="3393"/>
                    <a:pt x="10943" y="2986"/>
                  </a:cubicBezTo>
                  <a:cubicBezTo>
                    <a:pt x="8208" y="2062"/>
                    <a:pt x="6211" y="1322"/>
                    <a:pt x="4880" y="805"/>
                  </a:cubicBezTo>
                  <a:cubicBezTo>
                    <a:pt x="4215" y="583"/>
                    <a:pt x="3734" y="361"/>
                    <a:pt x="3438" y="250"/>
                  </a:cubicBezTo>
                  <a:cubicBezTo>
                    <a:pt x="3253" y="176"/>
                    <a:pt x="3143" y="102"/>
                    <a:pt x="3069" y="102"/>
                  </a:cubicBezTo>
                  <a:cubicBezTo>
                    <a:pt x="2995" y="65"/>
                    <a:pt x="2958" y="28"/>
                    <a:pt x="2958" y="28"/>
                  </a:cubicBezTo>
                  <a:cubicBezTo>
                    <a:pt x="2921" y="10"/>
                    <a:pt x="2875" y="1"/>
                    <a:pt x="2828"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21" name="Google Shape;221;p27"/>
            <p:cNvSpPr/>
            <p:nvPr/>
          </p:nvSpPr>
          <p:spPr>
            <a:xfrm>
              <a:off x="5354875" y="2859575"/>
              <a:ext cx="133125" cy="419400"/>
            </a:xfrm>
            <a:custGeom>
              <a:avLst/>
              <a:gdLst/>
              <a:ahLst/>
              <a:cxnLst/>
              <a:rect l="l" t="t" r="r" b="b"/>
              <a:pathLst>
                <a:path w="5325" h="16776" extrusionOk="0">
                  <a:moveTo>
                    <a:pt x="4991" y="0"/>
                  </a:moveTo>
                  <a:cubicBezTo>
                    <a:pt x="4895" y="0"/>
                    <a:pt x="4800" y="49"/>
                    <a:pt x="4733" y="139"/>
                  </a:cubicBezTo>
                  <a:cubicBezTo>
                    <a:pt x="4733" y="139"/>
                    <a:pt x="1332" y="4649"/>
                    <a:pt x="334" y="9234"/>
                  </a:cubicBezTo>
                  <a:cubicBezTo>
                    <a:pt x="112" y="10343"/>
                    <a:pt x="1" y="11341"/>
                    <a:pt x="1" y="12228"/>
                  </a:cubicBezTo>
                  <a:cubicBezTo>
                    <a:pt x="1" y="15001"/>
                    <a:pt x="925" y="16591"/>
                    <a:pt x="925" y="16628"/>
                  </a:cubicBezTo>
                  <a:cubicBezTo>
                    <a:pt x="999" y="16726"/>
                    <a:pt x="1106" y="16776"/>
                    <a:pt x="1213" y="16776"/>
                  </a:cubicBezTo>
                  <a:cubicBezTo>
                    <a:pt x="1266" y="16776"/>
                    <a:pt x="1319" y="16763"/>
                    <a:pt x="1369" y="16739"/>
                  </a:cubicBezTo>
                  <a:cubicBezTo>
                    <a:pt x="1517" y="16665"/>
                    <a:pt x="1554" y="16443"/>
                    <a:pt x="1480" y="16295"/>
                  </a:cubicBezTo>
                  <a:cubicBezTo>
                    <a:pt x="1369" y="16147"/>
                    <a:pt x="629" y="14705"/>
                    <a:pt x="629" y="12228"/>
                  </a:cubicBezTo>
                  <a:cubicBezTo>
                    <a:pt x="629" y="11378"/>
                    <a:pt x="703" y="10417"/>
                    <a:pt x="925" y="9382"/>
                  </a:cubicBezTo>
                  <a:cubicBezTo>
                    <a:pt x="1406" y="7163"/>
                    <a:pt x="2478" y="4945"/>
                    <a:pt x="3439" y="3281"/>
                  </a:cubicBezTo>
                  <a:cubicBezTo>
                    <a:pt x="3920" y="2431"/>
                    <a:pt x="4363" y="1729"/>
                    <a:pt x="4696" y="1248"/>
                  </a:cubicBezTo>
                  <a:cubicBezTo>
                    <a:pt x="4881" y="1026"/>
                    <a:pt x="4992" y="841"/>
                    <a:pt x="5103" y="693"/>
                  </a:cubicBezTo>
                  <a:cubicBezTo>
                    <a:pt x="5177" y="582"/>
                    <a:pt x="5251" y="509"/>
                    <a:pt x="5251" y="509"/>
                  </a:cubicBezTo>
                  <a:cubicBezTo>
                    <a:pt x="5325" y="361"/>
                    <a:pt x="5325" y="176"/>
                    <a:pt x="5177" y="65"/>
                  </a:cubicBezTo>
                  <a:cubicBezTo>
                    <a:pt x="5118" y="21"/>
                    <a:pt x="5054" y="0"/>
                    <a:pt x="499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22" name="Google Shape;222;p27"/>
            <p:cNvSpPr/>
            <p:nvPr/>
          </p:nvSpPr>
          <p:spPr>
            <a:xfrm>
              <a:off x="3913950" y="2701900"/>
              <a:ext cx="2461350" cy="2225975"/>
            </a:xfrm>
            <a:custGeom>
              <a:avLst/>
              <a:gdLst/>
              <a:ahLst/>
              <a:cxnLst/>
              <a:rect l="l" t="t" r="r" b="b"/>
              <a:pathLst>
                <a:path w="98454" h="89039" extrusionOk="0">
                  <a:moveTo>
                    <a:pt x="45813" y="0"/>
                  </a:moveTo>
                  <a:cubicBezTo>
                    <a:pt x="45788" y="0"/>
                    <a:pt x="45770" y="13"/>
                    <a:pt x="45770" y="13"/>
                  </a:cubicBezTo>
                  <a:cubicBezTo>
                    <a:pt x="45770" y="13"/>
                    <a:pt x="18819" y="457"/>
                    <a:pt x="16859" y="567"/>
                  </a:cubicBezTo>
                  <a:cubicBezTo>
                    <a:pt x="14863" y="715"/>
                    <a:pt x="15713" y="14210"/>
                    <a:pt x="15713" y="33434"/>
                  </a:cubicBezTo>
                  <a:cubicBezTo>
                    <a:pt x="15713" y="51106"/>
                    <a:pt x="2219" y="83863"/>
                    <a:pt x="1" y="89038"/>
                  </a:cubicBezTo>
                  <a:lnTo>
                    <a:pt x="25584" y="89038"/>
                  </a:lnTo>
                  <a:cubicBezTo>
                    <a:pt x="26398" y="85489"/>
                    <a:pt x="30280" y="69259"/>
                    <a:pt x="33126" y="60423"/>
                  </a:cubicBezTo>
                  <a:cubicBezTo>
                    <a:pt x="36380" y="50441"/>
                    <a:pt x="40594" y="38093"/>
                    <a:pt x="41408" y="30625"/>
                  </a:cubicBezTo>
                  <a:cubicBezTo>
                    <a:pt x="42258" y="23194"/>
                    <a:pt x="45770" y="3377"/>
                    <a:pt x="45770" y="3377"/>
                  </a:cubicBezTo>
                  <a:cubicBezTo>
                    <a:pt x="46226" y="275"/>
                    <a:pt x="45932" y="0"/>
                    <a:pt x="45813" y="0"/>
                  </a:cubicBezTo>
                  <a:close/>
                  <a:moveTo>
                    <a:pt x="67668" y="1054"/>
                  </a:moveTo>
                  <a:cubicBezTo>
                    <a:pt x="63932" y="1054"/>
                    <a:pt x="63331" y="2426"/>
                    <a:pt x="63331" y="4375"/>
                  </a:cubicBezTo>
                  <a:cubicBezTo>
                    <a:pt x="63331" y="4375"/>
                    <a:pt x="62629" y="13211"/>
                    <a:pt x="61779" y="26854"/>
                  </a:cubicBezTo>
                  <a:cubicBezTo>
                    <a:pt x="60928" y="40459"/>
                    <a:pt x="57564" y="57059"/>
                    <a:pt x="53238" y="68150"/>
                  </a:cubicBezTo>
                  <a:cubicBezTo>
                    <a:pt x="48876" y="79241"/>
                    <a:pt x="49024" y="85970"/>
                    <a:pt x="49135" y="88077"/>
                  </a:cubicBezTo>
                  <a:cubicBezTo>
                    <a:pt x="49172" y="88447"/>
                    <a:pt x="49209" y="88780"/>
                    <a:pt x="49209" y="89038"/>
                  </a:cubicBezTo>
                  <a:lnTo>
                    <a:pt x="68766" y="89038"/>
                  </a:lnTo>
                  <a:cubicBezTo>
                    <a:pt x="68248" y="85896"/>
                    <a:pt x="67990" y="78465"/>
                    <a:pt x="72759" y="65451"/>
                  </a:cubicBezTo>
                  <a:cubicBezTo>
                    <a:pt x="72759" y="65451"/>
                    <a:pt x="72759" y="77134"/>
                    <a:pt x="73868" y="80498"/>
                  </a:cubicBezTo>
                  <a:cubicBezTo>
                    <a:pt x="74489" y="82381"/>
                    <a:pt x="74727" y="83383"/>
                    <a:pt x="75575" y="83383"/>
                  </a:cubicBezTo>
                  <a:cubicBezTo>
                    <a:pt x="76242" y="83383"/>
                    <a:pt x="77286" y="82762"/>
                    <a:pt x="79192" y="81459"/>
                  </a:cubicBezTo>
                  <a:cubicBezTo>
                    <a:pt x="83554" y="78539"/>
                    <a:pt x="98453" y="59425"/>
                    <a:pt x="98453" y="59425"/>
                  </a:cubicBezTo>
                  <a:lnTo>
                    <a:pt x="98453" y="53103"/>
                  </a:lnTo>
                  <a:cubicBezTo>
                    <a:pt x="98453" y="53103"/>
                    <a:pt x="92538" y="56615"/>
                    <a:pt x="88323" y="58722"/>
                  </a:cubicBezTo>
                  <a:cubicBezTo>
                    <a:pt x="87504" y="59132"/>
                    <a:pt x="86834" y="59335"/>
                    <a:pt x="86294" y="59335"/>
                  </a:cubicBezTo>
                  <a:cubicBezTo>
                    <a:pt x="84060" y="59335"/>
                    <a:pt x="84066" y="55855"/>
                    <a:pt x="84959" y="49184"/>
                  </a:cubicBezTo>
                  <a:cubicBezTo>
                    <a:pt x="86068" y="40903"/>
                    <a:pt x="95791" y="9440"/>
                    <a:pt x="95902" y="7185"/>
                  </a:cubicBezTo>
                  <a:cubicBezTo>
                    <a:pt x="96050" y="4930"/>
                    <a:pt x="79192" y="2564"/>
                    <a:pt x="71761" y="1418"/>
                  </a:cubicBezTo>
                  <a:cubicBezTo>
                    <a:pt x="70093" y="1169"/>
                    <a:pt x="68749" y="1054"/>
                    <a:pt x="67668" y="10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23" name="Google Shape;223;p27"/>
            <p:cNvSpPr/>
            <p:nvPr/>
          </p:nvSpPr>
          <p:spPr>
            <a:xfrm>
              <a:off x="5139525" y="3731850"/>
              <a:ext cx="1235775" cy="1196025"/>
            </a:xfrm>
            <a:custGeom>
              <a:avLst/>
              <a:gdLst/>
              <a:ahLst/>
              <a:cxnLst/>
              <a:rect l="l" t="t" r="r" b="b"/>
              <a:pathLst>
                <a:path w="49431" h="47841" extrusionOk="0">
                  <a:moveTo>
                    <a:pt x="32276" y="0"/>
                  </a:moveTo>
                  <a:cubicBezTo>
                    <a:pt x="32276" y="0"/>
                    <a:pt x="14678" y="31388"/>
                    <a:pt x="5842" y="37969"/>
                  </a:cubicBezTo>
                  <a:cubicBezTo>
                    <a:pt x="3883" y="39448"/>
                    <a:pt x="1960" y="40779"/>
                    <a:pt x="259" y="42073"/>
                  </a:cubicBezTo>
                  <a:cubicBezTo>
                    <a:pt x="1" y="44402"/>
                    <a:pt x="75" y="46029"/>
                    <a:pt x="112" y="46879"/>
                  </a:cubicBezTo>
                  <a:cubicBezTo>
                    <a:pt x="149" y="47249"/>
                    <a:pt x="186" y="47582"/>
                    <a:pt x="186" y="47840"/>
                  </a:cubicBezTo>
                  <a:lnTo>
                    <a:pt x="19743" y="47840"/>
                  </a:lnTo>
                  <a:cubicBezTo>
                    <a:pt x="19225" y="44698"/>
                    <a:pt x="18967" y="37267"/>
                    <a:pt x="23736" y="24253"/>
                  </a:cubicBezTo>
                  <a:cubicBezTo>
                    <a:pt x="23736" y="24253"/>
                    <a:pt x="23736" y="35936"/>
                    <a:pt x="24845" y="39300"/>
                  </a:cubicBezTo>
                  <a:cubicBezTo>
                    <a:pt x="25466" y="41183"/>
                    <a:pt x="25704" y="42185"/>
                    <a:pt x="26552" y="42185"/>
                  </a:cubicBezTo>
                  <a:cubicBezTo>
                    <a:pt x="27219" y="42185"/>
                    <a:pt x="28263" y="41564"/>
                    <a:pt x="30169" y="40261"/>
                  </a:cubicBezTo>
                  <a:cubicBezTo>
                    <a:pt x="34531" y="37341"/>
                    <a:pt x="49430" y="18227"/>
                    <a:pt x="49430" y="18227"/>
                  </a:cubicBezTo>
                  <a:lnTo>
                    <a:pt x="49430" y="11905"/>
                  </a:lnTo>
                  <a:cubicBezTo>
                    <a:pt x="49430" y="11905"/>
                    <a:pt x="43515" y="15417"/>
                    <a:pt x="39300" y="17524"/>
                  </a:cubicBezTo>
                  <a:cubicBezTo>
                    <a:pt x="38481" y="17934"/>
                    <a:pt x="37811" y="18137"/>
                    <a:pt x="37271" y="18137"/>
                  </a:cubicBezTo>
                  <a:cubicBezTo>
                    <a:pt x="35037" y="18137"/>
                    <a:pt x="35043" y="14657"/>
                    <a:pt x="35936" y="7986"/>
                  </a:cubicBezTo>
                  <a:cubicBezTo>
                    <a:pt x="36158" y="6396"/>
                    <a:pt x="36676" y="3919"/>
                    <a:pt x="37415" y="962"/>
                  </a:cubicBezTo>
                  <a:lnTo>
                    <a:pt x="32276" y="0"/>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24" name="Google Shape;224;p27"/>
            <p:cNvSpPr/>
            <p:nvPr/>
          </p:nvSpPr>
          <p:spPr>
            <a:xfrm>
              <a:off x="3913950" y="3766050"/>
              <a:ext cx="429825" cy="1161825"/>
            </a:xfrm>
            <a:custGeom>
              <a:avLst/>
              <a:gdLst/>
              <a:ahLst/>
              <a:cxnLst/>
              <a:rect l="l" t="t" r="r" b="b"/>
              <a:pathLst>
                <a:path w="17193" h="46473" extrusionOk="0">
                  <a:moveTo>
                    <a:pt x="17192" y="0"/>
                  </a:moveTo>
                  <a:lnTo>
                    <a:pt x="13162" y="8097"/>
                  </a:lnTo>
                  <a:cubicBezTo>
                    <a:pt x="9095" y="24549"/>
                    <a:pt x="1590" y="42738"/>
                    <a:pt x="1" y="46472"/>
                  </a:cubicBezTo>
                  <a:lnTo>
                    <a:pt x="6101" y="46472"/>
                  </a:lnTo>
                  <a:lnTo>
                    <a:pt x="17192" y="0"/>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25" name="Google Shape;225;p27"/>
            <p:cNvSpPr/>
            <p:nvPr/>
          </p:nvSpPr>
          <p:spPr>
            <a:xfrm>
              <a:off x="5142300" y="4519325"/>
              <a:ext cx="933525" cy="401150"/>
            </a:xfrm>
            <a:custGeom>
              <a:avLst/>
              <a:gdLst/>
              <a:ahLst/>
              <a:cxnLst/>
              <a:rect l="l" t="t" r="r" b="b"/>
              <a:pathLst>
                <a:path w="37341" h="16046" extrusionOk="0">
                  <a:moveTo>
                    <a:pt x="24142" y="777"/>
                  </a:moveTo>
                  <a:lnTo>
                    <a:pt x="24142" y="777"/>
                  </a:lnTo>
                  <a:cubicBezTo>
                    <a:pt x="24216" y="1886"/>
                    <a:pt x="24290" y="2995"/>
                    <a:pt x="24401" y="3993"/>
                  </a:cubicBezTo>
                  <a:cubicBezTo>
                    <a:pt x="24549" y="5546"/>
                    <a:pt x="24771" y="6914"/>
                    <a:pt x="25030" y="7690"/>
                  </a:cubicBezTo>
                  <a:cubicBezTo>
                    <a:pt x="25252" y="8430"/>
                    <a:pt x="25436" y="8984"/>
                    <a:pt x="25621" y="9428"/>
                  </a:cubicBezTo>
                  <a:cubicBezTo>
                    <a:pt x="25769" y="9872"/>
                    <a:pt x="25954" y="10167"/>
                    <a:pt x="26102" y="10278"/>
                  </a:cubicBezTo>
                  <a:cubicBezTo>
                    <a:pt x="26213" y="10352"/>
                    <a:pt x="26287" y="10389"/>
                    <a:pt x="26435" y="10389"/>
                  </a:cubicBezTo>
                  <a:lnTo>
                    <a:pt x="26472" y="10389"/>
                  </a:lnTo>
                  <a:cubicBezTo>
                    <a:pt x="26693" y="10389"/>
                    <a:pt x="27100" y="10241"/>
                    <a:pt x="27655" y="9945"/>
                  </a:cubicBezTo>
                  <a:cubicBezTo>
                    <a:pt x="28209" y="9650"/>
                    <a:pt x="28949" y="9169"/>
                    <a:pt x="29910" y="8541"/>
                  </a:cubicBezTo>
                  <a:cubicBezTo>
                    <a:pt x="30797" y="7912"/>
                    <a:pt x="32276" y="6507"/>
                    <a:pt x="33940" y="4696"/>
                  </a:cubicBezTo>
                  <a:cubicBezTo>
                    <a:pt x="35012" y="3550"/>
                    <a:pt x="36158" y="2256"/>
                    <a:pt x="37341" y="888"/>
                  </a:cubicBezTo>
                  <a:lnTo>
                    <a:pt x="24142" y="777"/>
                  </a:lnTo>
                  <a:close/>
                  <a:moveTo>
                    <a:pt x="11868" y="0"/>
                  </a:moveTo>
                  <a:cubicBezTo>
                    <a:pt x="9613" y="2847"/>
                    <a:pt x="7506" y="5176"/>
                    <a:pt x="5731" y="6470"/>
                  </a:cubicBezTo>
                  <a:cubicBezTo>
                    <a:pt x="3883" y="7875"/>
                    <a:pt x="2108" y="9132"/>
                    <a:pt x="481" y="10315"/>
                  </a:cubicBezTo>
                  <a:cubicBezTo>
                    <a:pt x="333" y="11757"/>
                    <a:pt x="259" y="12940"/>
                    <a:pt x="259" y="13827"/>
                  </a:cubicBezTo>
                  <a:cubicBezTo>
                    <a:pt x="259" y="14493"/>
                    <a:pt x="296" y="15010"/>
                    <a:pt x="333" y="15343"/>
                  </a:cubicBezTo>
                  <a:lnTo>
                    <a:pt x="1" y="15380"/>
                  </a:lnTo>
                  <a:lnTo>
                    <a:pt x="333" y="15380"/>
                  </a:lnTo>
                  <a:cubicBezTo>
                    <a:pt x="333" y="15602"/>
                    <a:pt x="370" y="15824"/>
                    <a:pt x="370" y="16046"/>
                  </a:cubicBezTo>
                  <a:lnTo>
                    <a:pt x="19299" y="16046"/>
                  </a:lnTo>
                  <a:cubicBezTo>
                    <a:pt x="19151" y="15195"/>
                    <a:pt x="19077" y="14086"/>
                    <a:pt x="19077" y="12681"/>
                  </a:cubicBezTo>
                  <a:cubicBezTo>
                    <a:pt x="19077" y="9872"/>
                    <a:pt x="19447" y="5953"/>
                    <a:pt x="20778" y="740"/>
                  </a:cubicBezTo>
                  <a:lnTo>
                    <a:pt x="13273" y="666"/>
                  </a:lnTo>
                  <a:cubicBezTo>
                    <a:pt x="12682" y="666"/>
                    <a:pt x="12201" y="407"/>
                    <a:pt x="11868" y="0"/>
                  </a:cubicBezTo>
                  <a:close/>
                </a:path>
              </a:pathLst>
            </a:custGeom>
            <a:solidFill>
              <a:srgbClr val="BBE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26" name="Google Shape;226;p27"/>
            <p:cNvSpPr/>
            <p:nvPr/>
          </p:nvSpPr>
          <p:spPr>
            <a:xfrm>
              <a:off x="3925975" y="4024850"/>
              <a:ext cx="355850" cy="895625"/>
            </a:xfrm>
            <a:custGeom>
              <a:avLst/>
              <a:gdLst/>
              <a:ahLst/>
              <a:cxnLst/>
              <a:rect l="l" t="t" r="r" b="b"/>
              <a:pathLst>
                <a:path w="14234" h="35825" extrusionOk="0">
                  <a:moveTo>
                    <a:pt x="14234" y="0"/>
                  </a:moveTo>
                  <a:lnTo>
                    <a:pt x="11498" y="8060"/>
                  </a:lnTo>
                  <a:lnTo>
                    <a:pt x="12348" y="7912"/>
                  </a:lnTo>
                  <a:lnTo>
                    <a:pt x="14234" y="0"/>
                  </a:lnTo>
                  <a:close/>
                  <a:moveTo>
                    <a:pt x="7727" y="27358"/>
                  </a:moveTo>
                  <a:lnTo>
                    <a:pt x="7727" y="27358"/>
                  </a:lnTo>
                  <a:cubicBezTo>
                    <a:pt x="5805" y="27913"/>
                    <a:pt x="4104" y="28394"/>
                    <a:pt x="2847" y="28726"/>
                  </a:cubicBezTo>
                  <a:cubicBezTo>
                    <a:pt x="1590" y="31980"/>
                    <a:pt x="555" y="34457"/>
                    <a:pt x="0" y="35825"/>
                  </a:cubicBezTo>
                  <a:lnTo>
                    <a:pt x="5694" y="35825"/>
                  </a:lnTo>
                  <a:lnTo>
                    <a:pt x="7727" y="27358"/>
                  </a:lnTo>
                  <a:close/>
                </a:path>
              </a:pathLst>
            </a:custGeom>
            <a:solidFill>
              <a:srgbClr val="BBE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27" name="Google Shape;227;p27"/>
            <p:cNvSpPr/>
            <p:nvPr/>
          </p:nvSpPr>
          <p:spPr>
            <a:xfrm>
              <a:off x="3906550" y="2694575"/>
              <a:ext cx="2476150" cy="2241625"/>
            </a:xfrm>
            <a:custGeom>
              <a:avLst/>
              <a:gdLst/>
              <a:ahLst/>
              <a:cxnLst/>
              <a:rect l="l" t="t" r="r" b="b"/>
              <a:pathLst>
                <a:path w="99046" h="89665" extrusionOk="0">
                  <a:moveTo>
                    <a:pt x="25427" y="29501"/>
                  </a:moveTo>
                  <a:cubicBezTo>
                    <a:pt x="25333" y="29501"/>
                    <a:pt x="25243" y="29537"/>
                    <a:pt x="25178" y="29624"/>
                  </a:cubicBezTo>
                  <a:lnTo>
                    <a:pt x="20704" y="35502"/>
                  </a:lnTo>
                  <a:cubicBezTo>
                    <a:pt x="20594" y="35650"/>
                    <a:pt x="20594" y="35835"/>
                    <a:pt x="20741" y="35946"/>
                  </a:cubicBezTo>
                  <a:cubicBezTo>
                    <a:pt x="20803" y="35992"/>
                    <a:pt x="20872" y="36013"/>
                    <a:pt x="20939" y="36013"/>
                  </a:cubicBezTo>
                  <a:cubicBezTo>
                    <a:pt x="21031" y="36013"/>
                    <a:pt x="21121" y="35973"/>
                    <a:pt x="21185" y="35909"/>
                  </a:cubicBezTo>
                  <a:lnTo>
                    <a:pt x="25659" y="29993"/>
                  </a:lnTo>
                  <a:cubicBezTo>
                    <a:pt x="25769" y="29846"/>
                    <a:pt x="25732" y="29661"/>
                    <a:pt x="25622" y="29550"/>
                  </a:cubicBezTo>
                  <a:cubicBezTo>
                    <a:pt x="25560" y="29519"/>
                    <a:pt x="25493" y="29501"/>
                    <a:pt x="25427" y="29501"/>
                  </a:cubicBezTo>
                  <a:close/>
                  <a:moveTo>
                    <a:pt x="84879" y="20321"/>
                  </a:moveTo>
                  <a:cubicBezTo>
                    <a:pt x="84739" y="20321"/>
                    <a:pt x="84619" y="20421"/>
                    <a:pt x="84590" y="20566"/>
                  </a:cubicBezTo>
                  <a:lnTo>
                    <a:pt x="79044" y="41196"/>
                  </a:lnTo>
                  <a:cubicBezTo>
                    <a:pt x="79007" y="41343"/>
                    <a:pt x="79118" y="41528"/>
                    <a:pt x="79266" y="41565"/>
                  </a:cubicBezTo>
                  <a:cubicBezTo>
                    <a:pt x="79297" y="41571"/>
                    <a:pt x="79326" y="41574"/>
                    <a:pt x="79355" y="41574"/>
                  </a:cubicBezTo>
                  <a:cubicBezTo>
                    <a:pt x="79497" y="41574"/>
                    <a:pt x="79605" y="41497"/>
                    <a:pt x="79636" y="41343"/>
                  </a:cubicBezTo>
                  <a:lnTo>
                    <a:pt x="85181" y="20714"/>
                  </a:lnTo>
                  <a:cubicBezTo>
                    <a:pt x="85255" y="20529"/>
                    <a:pt x="85144" y="20381"/>
                    <a:pt x="84996" y="20344"/>
                  </a:cubicBezTo>
                  <a:cubicBezTo>
                    <a:pt x="84957" y="20328"/>
                    <a:pt x="84917" y="20321"/>
                    <a:pt x="84879" y="20321"/>
                  </a:cubicBezTo>
                  <a:close/>
                  <a:moveTo>
                    <a:pt x="45982" y="639"/>
                  </a:moveTo>
                  <a:cubicBezTo>
                    <a:pt x="46008" y="736"/>
                    <a:pt x="46029" y="896"/>
                    <a:pt x="46029" y="1119"/>
                  </a:cubicBezTo>
                  <a:cubicBezTo>
                    <a:pt x="46029" y="1600"/>
                    <a:pt x="45955" y="2376"/>
                    <a:pt x="45771" y="3633"/>
                  </a:cubicBezTo>
                  <a:cubicBezTo>
                    <a:pt x="45771" y="3633"/>
                    <a:pt x="42258" y="23413"/>
                    <a:pt x="41408" y="30881"/>
                  </a:cubicBezTo>
                  <a:cubicBezTo>
                    <a:pt x="40595" y="38275"/>
                    <a:pt x="36380" y="50623"/>
                    <a:pt x="33127" y="60605"/>
                  </a:cubicBezTo>
                  <a:cubicBezTo>
                    <a:pt x="30343" y="69280"/>
                    <a:pt x="26571" y="84987"/>
                    <a:pt x="25644" y="89036"/>
                  </a:cubicBezTo>
                  <a:lnTo>
                    <a:pt x="779" y="89036"/>
                  </a:lnTo>
                  <a:cubicBezTo>
                    <a:pt x="2092" y="85905"/>
                    <a:pt x="5803" y="76838"/>
                    <a:pt x="9281" y="66336"/>
                  </a:cubicBezTo>
                  <a:cubicBezTo>
                    <a:pt x="12941" y="55244"/>
                    <a:pt x="16305" y="42637"/>
                    <a:pt x="16342" y="33727"/>
                  </a:cubicBezTo>
                  <a:cubicBezTo>
                    <a:pt x="16342" y="24854"/>
                    <a:pt x="16157" y="17202"/>
                    <a:pt x="16157" y="11545"/>
                  </a:cubicBezTo>
                  <a:cubicBezTo>
                    <a:pt x="16157" y="8218"/>
                    <a:pt x="16194" y="5593"/>
                    <a:pt x="16416" y="3781"/>
                  </a:cubicBezTo>
                  <a:cubicBezTo>
                    <a:pt x="16490" y="2894"/>
                    <a:pt x="16638" y="2191"/>
                    <a:pt x="16786" y="1748"/>
                  </a:cubicBezTo>
                  <a:cubicBezTo>
                    <a:pt x="16860" y="1526"/>
                    <a:pt x="16933" y="1378"/>
                    <a:pt x="17007" y="1267"/>
                  </a:cubicBezTo>
                  <a:cubicBezTo>
                    <a:pt x="17081" y="1193"/>
                    <a:pt x="17118" y="1193"/>
                    <a:pt x="17155" y="1193"/>
                  </a:cubicBezTo>
                  <a:cubicBezTo>
                    <a:pt x="17636" y="1156"/>
                    <a:pt x="19706" y="1082"/>
                    <a:pt x="22516" y="1045"/>
                  </a:cubicBezTo>
                  <a:cubicBezTo>
                    <a:pt x="26694" y="934"/>
                    <a:pt x="32609" y="860"/>
                    <a:pt x="37452" y="750"/>
                  </a:cubicBezTo>
                  <a:cubicBezTo>
                    <a:pt x="39855" y="713"/>
                    <a:pt x="42036" y="676"/>
                    <a:pt x="43589" y="676"/>
                  </a:cubicBezTo>
                  <a:cubicBezTo>
                    <a:pt x="44869" y="645"/>
                    <a:pt x="45721" y="640"/>
                    <a:pt x="45982" y="639"/>
                  </a:cubicBezTo>
                  <a:close/>
                  <a:moveTo>
                    <a:pt x="67916" y="1637"/>
                  </a:moveTo>
                  <a:cubicBezTo>
                    <a:pt x="68988" y="1637"/>
                    <a:pt x="70319" y="1785"/>
                    <a:pt x="72020" y="2007"/>
                  </a:cubicBezTo>
                  <a:cubicBezTo>
                    <a:pt x="75717" y="2598"/>
                    <a:pt x="81743" y="3448"/>
                    <a:pt x="86845" y="4484"/>
                  </a:cubicBezTo>
                  <a:cubicBezTo>
                    <a:pt x="89396" y="4964"/>
                    <a:pt x="91725" y="5519"/>
                    <a:pt x="93389" y="6073"/>
                  </a:cubicBezTo>
                  <a:cubicBezTo>
                    <a:pt x="94202" y="6332"/>
                    <a:pt x="94867" y="6591"/>
                    <a:pt x="95311" y="6887"/>
                  </a:cubicBezTo>
                  <a:cubicBezTo>
                    <a:pt x="95533" y="6998"/>
                    <a:pt x="95681" y="7109"/>
                    <a:pt x="95792" y="7219"/>
                  </a:cubicBezTo>
                  <a:cubicBezTo>
                    <a:pt x="95903" y="7330"/>
                    <a:pt x="95903" y="7404"/>
                    <a:pt x="95903" y="7441"/>
                  </a:cubicBezTo>
                  <a:cubicBezTo>
                    <a:pt x="95903" y="7552"/>
                    <a:pt x="95866" y="7811"/>
                    <a:pt x="95792" y="8144"/>
                  </a:cubicBezTo>
                  <a:cubicBezTo>
                    <a:pt x="95200" y="10806"/>
                    <a:pt x="92760" y="19198"/>
                    <a:pt x="90320" y="27849"/>
                  </a:cubicBezTo>
                  <a:cubicBezTo>
                    <a:pt x="87880" y="36537"/>
                    <a:pt x="85477" y="45484"/>
                    <a:pt x="84959" y="49440"/>
                  </a:cubicBezTo>
                  <a:cubicBezTo>
                    <a:pt x="84590" y="52028"/>
                    <a:pt x="84368" y="54135"/>
                    <a:pt x="84368" y="55762"/>
                  </a:cubicBezTo>
                  <a:cubicBezTo>
                    <a:pt x="84368" y="57056"/>
                    <a:pt x="84516" y="58054"/>
                    <a:pt x="84848" y="58794"/>
                  </a:cubicBezTo>
                  <a:cubicBezTo>
                    <a:pt x="85033" y="59163"/>
                    <a:pt x="85255" y="59459"/>
                    <a:pt x="85551" y="59644"/>
                  </a:cubicBezTo>
                  <a:cubicBezTo>
                    <a:pt x="85847" y="59829"/>
                    <a:pt x="86216" y="59940"/>
                    <a:pt x="86586" y="59940"/>
                  </a:cubicBezTo>
                  <a:cubicBezTo>
                    <a:pt x="87215" y="59940"/>
                    <a:pt x="87917" y="59718"/>
                    <a:pt x="88767" y="59311"/>
                  </a:cubicBezTo>
                  <a:cubicBezTo>
                    <a:pt x="92261" y="57533"/>
                    <a:pt x="96924" y="54816"/>
                    <a:pt x="98417" y="53938"/>
                  </a:cubicBezTo>
                  <a:lnTo>
                    <a:pt x="98417" y="53938"/>
                  </a:lnTo>
                  <a:lnTo>
                    <a:pt x="98417" y="59631"/>
                  </a:lnTo>
                  <a:lnTo>
                    <a:pt x="98417" y="59631"/>
                  </a:lnTo>
                  <a:cubicBezTo>
                    <a:pt x="98320" y="59757"/>
                    <a:pt x="98132" y="60003"/>
                    <a:pt x="97862" y="60346"/>
                  </a:cubicBezTo>
                  <a:cubicBezTo>
                    <a:pt x="96383" y="62195"/>
                    <a:pt x="92686" y="66853"/>
                    <a:pt x="88878" y="71364"/>
                  </a:cubicBezTo>
                  <a:cubicBezTo>
                    <a:pt x="86993" y="73619"/>
                    <a:pt x="85070" y="75874"/>
                    <a:pt x="83370" y="77686"/>
                  </a:cubicBezTo>
                  <a:cubicBezTo>
                    <a:pt x="81706" y="79497"/>
                    <a:pt x="80227" y="80902"/>
                    <a:pt x="79340" y="81531"/>
                  </a:cubicBezTo>
                  <a:cubicBezTo>
                    <a:pt x="78379" y="82159"/>
                    <a:pt x="77639" y="82640"/>
                    <a:pt x="77085" y="82935"/>
                  </a:cubicBezTo>
                  <a:cubicBezTo>
                    <a:pt x="76493" y="83268"/>
                    <a:pt x="76123" y="83379"/>
                    <a:pt x="75865" y="83379"/>
                  </a:cubicBezTo>
                  <a:cubicBezTo>
                    <a:pt x="75717" y="83379"/>
                    <a:pt x="75643" y="83342"/>
                    <a:pt x="75532" y="83268"/>
                  </a:cubicBezTo>
                  <a:cubicBezTo>
                    <a:pt x="75384" y="83157"/>
                    <a:pt x="75199" y="82862"/>
                    <a:pt x="75051" y="82418"/>
                  </a:cubicBezTo>
                  <a:cubicBezTo>
                    <a:pt x="74866" y="81974"/>
                    <a:pt x="74682" y="81420"/>
                    <a:pt x="74460" y="80680"/>
                  </a:cubicBezTo>
                  <a:cubicBezTo>
                    <a:pt x="74201" y="79904"/>
                    <a:pt x="73979" y="78536"/>
                    <a:pt x="73831" y="76983"/>
                  </a:cubicBezTo>
                  <a:cubicBezTo>
                    <a:pt x="73572" y="74654"/>
                    <a:pt x="73461" y="71844"/>
                    <a:pt x="73388" y="69626"/>
                  </a:cubicBezTo>
                  <a:cubicBezTo>
                    <a:pt x="73388" y="68517"/>
                    <a:pt x="73351" y="67556"/>
                    <a:pt x="73351" y="66853"/>
                  </a:cubicBezTo>
                  <a:cubicBezTo>
                    <a:pt x="73351" y="66151"/>
                    <a:pt x="73351" y="65744"/>
                    <a:pt x="73351" y="65744"/>
                  </a:cubicBezTo>
                  <a:cubicBezTo>
                    <a:pt x="73351" y="65596"/>
                    <a:pt x="73240" y="65485"/>
                    <a:pt x="73092" y="65448"/>
                  </a:cubicBezTo>
                  <a:cubicBezTo>
                    <a:pt x="72944" y="65448"/>
                    <a:pt x="72796" y="65522"/>
                    <a:pt x="72759" y="65670"/>
                  </a:cubicBezTo>
                  <a:cubicBezTo>
                    <a:pt x="72750" y="65695"/>
                    <a:pt x="72741" y="65719"/>
                    <a:pt x="72732" y="65744"/>
                  </a:cubicBezTo>
                  <a:lnTo>
                    <a:pt x="72722" y="65744"/>
                  </a:lnTo>
                  <a:cubicBezTo>
                    <a:pt x="72722" y="65746"/>
                    <a:pt x="72722" y="65755"/>
                    <a:pt x="72722" y="65771"/>
                  </a:cubicBezTo>
                  <a:lnTo>
                    <a:pt x="72722" y="65771"/>
                  </a:lnTo>
                  <a:cubicBezTo>
                    <a:pt x="69315" y="75070"/>
                    <a:pt x="68507" y="81545"/>
                    <a:pt x="68507" y="85671"/>
                  </a:cubicBezTo>
                  <a:cubicBezTo>
                    <a:pt x="68507" y="87058"/>
                    <a:pt x="68592" y="88163"/>
                    <a:pt x="68711" y="89036"/>
                  </a:cubicBezTo>
                  <a:lnTo>
                    <a:pt x="49802" y="89036"/>
                  </a:lnTo>
                  <a:cubicBezTo>
                    <a:pt x="49780" y="88832"/>
                    <a:pt x="49763" y="88618"/>
                    <a:pt x="49763" y="88370"/>
                  </a:cubicBezTo>
                  <a:lnTo>
                    <a:pt x="49431" y="88370"/>
                  </a:lnTo>
                  <a:lnTo>
                    <a:pt x="49763" y="88333"/>
                  </a:lnTo>
                  <a:cubicBezTo>
                    <a:pt x="49726" y="88000"/>
                    <a:pt x="49689" y="87483"/>
                    <a:pt x="49689" y="86817"/>
                  </a:cubicBezTo>
                  <a:cubicBezTo>
                    <a:pt x="49689" y="83786"/>
                    <a:pt x="50244" y="77649"/>
                    <a:pt x="53793" y="68554"/>
                  </a:cubicBezTo>
                  <a:cubicBezTo>
                    <a:pt x="58156" y="57389"/>
                    <a:pt x="61557" y="40826"/>
                    <a:pt x="62407" y="27147"/>
                  </a:cubicBezTo>
                  <a:cubicBezTo>
                    <a:pt x="62814" y="20344"/>
                    <a:pt x="63184" y="14725"/>
                    <a:pt x="63479" y="10806"/>
                  </a:cubicBezTo>
                  <a:cubicBezTo>
                    <a:pt x="63627" y="8846"/>
                    <a:pt x="63738" y="7330"/>
                    <a:pt x="63812" y="6295"/>
                  </a:cubicBezTo>
                  <a:cubicBezTo>
                    <a:pt x="63886" y="5260"/>
                    <a:pt x="63923" y="4705"/>
                    <a:pt x="63923" y="4705"/>
                  </a:cubicBezTo>
                  <a:lnTo>
                    <a:pt x="63923" y="4668"/>
                  </a:lnTo>
                  <a:cubicBezTo>
                    <a:pt x="63923" y="4188"/>
                    <a:pt x="63960" y="3781"/>
                    <a:pt x="64071" y="3411"/>
                  </a:cubicBezTo>
                  <a:cubicBezTo>
                    <a:pt x="64219" y="2857"/>
                    <a:pt x="64515" y="2450"/>
                    <a:pt x="65069" y="2154"/>
                  </a:cubicBezTo>
                  <a:cubicBezTo>
                    <a:pt x="65661" y="1859"/>
                    <a:pt x="66548" y="1637"/>
                    <a:pt x="67916" y="1637"/>
                  </a:cubicBezTo>
                  <a:close/>
                  <a:moveTo>
                    <a:pt x="46167" y="0"/>
                  </a:moveTo>
                  <a:cubicBezTo>
                    <a:pt x="46146" y="0"/>
                    <a:pt x="46124" y="3"/>
                    <a:pt x="46103" y="10"/>
                  </a:cubicBezTo>
                  <a:cubicBezTo>
                    <a:pt x="46090" y="10"/>
                    <a:pt x="46078" y="11"/>
                    <a:pt x="46066" y="12"/>
                  </a:cubicBezTo>
                  <a:lnTo>
                    <a:pt x="46066" y="12"/>
                  </a:lnTo>
                  <a:lnTo>
                    <a:pt x="46066" y="10"/>
                  </a:lnTo>
                  <a:cubicBezTo>
                    <a:pt x="46066" y="10"/>
                    <a:pt x="39338" y="121"/>
                    <a:pt x="32350" y="232"/>
                  </a:cubicBezTo>
                  <a:cubicBezTo>
                    <a:pt x="28838" y="306"/>
                    <a:pt x="25289" y="380"/>
                    <a:pt x="22479" y="417"/>
                  </a:cubicBezTo>
                  <a:cubicBezTo>
                    <a:pt x="19669" y="491"/>
                    <a:pt x="17636" y="528"/>
                    <a:pt x="17118" y="565"/>
                  </a:cubicBezTo>
                  <a:cubicBezTo>
                    <a:pt x="16896" y="602"/>
                    <a:pt x="16675" y="713"/>
                    <a:pt x="16564" y="897"/>
                  </a:cubicBezTo>
                  <a:cubicBezTo>
                    <a:pt x="16305" y="1193"/>
                    <a:pt x="16157" y="1637"/>
                    <a:pt x="16009" y="2228"/>
                  </a:cubicBezTo>
                  <a:cubicBezTo>
                    <a:pt x="15639" y="3966"/>
                    <a:pt x="15529" y="7182"/>
                    <a:pt x="15529" y="11545"/>
                  </a:cubicBezTo>
                  <a:cubicBezTo>
                    <a:pt x="15529" y="17202"/>
                    <a:pt x="15713" y="24854"/>
                    <a:pt x="15713" y="33727"/>
                  </a:cubicBezTo>
                  <a:cubicBezTo>
                    <a:pt x="15713" y="42490"/>
                    <a:pt x="12349" y="55097"/>
                    <a:pt x="8689" y="66114"/>
                  </a:cubicBezTo>
                  <a:cubicBezTo>
                    <a:pt x="5029" y="77168"/>
                    <a:pt x="1110" y="86633"/>
                    <a:pt x="38" y="89220"/>
                  </a:cubicBezTo>
                  <a:cubicBezTo>
                    <a:pt x="1" y="89331"/>
                    <a:pt x="1" y="89442"/>
                    <a:pt x="38" y="89516"/>
                  </a:cubicBezTo>
                  <a:cubicBezTo>
                    <a:pt x="112" y="89590"/>
                    <a:pt x="223" y="89664"/>
                    <a:pt x="297" y="89664"/>
                  </a:cubicBezTo>
                  <a:lnTo>
                    <a:pt x="25880" y="89664"/>
                  </a:lnTo>
                  <a:cubicBezTo>
                    <a:pt x="26028" y="89664"/>
                    <a:pt x="26139" y="89553"/>
                    <a:pt x="26176" y="89405"/>
                  </a:cubicBezTo>
                  <a:cubicBezTo>
                    <a:pt x="26989" y="85856"/>
                    <a:pt x="30871" y="69626"/>
                    <a:pt x="33718" y="60790"/>
                  </a:cubicBezTo>
                  <a:cubicBezTo>
                    <a:pt x="36972" y="50845"/>
                    <a:pt x="41186" y="38460"/>
                    <a:pt x="42036" y="30955"/>
                  </a:cubicBezTo>
                  <a:cubicBezTo>
                    <a:pt x="42443" y="27258"/>
                    <a:pt x="43515" y="20455"/>
                    <a:pt x="44514" y="14577"/>
                  </a:cubicBezTo>
                  <a:cubicBezTo>
                    <a:pt x="44994" y="11619"/>
                    <a:pt x="45475" y="8920"/>
                    <a:pt x="45807" y="6961"/>
                  </a:cubicBezTo>
                  <a:cubicBezTo>
                    <a:pt x="45992" y="5962"/>
                    <a:pt x="46140" y="5149"/>
                    <a:pt x="46214" y="4595"/>
                  </a:cubicBezTo>
                  <a:cubicBezTo>
                    <a:pt x="46325" y="4040"/>
                    <a:pt x="46362" y="3744"/>
                    <a:pt x="46362" y="3744"/>
                  </a:cubicBezTo>
                  <a:cubicBezTo>
                    <a:pt x="46584" y="2450"/>
                    <a:pt x="46621" y="1637"/>
                    <a:pt x="46621" y="1119"/>
                  </a:cubicBezTo>
                  <a:cubicBezTo>
                    <a:pt x="46621" y="750"/>
                    <a:pt x="46584" y="528"/>
                    <a:pt x="46547" y="343"/>
                  </a:cubicBezTo>
                  <a:cubicBezTo>
                    <a:pt x="46510" y="232"/>
                    <a:pt x="46473" y="158"/>
                    <a:pt x="46399" y="84"/>
                  </a:cubicBezTo>
                  <a:cubicBezTo>
                    <a:pt x="46339" y="54"/>
                    <a:pt x="46255" y="0"/>
                    <a:pt x="46167" y="0"/>
                  </a:cubicBezTo>
                  <a:close/>
                  <a:moveTo>
                    <a:pt x="67916" y="1045"/>
                  </a:moveTo>
                  <a:cubicBezTo>
                    <a:pt x="66030" y="1045"/>
                    <a:pt x="64884" y="1378"/>
                    <a:pt x="64182" y="2044"/>
                  </a:cubicBezTo>
                  <a:cubicBezTo>
                    <a:pt x="63812" y="2376"/>
                    <a:pt x="63590" y="2783"/>
                    <a:pt x="63479" y="3227"/>
                  </a:cubicBezTo>
                  <a:cubicBezTo>
                    <a:pt x="63371" y="3660"/>
                    <a:pt x="63333" y="4128"/>
                    <a:pt x="63332" y="4632"/>
                  </a:cubicBezTo>
                  <a:lnTo>
                    <a:pt x="63332" y="4632"/>
                  </a:lnTo>
                  <a:lnTo>
                    <a:pt x="63332" y="4631"/>
                  </a:lnTo>
                  <a:cubicBezTo>
                    <a:pt x="63332" y="4631"/>
                    <a:pt x="62629" y="13504"/>
                    <a:pt x="61779" y="27110"/>
                  </a:cubicBezTo>
                  <a:cubicBezTo>
                    <a:pt x="60928" y="40715"/>
                    <a:pt x="57564" y="57278"/>
                    <a:pt x="53239" y="68332"/>
                  </a:cubicBezTo>
                  <a:cubicBezTo>
                    <a:pt x="49615" y="77464"/>
                    <a:pt x="49098" y="83712"/>
                    <a:pt x="49098" y="86817"/>
                  </a:cubicBezTo>
                  <a:cubicBezTo>
                    <a:pt x="49098" y="87483"/>
                    <a:pt x="49098" y="88000"/>
                    <a:pt x="49135" y="88407"/>
                  </a:cubicBezTo>
                  <a:cubicBezTo>
                    <a:pt x="49172" y="88777"/>
                    <a:pt x="49172" y="89073"/>
                    <a:pt x="49209" y="89368"/>
                  </a:cubicBezTo>
                  <a:cubicBezTo>
                    <a:pt x="49209" y="89516"/>
                    <a:pt x="49357" y="89664"/>
                    <a:pt x="49505" y="89664"/>
                  </a:cubicBezTo>
                  <a:lnTo>
                    <a:pt x="69062" y="89664"/>
                  </a:lnTo>
                  <a:cubicBezTo>
                    <a:pt x="69173" y="89664"/>
                    <a:pt x="69247" y="89627"/>
                    <a:pt x="69321" y="89553"/>
                  </a:cubicBezTo>
                  <a:cubicBezTo>
                    <a:pt x="69358" y="89479"/>
                    <a:pt x="69395" y="89405"/>
                    <a:pt x="69395" y="89294"/>
                  </a:cubicBezTo>
                  <a:cubicBezTo>
                    <a:pt x="69247" y="88444"/>
                    <a:pt x="69099" y="87224"/>
                    <a:pt x="69099" y="85671"/>
                  </a:cubicBezTo>
                  <a:cubicBezTo>
                    <a:pt x="69099" y="81879"/>
                    <a:pt x="69819" y="75960"/>
                    <a:pt x="72738" y="67481"/>
                  </a:cubicBezTo>
                  <a:lnTo>
                    <a:pt x="72738" y="67481"/>
                  </a:lnTo>
                  <a:cubicBezTo>
                    <a:pt x="72756" y="68639"/>
                    <a:pt x="72793" y="70268"/>
                    <a:pt x="72870" y="72029"/>
                  </a:cubicBezTo>
                  <a:cubicBezTo>
                    <a:pt x="72944" y="73693"/>
                    <a:pt x="73055" y="75467"/>
                    <a:pt x="73203" y="77057"/>
                  </a:cubicBezTo>
                  <a:cubicBezTo>
                    <a:pt x="73351" y="78610"/>
                    <a:pt x="73572" y="79978"/>
                    <a:pt x="73868" y="80902"/>
                  </a:cubicBezTo>
                  <a:cubicBezTo>
                    <a:pt x="74201" y="81826"/>
                    <a:pt x="74386" y="82566"/>
                    <a:pt x="74645" y="83083"/>
                  </a:cubicBezTo>
                  <a:cubicBezTo>
                    <a:pt x="74792" y="83342"/>
                    <a:pt x="74940" y="83564"/>
                    <a:pt x="75125" y="83749"/>
                  </a:cubicBezTo>
                  <a:cubicBezTo>
                    <a:pt x="75347" y="83897"/>
                    <a:pt x="75606" y="84008"/>
                    <a:pt x="75865" y="84008"/>
                  </a:cubicBezTo>
                  <a:cubicBezTo>
                    <a:pt x="76308" y="83971"/>
                    <a:pt x="76752" y="83823"/>
                    <a:pt x="77380" y="83490"/>
                  </a:cubicBezTo>
                  <a:cubicBezTo>
                    <a:pt x="77972" y="83157"/>
                    <a:pt x="78711" y="82677"/>
                    <a:pt x="79673" y="82011"/>
                  </a:cubicBezTo>
                  <a:cubicBezTo>
                    <a:pt x="80819" y="81235"/>
                    <a:pt x="82556" y="79497"/>
                    <a:pt x="84553" y="77279"/>
                  </a:cubicBezTo>
                  <a:cubicBezTo>
                    <a:pt x="90616" y="70661"/>
                    <a:pt x="98971" y="59903"/>
                    <a:pt x="98971" y="59903"/>
                  </a:cubicBezTo>
                  <a:cubicBezTo>
                    <a:pt x="99008" y="59866"/>
                    <a:pt x="99045" y="59792"/>
                    <a:pt x="99045" y="59718"/>
                  </a:cubicBezTo>
                  <a:lnTo>
                    <a:pt x="99045" y="53396"/>
                  </a:lnTo>
                  <a:cubicBezTo>
                    <a:pt x="99045" y="53285"/>
                    <a:pt x="98971" y="53174"/>
                    <a:pt x="98897" y="53137"/>
                  </a:cubicBezTo>
                  <a:cubicBezTo>
                    <a:pt x="98842" y="53100"/>
                    <a:pt x="98786" y="53082"/>
                    <a:pt x="98731" y="53082"/>
                  </a:cubicBezTo>
                  <a:cubicBezTo>
                    <a:pt x="98675" y="53082"/>
                    <a:pt x="98620" y="53100"/>
                    <a:pt x="98565" y="53137"/>
                  </a:cubicBezTo>
                  <a:cubicBezTo>
                    <a:pt x="98565" y="53137"/>
                    <a:pt x="98232" y="53359"/>
                    <a:pt x="97603" y="53729"/>
                  </a:cubicBezTo>
                  <a:cubicBezTo>
                    <a:pt x="95755" y="54801"/>
                    <a:pt x="91651" y="57167"/>
                    <a:pt x="88472" y="58757"/>
                  </a:cubicBezTo>
                  <a:cubicBezTo>
                    <a:pt x="87695" y="59126"/>
                    <a:pt x="87067" y="59311"/>
                    <a:pt x="86586" y="59311"/>
                  </a:cubicBezTo>
                  <a:cubicBezTo>
                    <a:pt x="86290" y="59311"/>
                    <a:pt x="86068" y="59237"/>
                    <a:pt x="85884" y="59126"/>
                  </a:cubicBezTo>
                  <a:cubicBezTo>
                    <a:pt x="85625" y="58941"/>
                    <a:pt x="85403" y="58609"/>
                    <a:pt x="85218" y="58017"/>
                  </a:cubicBezTo>
                  <a:cubicBezTo>
                    <a:pt x="85070" y="57463"/>
                    <a:pt x="84996" y="56723"/>
                    <a:pt x="84996" y="55762"/>
                  </a:cubicBezTo>
                  <a:cubicBezTo>
                    <a:pt x="84996" y="54172"/>
                    <a:pt x="85218" y="52102"/>
                    <a:pt x="85551" y="49514"/>
                  </a:cubicBezTo>
                  <a:cubicBezTo>
                    <a:pt x="86105" y="45410"/>
                    <a:pt x="88804" y="35465"/>
                    <a:pt x="91392" y="26296"/>
                  </a:cubicBezTo>
                  <a:cubicBezTo>
                    <a:pt x="92686" y="21712"/>
                    <a:pt x="93943" y="17312"/>
                    <a:pt x="94904" y="13911"/>
                  </a:cubicBezTo>
                  <a:cubicBezTo>
                    <a:pt x="95385" y="12210"/>
                    <a:pt x="95755" y="10769"/>
                    <a:pt x="96051" y="9660"/>
                  </a:cubicBezTo>
                  <a:cubicBezTo>
                    <a:pt x="96198" y="9105"/>
                    <a:pt x="96309" y="8661"/>
                    <a:pt x="96383" y="8292"/>
                  </a:cubicBezTo>
                  <a:cubicBezTo>
                    <a:pt x="96457" y="7922"/>
                    <a:pt x="96494" y="7663"/>
                    <a:pt x="96531" y="7478"/>
                  </a:cubicBezTo>
                  <a:lnTo>
                    <a:pt x="96531" y="7441"/>
                  </a:lnTo>
                  <a:cubicBezTo>
                    <a:pt x="96531" y="7219"/>
                    <a:pt x="96420" y="6998"/>
                    <a:pt x="96235" y="6813"/>
                  </a:cubicBezTo>
                  <a:cubicBezTo>
                    <a:pt x="95977" y="6480"/>
                    <a:pt x="95496" y="6221"/>
                    <a:pt x="94867" y="5962"/>
                  </a:cubicBezTo>
                  <a:cubicBezTo>
                    <a:pt x="92686" y="5001"/>
                    <a:pt x="88545" y="4114"/>
                    <a:pt x="84146" y="3338"/>
                  </a:cubicBezTo>
                  <a:cubicBezTo>
                    <a:pt x="79746" y="2561"/>
                    <a:pt x="75125" y="1859"/>
                    <a:pt x="72094" y="1415"/>
                  </a:cubicBezTo>
                  <a:cubicBezTo>
                    <a:pt x="70393" y="1156"/>
                    <a:pt x="69025" y="1045"/>
                    <a:pt x="67916" y="1045"/>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28" name="Google Shape;228;p27"/>
            <p:cNvSpPr/>
            <p:nvPr/>
          </p:nvSpPr>
          <p:spPr>
            <a:xfrm>
              <a:off x="4643200" y="2691125"/>
              <a:ext cx="389150" cy="1764450"/>
            </a:xfrm>
            <a:custGeom>
              <a:avLst/>
              <a:gdLst/>
              <a:ahLst/>
              <a:cxnLst/>
              <a:rect l="l" t="t" r="r" b="b"/>
              <a:pathLst>
                <a:path w="15566" h="70578" extrusionOk="0">
                  <a:moveTo>
                    <a:pt x="15189" y="0"/>
                  </a:moveTo>
                  <a:cubicBezTo>
                    <a:pt x="15084" y="0"/>
                    <a:pt x="14986" y="50"/>
                    <a:pt x="14937" y="148"/>
                  </a:cubicBezTo>
                  <a:lnTo>
                    <a:pt x="3845" y="20112"/>
                  </a:lnTo>
                  <a:cubicBezTo>
                    <a:pt x="3771" y="20223"/>
                    <a:pt x="3771" y="20334"/>
                    <a:pt x="3845" y="20445"/>
                  </a:cubicBezTo>
                  <a:lnTo>
                    <a:pt x="8171" y="26360"/>
                  </a:lnTo>
                  <a:lnTo>
                    <a:pt x="3217" y="29836"/>
                  </a:lnTo>
                  <a:cubicBezTo>
                    <a:pt x="3143" y="29873"/>
                    <a:pt x="3106" y="29984"/>
                    <a:pt x="3106" y="30057"/>
                  </a:cubicBezTo>
                  <a:lnTo>
                    <a:pt x="0" y="70245"/>
                  </a:lnTo>
                  <a:cubicBezTo>
                    <a:pt x="0" y="70393"/>
                    <a:pt x="111" y="70540"/>
                    <a:pt x="296" y="70577"/>
                  </a:cubicBezTo>
                  <a:cubicBezTo>
                    <a:pt x="444" y="70577"/>
                    <a:pt x="592" y="70429"/>
                    <a:pt x="629" y="70282"/>
                  </a:cubicBezTo>
                  <a:lnTo>
                    <a:pt x="3698" y="30242"/>
                  </a:lnTo>
                  <a:lnTo>
                    <a:pt x="8763" y="26693"/>
                  </a:lnTo>
                  <a:cubicBezTo>
                    <a:pt x="8836" y="26656"/>
                    <a:pt x="8910" y="26582"/>
                    <a:pt x="8910" y="26471"/>
                  </a:cubicBezTo>
                  <a:cubicBezTo>
                    <a:pt x="8910" y="26397"/>
                    <a:pt x="8910" y="26323"/>
                    <a:pt x="8836" y="26249"/>
                  </a:cubicBezTo>
                  <a:lnTo>
                    <a:pt x="4474" y="20223"/>
                  </a:lnTo>
                  <a:lnTo>
                    <a:pt x="15454" y="444"/>
                  </a:lnTo>
                  <a:cubicBezTo>
                    <a:pt x="15565" y="296"/>
                    <a:pt x="15491" y="111"/>
                    <a:pt x="15343" y="37"/>
                  </a:cubicBezTo>
                  <a:cubicBezTo>
                    <a:pt x="15294" y="13"/>
                    <a:pt x="15241" y="0"/>
                    <a:pt x="15189"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29" name="Google Shape;229;p27"/>
            <p:cNvSpPr/>
            <p:nvPr/>
          </p:nvSpPr>
          <p:spPr>
            <a:xfrm>
              <a:off x="5353025" y="2758425"/>
              <a:ext cx="360500" cy="1559225"/>
            </a:xfrm>
            <a:custGeom>
              <a:avLst/>
              <a:gdLst/>
              <a:ahLst/>
              <a:cxnLst/>
              <a:rect l="l" t="t" r="r" b="b"/>
              <a:pathLst>
                <a:path w="14420" h="62369" extrusionOk="0">
                  <a:moveTo>
                    <a:pt x="9892" y="0"/>
                  </a:moveTo>
                  <a:cubicBezTo>
                    <a:pt x="9873" y="0"/>
                    <a:pt x="9854" y="2"/>
                    <a:pt x="9835" y="7"/>
                  </a:cubicBezTo>
                  <a:cubicBezTo>
                    <a:pt x="9650" y="7"/>
                    <a:pt x="9539" y="192"/>
                    <a:pt x="9576" y="340"/>
                  </a:cubicBezTo>
                  <a:lnTo>
                    <a:pt x="12941" y="20637"/>
                  </a:lnTo>
                  <a:lnTo>
                    <a:pt x="8393" y="24112"/>
                  </a:lnTo>
                  <a:cubicBezTo>
                    <a:pt x="8356" y="24186"/>
                    <a:pt x="8282" y="24260"/>
                    <a:pt x="8282" y="24334"/>
                  </a:cubicBezTo>
                  <a:cubicBezTo>
                    <a:pt x="8282" y="24445"/>
                    <a:pt x="8319" y="24519"/>
                    <a:pt x="8393" y="24593"/>
                  </a:cubicBezTo>
                  <a:lnTo>
                    <a:pt x="13717" y="29399"/>
                  </a:lnTo>
                  <a:lnTo>
                    <a:pt x="75" y="61933"/>
                  </a:lnTo>
                  <a:cubicBezTo>
                    <a:pt x="1" y="62081"/>
                    <a:pt x="75" y="62266"/>
                    <a:pt x="223" y="62340"/>
                  </a:cubicBezTo>
                  <a:cubicBezTo>
                    <a:pt x="262" y="62360"/>
                    <a:pt x="305" y="62369"/>
                    <a:pt x="347" y="62369"/>
                  </a:cubicBezTo>
                  <a:cubicBezTo>
                    <a:pt x="462" y="62369"/>
                    <a:pt x="575" y="62300"/>
                    <a:pt x="629" y="62192"/>
                  </a:cubicBezTo>
                  <a:lnTo>
                    <a:pt x="14382" y="29436"/>
                  </a:lnTo>
                  <a:cubicBezTo>
                    <a:pt x="14419" y="29325"/>
                    <a:pt x="14419" y="29177"/>
                    <a:pt x="14309" y="29103"/>
                  </a:cubicBezTo>
                  <a:lnTo>
                    <a:pt x="9096" y="24371"/>
                  </a:lnTo>
                  <a:lnTo>
                    <a:pt x="13458" y="21043"/>
                  </a:lnTo>
                  <a:cubicBezTo>
                    <a:pt x="13569" y="20970"/>
                    <a:pt x="13606" y="20859"/>
                    <a:pt x="13569" y="20748"/>
                  </a:cubicBezTo>
                  <a:lnTo>
                    <a:pt x="10168" y="266"/>
                  </a:lnTo>
                  <a:cubicBezTo>
                    <a:pt x="10136" y="105"/>
                    <a:pt x="10019" y="0"/>
                    <a:pt x="989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30" name="Google Shape;230;p27"/>
            <p:cNvSpPr/>
            <p:nvPr/>
          </p:nvSpPr>
          <p:spPr>
            <a:xfrm>
              <a:off x="4686650" y="3654175"/>
              <a:ext cx="1109125" cy="736700"/>
            </a:xfrm>
            <a:custGeom>
              <a:avLst/>
              <a:gdLst/>
              <a:ahLst/>
              <a:cxnLst/>
              <a:rect l="l" t="t" r="r" b="b"/>
              <a:pathLst>
                <a:path w="44365" h="29468" extrusionOk="0">
                  <a:moveTo>
                    <a:pt x="25076" y="0"/>
                  </a:moveTo>
                  <a:cubicBezTo>
                    <a:pt x="23741" y="0"/>
                    <a:pt x="16385" y="10267"/>
                    <a:pt x="12200" y="13755"/>
                  </a:cubicBezTo>
                  <a:cubicBezTo>
                    <a:pt x="7986" y="17267"/>
                    <a:pt x="813" y="20225"/>
                    <a:pt x="813" y="20225"/>
                  </a:cubicBezTo>
                  <a:lnTo>
                    <a:pt x="0" y="29467"/>
                  </a:lnTo>
                  <a:lnTo>
                    <a:pt x="12053" y="19227"/>
                  </a:lnTo>
                  <a:lnTo>
                    <a:pt x="13605" y="19227"/>
                  </a:lnTo>
                  <a:cubicBezTo>
                    <a:pt x="15158" y="19227"/>
                    <a:pt x="18115" y="17120"/>
                    <a:pt x="18116" y="17119"/>
                  </a:cubicBezTo>
                  <a:lnTo>
                    <a:pt x="18116" y="17119"/>
                  </a:lnTo>
                  <a:cubicBezTo>
                    <a:pt x="18115" y="17119"/>
                    <a:pt x="17265" y="17970"/>
                    <a:pt x="16822" y="18376"/>
                  </a:cubicBezTo>
                  <a:cubicBezTo>
                    <a:pt x="16415" y="18820"/>
                    <a:pt x="16267" y="20225"/>
                    <a:pt x="16970" y="20336"/>
                  </a:cubicBezTo>
                  <a:cubicBezTo>
                    <a:pt x="17012" y="20345"/>
                    <a:pt x="17060" y="20349"/>
                    <a:pt x="17114" y="20349"/>
                  </a:cubicBezTo>
                  <a:cubicBezTo>
                    <a:pt x="17949" y="20349"/>
                    <a:pt x="20131" y="19298"/>
                    <a:pt x="23292" y="18117"/>
                  </a:cubicBezTo>
                  <a:cubicBezTo>
                    <a:pt x="26656" y="16860"/>
                    <a:pt x="31573" y="13459"/>
                    <a:pt x="32275" y="12757"/>
                  </a:cubicBezTo>
                  <a:cubicBezTo>
                    <a:pt x="32978" y="12054"/>
                    <a:pt x="28616" y="6435"/>
                    <a:pt x="28615" y="6435"/>
                  </a:cubicBezTo>
                  <a:lnTo>
                    <a:pt x="28615" y="6435"/>
                  </a:lnTo>
                  <a:cubicBezTo>
                    <a:pt x="28616" y="6435"/>
                    <a:pt x="36638" y="10649"/>
                    <a:pt x="39596" y="10649"/>
                  </a:cubicBezTo>
                  <a:cubicBezTo>
                    <a:pt x="42553" y="10649"/>
                    <a:pt x="44069" y="9836"/>
                    <a:pt x="44217" y="8986"/>
                  </a:cubicBezTo>
                  <a:cubicBezTo>
                    <a:pt x="44365" y="8135"/>
                    <a:pt x="41555" y="8135"/>
                    <a:pt x="37747" y="6878"/>
                  </a:cubicBezTo>
                  <a:cubicBezTo>
                    <a:pt x="33976" y="5621"/>
                    <a:pt x="26397" y="113"/>
                    <a:pt x="25103" y="2"/>
                  </a:cubicBezTo>
                  <a:cubicBezTo>
                    <a:pt x="25094" y="1"/>
                    <a:pt x="25085" y="0"/>
                    <a:pt x="25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31" name="Google Shape;231;p27"/>
            <p:cNvSpPr/>
            <p:nvPr/>
          </p:nvSpPr>
          <p:spPr>
            <a:xfrm>
              <a:off x="5364125" y="3758650"/>
              <a:ext cx="397450" cy="161775"/>
            </a:xfrm>
            <a:custGeom>
              <a:avLst/>
              <a:gdLst/>
              <a:ahLst/>
              <a:cxnLst/>
              <a:rect l="l" t="t" r="r" b="b"/>
              <a:pathLst>
                <a:path w="15898" h="6471" extrusionOk="0">
                  <a:moveTo>
                    <a:pt x="1" y="0"/>
                  </a:moveTo>
                  <a:lnTo>
                    <a:pt x="1516" y="2256"/>
                  </a:lnTo>
                  <a:cubicBezTo>
                    <a:pt x="1516" y="2256"/>
                    <a:pt x="9539" y="6470"/>
                    <a:pt x="12497" y="6470"/>
                  </a:cubicBezTo>
                  <a:cubicBezTo>
                    <a:pt x="13975" y="6470"/>
                    <a:pt x="15122" y="6285"/>
                    <a:pt x="15898" y="5953"/>
                  </a:cubicBezTo>
                  <a:lnTo>
                    <a:pt x="15750" y="5916"/>
                  </a:lnTo>
                  <a:cubicBezTo>
                    <a:pt x="9133" y="5472"/>
                    <a:pt x="1" y="1"/>
                    <a:pt x="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32" name="Google Shape;232;p27"/>
            <p:cNvSpPr/>
            <p:nvPr/>
          </p:nvSpPr>
          <p:spPr>
            <a:xfrm>
              <a:off x="4686650" y="3815025"/>
              <a:ext cx="824450" cy="575850"/>
            </a:xfrm>
            <a:custGeom>
              <a:avLst/>
              <a:gdLst/>
              <a:ahLst/>
              <a:cxnLst/>
              <a:rect l="l" t="t" r="r" b="b"/>
              <a:pathLst>
                <a:path w="32978" h="23034" extrusionOk="0">
                  <a:moveTo>
                    <a:pt x="28615" y="1"/>
                  </a:moveTo>
                  <a:lnTo>
                    <a:pt x="28615" y="1"/>
                  </a:lnTo>
                  <a:cubicBezTo>
                    <a:pt x="28615" y="1"/>
                    <a:pt x="29613" y="4363"/>
                    <a:pt x="28467" y="5287"/>
                  </a:cubicBezTo>
                  <a:cubicBezTo>
                    <a:pt x="28269" y="5446"/>
                    <a:pt x="28046" y="5512"/>
                    <a:pt x="27815" y="5512"/>
                  </a:cubicBezTo>
                  <a:cubicBezTo>
                    <a:pt x="26756" y="5512"/>
                    <a:pt x="25510" y="4142"/>
                    <a:pt x="25510" y="4141"/>
                  </a:cubicBezTo>
                  <a:lnTo>
                    <a:pt x="25510" y="4141"/>
                  </a:lnTo>
                  <a:cubicBezTo>
                    <a:pt x="25510" y="4142"/>
                    <a:pt x="25990" y="8689"/>
                    <a:pt x="24623" y="8911"/>
                  </a:cubicBezTo>
                  <a:cubicBezTo>
                    <a:pt x="24504" y="8933"/>
                    <a:pt x="24382" y="8943"/>
                    <a:pt x="24259" y="8943"/>
                  </a:cubicBezTo>
                  <a:cubicBezTo>
                    <a:pt x="22949" y="8943"/>
                    <a:pt x="21406" y="7801"/>
                    <a:pt x="21406" y="7801"/>
                  </a:cubicBezTo>
                  <a:cubicBezTo>
                    <a:pt x="21406" y="7801"/>
                    <a:pt x="21406" y="10759"/>
                    <a:pt x="20038" y="10759"/>
                  </a:cubicBezTo>
                  <a:cubicBezTo>
                    <a:pt x="18670" y="10759"/>
                    <a:pt x="16637" y="6397"/>
                    <a:pt x="16637" y="6397"/>
                  </a:cubicBezTo>
                  <a:lnTo>
                    <a:pt x="16637" y="6397"/>
                  </a:lnTo>
                  <a:cubicBezTo>
                    <a:pt x="16637" y="6397"/>
                    <a:pt x="17117" y="8578"/>
                    <a:pt x="15713" y="10057"/>
                  </a:cubicBezTo>
                  <a:cubicBezTo>
                    <a:pt x="14744" y="11077"/>
                    <a:pt x="13159" y="11235"/>
                    <a:pt x="12269" y="11235"/>
                  </a:cubicBezTo>
                  <a:cubicBezTo>
                    <a:pt x="11869" y="11235"/>
                    <a:pt x="11609" y="11203"/>
                    <a:pt x="11609" y="11203"/>
                  </a:cubicBezTo>
                  <a:lnTo>
                    <a:pt x="887" y="18967"/>
                  </a:lnTo>
                  <a:lnTo>
                    <a:pt x="296" y="19669"/>
                  </a:lnTo>
                  <a:lnTo>
                    <a:pt x="0" y="23033"/>
                  </a:lnTo>
                  <a:lnTo>
                    <a:pt x="0" y="23033"/>
                  </a:lnTo>
                  <a:lnTo>
                    <a:pt x="12053" y="12793"/>
                  </a:lnTo>
                  <a:lnTo>
                    <a:pt x="13605" y="12793"/>
                  </a:lnTo>
                  <a:cubicBezTo>
                    <a:pt x="15158" y="12793"/>
                    <a:pt x="18115" y="10686"/>
                    <a:pt x="18116" y="10685"/>
                  </a:cubicBezTo>
                  <a:lnTo>
                    <a:pt x="18116" y="10685"/>
                  </a:lnTo>
                  <a:cubicBezTo>
                    <a:pt x="18115" y="10685"/>
                    <a:pt x="17265" y="11536"/>
                    <a:pt x="16822" y="11942"/>
                  </a:cubicBezTo>
                  <a:cubicBezTo>
                    <a:pt x="16415" y="12386"/>
                    <a:pt x="16267" y="13791"/>
                    <a:pt x="16970" y="13902"/>
                  </a:cubicBezTo>
                  <a:cubicBezTo>
                    <a:pt x="17012" y="13911"/>
                    <a:pt x="17060" y="13915"/>
                    <a:pt x="17114" y="13915"/>
                  </a:cubicBezTo>
                  <a:cubicBezTo>
                    <a:pt x="17949" y="13915"/>
                    <a:pt x="20131" y="12864"/>
                    <a:pt x="23292" y="11683"/>
                  </a:cubicBezTo>
                  <a:cubicBezTo>
                    <a:pt x="26656" y="10426"/>
                    <a:pt x="31573" y="7025"/>
                    <a:pt x="32275" y="6323"/>
                  </a:cubicBezTo>
                  <a:cubicBezTo>
                    <a:pt x="32978" y="5620"/>
                    <a:pt x="28616" y="1"/>
                    <a:pt x="28615"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33" name="Google Shape;233;p27"/>
            <p:cNvSpPr/>
            <p:nvPr/>
          </p:nvSpPr>
          <p:spPr>
            <a:xfrm>
              <a:off x="5364125" y="3758650"/>
              <a:ext cx="329075" cy="154375"/>
            </a:xfrm>
            <a:custGeom>
              <a:avLst/>
              <a:gdLst/>
              <a:ahLst/>
              <a:cxnLst/>
              <a:rect l="l" t="t" r="r" b="b"/>
              <a:pathLst>
                <a:path w="13163" h="6175" extrusionOk="0">
                  <a:moveTo>
                    <a:pt x="1" y="0"/>
                  </a:moveTo>
                  <a:lnTo>
                    <a:pt x="1368" y="1997"/>
                  </a:lnTo>
                  <a:cubicBezTo>
                    <a:pt x="1405" y="1997"/>
                    <a:pt x="1479" y="1960"/>
                    <a:pt x="1516" y="1960"/>
                  </a:cubicBezTo>
                  <a:cubicBezTo>
                    <a:pt x="1590" y="1960"/>
                    <a:pt x="1627" y="1960"/>
                    <a:pt x="1664" y="1997"/>
                  </a:cubicBezTo>
                  <a:cubicBezTo>
                    <a:pt x="1664" y="1997"/>
                    <a:pt x="1960" y="2145"/>
                    <a:pt x="2441" y="2404"/>
                  </a:cubicBezTo>
                  <a:cubicBezTo>
                    <a:pt x="2921" y="2625"/>
                    <a:pt x="3587" y="2958"/>
                    <a:pt x="4363" y="3328"/>
                  </a:cubicBezTo>
                  <a:cubicBezTo>
                    <a:pt x="5916" y="4067"/>
                    <a:pt x="7912" y="4955"/>
                    <a:pt x="9613" y="5546"/>
                  </a:cubicBezTo>
                  <a:cubicBezTo>
                    <a:pt x="10759" y="5916"/>
                    <a:pt x="11794" y="6175"/>
                    <a:pt x="12497" y="6175"/>
                  </a:cubicBezTo>
                  <a:lnTo>
                    <a:pt x="12866" y="6175"/>
                  </a:lnTo>
                  <a:lnTo>
                    <a:pt x="13162" y="5546"/>
                  </a:lnTo>
                  <a:cubicBezTo>
                    <a:pt x="6988" y="4178"/>
                    <a:pt x="1" y="1"/>
                    <a:pt x="1" y="0"/>
                  </a:cubicBezTo>
                  <a:close/>
                </a:path>
              </a:pathLst>
            </a:custGeom>
            <a:solidFill>
              <a:srgbClr val="BBE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34" name="Google Shape;234;p27"/>
            <p:cNvSpPr/>
            <p:nvPr/>
          </p:nvSpPr>
          <p:spPr>
            <a:xfrm>
              <a:off x="4747650" y="3832600"/>
              <a:ext cx="740350" cy="496350"/>
            </a:xfrm>
            <a:custGeom>
              <a:avLst/>
              <a:gdLst/>
              <a:ahLst/>
              <a:cxnLst/>
              <a:rect l="l" t="t" r="r" b="b"/>
              <a:pathLst>
                <a:path w="29614" h="19854" extrusionOk="0">
                  <a:moveTo>
                    <a:pt x="26323" y="0"/>
                  </a:moveTo>
                  <a:lnTo>
                    <a:pt x="26323" y="0"/>
                  </a:lnTo>
                  <a:cubicBezTo>
                    <a:pt x="26434" y="666"/>
                    <a:pt x="26582" y="1664"/>
                    <a:pt x="26582" y="2588"/>
                  </a:cubicBezTo>
                  <a:cubicBezTo>
                    <a:pt x="26582" y="3438"/>
                    <a:pt x="26471" y="4252"/>
                    <a:pt x="26027" y="4584"/>
                  </a:cubicBezTo>
                  <a:cubicBezTo>
                    <a:pt x="25843" y="4732"/>
                    <a:pt x="25621" y="4806"/>
                    <a:pt x="25362" y="4806"/>
                  </a:cubicBezTo>
                  <a:cubicBezTo>
                    <a:pt x="24290" y="4806"/>
                    <a:pt x="23070" y="3439"/>
                    <a:pt x="23070" y="3438"/>
                  </a:cubicBezTo>
                  <a:lnTo>
                    <a:pt x="23070" y="3438"/>
                  </a:lnTo>
                  <a:cubicBezTo>
                    <a:pt x="23070" y="3439"/>
                    <a:pt x="23144" y="4141"/>
                    <a:pt x="23144" y="5028"/>
                  </a:cubicBezTo>
                  <a:cubicBezTo>
                    <a:pt x="23144" y="6396"/>
                    <a:pt x="22996" y="8097"/>
                    <a:pt x="22183" y="8208"/>
                  </a:cubicBezTo>
                  <a:cubicBezTo>
                    <a:pt x="22072" y="8245"/>
                    <a:pt x="21961" y="8245"/>
                    <a:pt x="21850" y="8245"/>
                  </a:cubicBezTo>
                  <a:cubicBezTo>
                    <a:pt x="20519" y="8245"/>
                    <a:pt x="18966" y="7098"/>
                    <a:pt x="18966" y="7098"/>
                  </a:cubicBezTo>
                  <a:cubicBezTo>
                    <a:pt x="18966" y="7098"/>
                    <a:pt x="18966" y="10056"/>
                    <a:pt x="17598" y="10056"/>
                  </a:cubicBezTo>
                  <a:cubicBezTo>
                    <a:pt x="16230" y="10056"/>
                    <a:pt x="14197" y="5694"/>
                    <a:pt x="14197" y="5694"/>
                  </a:cubicBezTo>
                  <a:lnTo>
                    <a:pt x="14197" y="5694"/>
                  </a:lnTo>
                  <a:cubicBezTo>
                    <a:pt x="14197" y="5694"/>
                    <a:pt x="14271" y="6100"/>
                    <a:pt x="14271" y="6618"/>
                  </a:cubicBezTo>
                  <a:cubicBezTo>
                    <a:pt x="14271" y="7394"/>
                    <a:pt x="14086" y="8503"/>
                    <a:pt x="13273" y="9354"/>
                  </a:cubicBezTo>
                  <a:cubicBezTo>
                    <a:pt x="12311" y="10389"/>
                    <a:pt x="10722" y="10537"/>
                    <a:pt x="9834" y="10537"/>
                  </a:cubicBezTo>
                  <a:cubicBezTo>
                    <a:pt x="9428" y="10537"/>
                    <a:pt x="9169" y="10500"/>
                    <a:pt x="9169" y="10500"/>
                  </a:cubicBezTo>
                  <a:lnTo>
                    <a:pt x="370" y="16859"/>
                  </a:lnTo>
                  <a:lnTo>
                    <a:pt x="0" y="19853"/>
                  </a:lnTo>
                  <a:lnTo>
                    <a:pt x="9428" y="11868"/>
                  </a:lnTo>
                  <a:cubicBezTo>
                    <a:pt x="9465" y="11794"/>
                    <a:pt x="9539" y="11794"/>
                    <a:pt x="9613" y="11794"/>
                  </a:cubicBezTo>
                  <a:lnTo>
                    <a:pt x="11165" y="11794"/>
                  </a:lnTo>
                  <a:cubicBezTo>
                    <a:pt x="11461" y="11794"/>
                    <a:pt x="11831" y="11683"/>
                    <a:pt x="12237" y="11535"/>
                  </a:cubicBezTo>
                  <a:cubicBezTo>
                    <a:pt x="12644" y="11387"/>
                    <a:pt x="13088" y="11202"/>
                    <a:pt x="13494" y="10980"/>
                  </a:cubicBezTo>
                  <a:cubicBezTo>
                    <a:pt x="14308" y="10537"/>
                    <a:pt x="15084" y="10019"/>
                    <a:pt x="15343" y="9834"/>
                  </a:cubicBezTo>
                  <a:cubicBezTo>
                    <a:pt x="15454" y="9760"/>
                    <a:pt x="15491" y="9723"/>
                    <a:pt x="15491" y="9723"/>
                  </a:cubicBezTo>
                  <a:cubicBezTo>
                    <a:pt x="15528" y="9686"/>
                    <a:pt x="15602" y="9686"/>
                    <a:pt x="15676" y="9686"/>
                  </a:cubicBezTo>
                  <a:cubicBezTo>
                    <a:pt x="15750" y="9686"/>
                    <a:pt x="15824" y="9723"/>
                    <a:pt x="15898" y="9797"/>
                  </a:cubicBezTo>
                  <a:cubicBezTo>
                    <a:pt x="16008" y="9908"/>
                    <a:pt x="15971" y="10093"/>
                    <a:pt x="15861" y="10204"/>
                  </a:cubicBezTo>
                  <a:cubicBezTo>
                    <a:pt x="15861" y="10204"/>
                    <a:pt x="15047" y="11054"/>
                    <a:pt x="14604" y="11461"/>
                  </a:cubicBezTo>
                  <a:cubicBezTo>
                    <a:pt x="14567" y="11535"/>
                    <a:pt x="14493" y="11646"/>
                    <a:pt x="14419" y="11794"/>
                  </a:cubicBezTo>
                  <a:cubicBezTo>
                    <a:pt x="14382" y="11979"/>
                    <a:pt x="14345" y="12163"/>
                    <a:pt x="14345" y="12348"/>
                  </a:cubicBezTo>
                  <a:cubicBezTo>
                    <a:pt x="14345" y="12533"/>
                    <a:pt x="14382" y="12681"/>
                    <a:pt x="14419" y="12755"/>
                  </a:cubicBezTo>
                  <a:cubicBezTo>
                    <a:pt x="14493" y="12866"/>
                    <a:pt x="14530" y="12903"/>
                    <a:pt x="14604" y="12903"/>
                  </a:cubicBezTo>
                  <a:lnTo>
                    <a:pt x="14677" y="12903"/>
                  </a:lnTo>
                  <a:cubicBezTo>
                    <a:pt x="14825" y="12903"/>
                    <a:pt x="15084" y="12866"/>
                    <a:pt x="15454" y="12755"/>
                  </a:cubicBezTo>
                  <a:cubicBezTo>
                    <a:pt x="15787" y="12644"/>
                    <a:pt x="16230" y="12459"/>
                    <a:pt x="16785" y="12274"/>
                  </a:cubicBezTo>
                  <a:cubicBezTo>
                    <a:pt x="17820" y="11831"/>
                    <a:pt x="19151" y="11276"/>
                    <a:pt x="20741" y="10685"/>
                  </a:cubicBezTo>
                  <a:cubicBezTo>
                    <a:pt x="23218" y="9760"/>
                    <a:pt x="26619" y="7616"/>
                    <a:pt x="28431" y="6322"/>
                  </a:cubicBezTo>
                  <a:cubicBezTo>
                    <a:pt x="29022" y="5915"/>
                    <a:pt x="29466" y="5583"/>
                    <a:pt x="29614" y="5435"/>
                  </a:cubicBezTo>
                  <a:lnTo>
                    <a:pt x="29614" y="5398"/>
                  </a:lnTo>
                  <a:cubicBezTo>
                    <a:pt x="29614" y="5250"/>
                    <a:pt x="29503" y="4917"/>
                    <a:pt x="29318" y="4511"/>
                  </a:cubicBezTo>
                  <a:cubicBezTo>
                    <a:pt x="29096" y="4067"/>
                    <a:pt x="28800" y="3586"/>
                    <a:pt x="28468" y="3069"/>
                  </a:cubicBezTo>
                  <a:cubicBezTo>
                    <a:pt x="27839" y="2070"/>
                    <a:pt x="27063" y="961"/>
                    <a:pt x="26545" y="259"/>
                  </a:cubicBezTo>
                  <a:cubicBezTo>
                    <a:pt x="26471" y="185"/>
                    <a:pt x="26397" y="74"/>
                    <a:pt x="26323" y="0"/>
                  </a:cubicBezTo>
                  <a:close/>
                </a:path>
              </a:pathLst>
            </a:custGeom>
            <a:solidFill>
              <a:srgbClr val="BBE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35" name="Google Shape;235;p27"/>
            <p:cNvSpPr/>
            <p:nvPr/>
          </p:nvSpPr>
          <p:spPr>
            <a:xfrm>
              <a:off x="5105325" y="4022100"/>
              <a:ext cx="42550" cy="68175"/>
            </a:xfrm>
            <a:custGeom>
              <a:avLst/>
              <a:gdLst/>
              <a:ahLst/>
              <a:cxnLst/>
              <a:rect l="l" t="t" r="r" b="b"/>
              <a:pathLst>
                <a:path w="1702" h="2727" extrusionOk="0">
                  <a:moveTo>
                    <a:pt x="395" y="0"/>
                  </a:moveTo>
                  <a:cubicBezTo>
                    <a:pt x="340" y="0"/>
                    <a:pt x="281" y="13"/>
                    <a:pt x="223" y="36"/>
                  </a:cubicBezTo>
                  <a:cubicBezTo>
                    <a:pt x="75" y="110"/>
                    <a:pt x="1" y="258"/>
                    <a:pt x="75" y="443"/>
                  </a:cubicBezTo>
                  <a:lnTo>
                    <a:pt x="1073" y="2550"/>
                  </a:lnTo>
                  <a:cubicBezTo>
                    <a:pt x="1127" y="2658"/>
                    <a:pt x="1241" y="2727"/>
                    <a:pt x="1356" y="2727"/>
                  </a:cubicBezTo>
                  <a:cubicBezTo>
                    <a:pt x="1398" y="2727"/>
                    <a:pt x="1440" y="2718"/>
                    <a:pt x="1480" y="2698"/>
                  </a:cubicBezTo>
                  <a:cubicBezTo>
                    <a:pt x="1627" y="2624"/>
                    <a:pt x="1701" y="2439"/>
                    <a:pt x="1627" y="2291"/>
                  </a:cubicBezTo>
                  <a:lnTo>
                    <a:pt x="666" y="184"/>
                  </a:lnTo>
                  <a:cubicBezTo>
                    <a:pt x="616" y="58"/>
                    <a:pt x="513" y="0"/>
                    <a:pt x="39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36" name="Google Shape;236;p27"/>
            <p:cNvSpPr/>
            <p:nvPr/>
          </p:nvSpPr>
          <p:spPr>
            <a:xfrm>
              <a:off x="5196825" y="3955100"/>
              <a:ext cx="80450" cy="159375"/>
            </a:xfrm>
            <a:custGeom>
              <a:avLst/>
              <a:gdLst/>
              <a:ahLst/>
              <a:cxnLst/>
              <a:rect l="l" t="t" r="r" b="b"/>
              <a:pathLst>
                <a:path w="3218" h="6375" extrusionOk="0">
                  <a:moveTo>
                    <a:pt x="377" y="1"/>
                  </a:moveTo>
                  <a:cubicBezTo>
                    <a:pt x="325" y="1"/>
                    <a:pt x="272" y="17"/>
                    <a:pt x="223" y="54"/>
                  </a:cubicBezTo>
                  <a:cubicBezTo>
                    <a:pt x="75" y="128"/>
                    <a:pt x="1" y="313"/>
                    <a:pt x="75" y="461"/>
                  </a:cubicBezTo>
                  <a:cubicBezTo>
                    <a:pt x="75" y="461"/>
                    <a:pt x="260" y="757"/>
                    <a:pt x="481" y="1200"/>
                  </a:cubicBezTo>
                  <a:cubicBezTo>
                    <a:pt x="851" y="1903"/>
                    <a:pt x="1369" y="2938"/>
                    <a:pt x="1812" y="3899"/>
                  </a:cubicBezTo>
                  <a:cubicBezTo>
                    <a:pt x="2034" y="4380"/>
                    <a:pt x="2256" y="4823"/>
                    <a:pt x="2367" y="5193"/>
                  </a:cubicBezTo>
                  <a:cubicBezTo>
                    <a:pt x="2441" y="5378"/>
                    <a:pt x="2515" y="5563"/>
                    <a:pt x="2552" y="5674"/>
                  </a:cubicBezTo>
                  <a:cubicBezTo>
                    <a:pt x="2589" y="5822"/>
                    <a:pt x="2589" y="5933"/>
                    <a:pt x="2589" y="5969"/>
                  </a:cubicBezTo>
                  <a:lnTo>
                    <a:pt x="2608" y="5974"/>
                  </a:lnTo>
                  <a:lnTo>
                    <a:pt x="2608" y="5974"/>
                  </a:lnTo>
                  <a:cubicBezTo>
                    <a:pt x="2560" y="6114"/>
                    <a:pt x="2602" y="6272"/>
                    <a:pt x="2737" y="6339"/>
                  </a:cubicBezTo>
                  <a:cubicBezTo>
                    <a:pt x="2795" y="6363"/>
                    <a:pt x="2854" y="6375"/>
                    <a:pt x="2909" y="6375"/>
                  </a:cubicBezTo>
                  <a:cubicBezTo>
                    <a:pt x="3027" y="6375"/>
                    <a:pt x="3130" y="6318"/>
                    <a:pt x="3180" y="6191"/>
                  </a:cubicBezTo>
                  <a:cubicBezTo>
                    <a:pt x="3217" y="6117"/>
                    <a:pt x="3217" y="6043"/>
                    <a:pt x="3217" y="5969"/>
                  </a:cubicBezTo>
                  <a:cubicBezTo>
                    <a:pt x="3217" y="5785"/>
                    <a:pt x="3180" y="5600"/>
                    <a:pt x="3106" y="5341"/>
                  </a:cubicBezTo>
                  <a:cubicBezTo>
                    <a:pt x="2848" y="4565"/>
                    <a:pt x="2219" y="3271"/>
                    <a:pt x="1665" y="2162"/>
                  </a:cubicBezTo>
                  <a:cubicBezTo>
                    <a:pt x="1110" y="1089"/>
                    <a:pt x="629" y="165"/>
                    <a:pt x="629" y="165"/>
                  </a:cubicBezTo>
                  <a:cubicBezTo>
                    <a:pt x="580" y="67"/>
                    <a:pt x="481" y="1"/>
                    <a:pt x="377"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37" name="Google Shape;237;p27"/>
            <p:cNvSpPr/>
            <p:nvPr/>
          </p:nvSpPr>
          <p:spPr>
            <a:xfrm>
              <a:off x="5292025" y="3860550"/>
              <a:ext cx="109100" cy="194575"/>
            </a:xfrm>
            <a:custGeom>
              <a:avLst/>
              <a:gdLst/>
              <a:ahLst/>
              <a:cxnLst/>
              <a:rect l="l" t="t" r="r" b="b"/>
              <a:pathLst>
                <a:path w="4364" h="7783" extrusionOk="0">
                  <a:moveTo>
                    <a:pt x="342" y="1"/>
                  </a:moveTo>
                  <a:cubicBezTo>
                    <a:pt x="285" y="1"/>
                    <a:pt x="229" y="21"/>
                    <a:pt x="186" y="65"/>
                  </a:cubicBezTo>
                  <a:cubicBezTo>
                    <a:pt x="38" y="139"/>
                    <a:pt x="1" y="324"/>
                    <a:pt x="75" y="472"/>
                  </a:cubicBezTo>
                  <a:cubicBezTo>
                    <a:pt x="112" y="472"/>
                    <a:pt x="334" y="805"/>
                    <a:pt x="666" y="1322"/>
                  </a:cubicBezTo>
                  <a:cubicBezTo>
                    <a:pt x="1184" y="2099"/>
                    <a:pt x="1960" y="3319"/>
                    <a:pt x="2626" y="4465"/>
                  </a:cubicBezTo>
                  <a:cubicBezTo>
                    <a:pt x="2958" y="5019"/>
                    <a:pt x="3254" y="5574"/>
                    <a:pt x="3439" y="6054"/>
                  </a:cubicBezTo>
                  <a:cubicBezTo>
                    <a:pt x="3661" y="6535"/>
                    <a:pt x="3772" y="6942"/>
                    <a:pt x="3772" y="7164"/>
                  </a:cubicBezTo>
                  <a:cubicBezTo>
                    <a:pt x="3772" y="7237"/>
                    <a:pt x="3735" y="7274"/>
                    <a:pt x="3735" y="7274"/>
                  </a:cubicBezTo>
                  <a:cubicBezTo>
                    <a:pt x="3661" y="7422"/>
                    <a:pt x="3661" y="7607"/>
                    <a:pt x="3809" y="7718"/>
                  </a:cubicBezTo>
                  <a:cubicBezTo>
                    <a:pt x="3867" y="7762"/>
                    <a:pt x="3931" y="7783"/>
                    <a:pt x="3994" y="7783"/>
                  </a:cubicBezTo>
                  <a:cubicBezTo>
                    <a:pt x="4091" y="7783"/>
                    <a:pt x="4185" y="7734"/>
                    <a:pt x="4252" y="7644"/>
                  </a:cubicBezTo>
                  <a:cubicBezTo>
                    <a:pt x="4363" y="7496"/>
                    <a:pt x="4363" y="7311"/>
                    <a:pt x="4363" y="7164"/>
                  </a:cubicBezTo>
                  <a:cubicBezTo>
                    <a:pt x="4363" y="6905"/>
                    <a:pt x="4326" y="6646"/>
                    <a:pt x="4215" y="6313"/>
                  </a:cubicBezTo>
                  <a:cubicBezTo>
                    <a:pt x="3809" y="5241"/>
                    <a:pt x="2922" y="3688"/>
                    <a:pt x="2108" y="2431"/>
                  </a:cubicBezTo>
                  <a:cubicBezTo>
                    <a:pt x="1332" y="1137"/>
                    <a:pt x="592" y="139"/>
                    <a:pt x="592" y="139"/>
                  </a:cubicBezTo>
                  <a:cubicBezTo>
                    <a:pt x="525" y="50"/>
                    <a:pt x="431" y="1"/>
                    <a:pt x="342"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38" name="Google Shape;238;p27"/>
            <p:cNvSpPr/>
            <p:nvPr/>
          </p:nvSpPr>
          <p:spPr>
            <a:xfrm>
              <a:off x="4678325" y="3645900"/>
              <a:ext cx="1122075" cy="752975"/>
            </a:xfrm>
            <a:custGeom>
              <a:avLst/>
              <a:gdLst/>
              <a:ahLst/>
              <a:cxnLst/>
              <a:rect l="l" t="t" r="r" b="b"/>
              <a:pathLst>
                <a:path w="44883" h="30119" extrusionOk="0">
                  <a:moveTo>
                    <a:pt x="25436" y="629"/>
                  </a:moveTo>
                  <a:cubicBezTo>
                    <a:pt x="25510" y="629"/>
                    <a:pt x="25732" y="702"/>
                    <a:pt x="26065" y="887"/>
                  </a:cubicBezTo>
                  <a:cubicBezTo>
                    <a:pt x="27211" y="1442"/>
                    <a:pt x="29355" y="2810"/>
                    <a:pt x="31610" y="4178"/>
                  </a:cubicBezTo>
                  <a:cubicBezTo>
                    <a:pt x="33902" y="5546"/>
                    <a:pt x="36269" y="6914"/>
                    <a:pt x="38006" y="7505"/>
                  </a:cubicBezTo>
                  <a:cubicBezTo>
                    <a:pt x="39855" y="8134"/>
                    <a:pt x="41518" y="8429"/>
                    <a:pt x="42664" y="8688"/>
                  </a:cubicBezTo>
                  <a:cubicBezTo>
                    <a:pt x="43219" y="8836"/>
                    <a:pt x="43663" y="8947"/>
                    <a:pt x="43958" y="9058"/>
                  </a:cubicBezTo>
                  <a:cubicBezTo>
                    <a:pt x="44106" y="9132"/>
                    <a:pt x="44180" y="9169"/>
                    <a:pt x="44217" y="9206"/>
                  </a:cubicBezTo>
                  <a:lnTo>
                    <a:pt x="44254" y="9243"/>
                  </a:lnTo>
                  <a:cubicBezTo>
                    <a:pt x="44217" y="9391"/>
                    <a:pt x="44143" y="9538"/>
                    <a:pt x="43958" y="9686"/>
                  </a:cubicBezTo>
                  <a:cubicBezTo>
                    <a:pt x="43441" y="10204"/>
                    <a:pt x="42073" y="10685"/>
                    <a:pt x="39929" y="10685"/>
                  </a:cubicBezTo>
                  <a:cubicBezTo>
                    <a:pt x="39263" y="10685"/>
                    <a:pt x="38228" y="10426"/>
                    <a:pt x="37045" y="10056"/>
                  </a:cubicBezTo>
                  <a:cubicBezTo>
                    <a:pt x="35344" y="9465"/>
                    <a:pt x="33348" y="8577"/>
                    <a:pt x="31795" y="7838"/>
                  </a:cubicBezTo>
                  <a:cubicBezTo>
                    <a:pt x="31019" y="7468"/>
                    <a:pt x="30353" y="7135"/>
                    <a:pt x="29873" y="6914"/>
                  </a:cubicBezTo>
                  <a:cubicBezTo>
                    <a:pt x="29392" y="6655"/>
                    <a:pt x="29096" y="6507"/>
                    <a:pt x="29096" y="6507"/>
                  </a:cubicBezTo>
                  <a:cubicBezTo>
                    <a:pt x="29057" y="6481"/>
                    <a:pt x="29013" y="6468"/>
                    <a:pt x="28968" y="6468"/>
                  </a:cubicBezTo>
                  <a:cubicBezTo>
                    <a:pt x="28885" y="6468"/>
                    <a:pt x="28798" y="6509"/>
                    <a:pt x="28727" y="6581"/>
                  </a:cubicBezTo>
                  <a:cubicBezTo>
                    <a:pt x="28653" y="6692"/>
                    <a:pt x="28616" y="6840"/>
                    <a:pt x="28727" y="6987"/>
                  </a:cubicBezTo>
                  <a:cubicBezTo>
                    <a:pt x="28727" y="6987"/>
                    <a:pt x="28948" y="7283"/>
                    <a:pt x="29318" y="7727"/>
                  </a:cubicBezTo>
                  <a:cubicBezTo>
                    <a:pt x="29836" y="8429"/>
                    <a:pt x="30612" y="9538"/>
                    <a:pt x="31241" y="10537"/>
                  </a:cubicBezTo>
                  <a:cubicBezTo>
                    <a:pt x="31573" y="11054"/>
                    <a:pt x="31869" y="11535"/>
                    <a:pt x="32091" y="11979"/>
                  </a:cubicBezTo>
                  <a:cubicBezTo>
                    <a:pt x="32276" y="12385"/>
                    <a:pt x="32387" y="12718"/>
                    <a:pt x="32387" y="12866"/>
                  </a:cubicBezTo>
                  <a:cubicBezTo>
                    <a:pt x="32239" y="13014"/>
                    <a:pt x="31832" y="13383"/>
                    <a:pt x="31204" y="13790"/>
                  </a:cubicBezTo>
                  <a:cubicBezTo>
                    <a:pt x="29392" y="15084"/>
                    <a:pt x="25991" y="17228"/>
                    <a:pt x="23514" y="18153"/>
                  </a:cubicBezTo>
                  <a:cubicBezTo>
                    <a:pt x="21924" y="18744"/>
                    <a:pt x="20593" y="19299"/>
                    <a:pt x="19558" y="19742"/>
                  </a:cubicBezTo>
                  <a:cubicBezTo>
                    <a:pt x="19003" y="19927"/>
                    <a:pt x="18560" y="20112"/>
                    <a:pt x="18227" y="20223"/>
                  </a:cubicBezTo>
                  <a:cubicBezTo>
                    <a:pt x="17923" y="20314"/>
                    <a:pt x="17694" y="20381"/>
                    <a:pt x="17540" y="20381"/>
                  </a:cubicBezTo>
                  <a:cubicBezTo>
                    <a:pt x="17506" y="20381"/>
                    <a:pt x="17477" y="20377"/>
                    <a:pt x="17450" y="20371"/>
                  </a:cubicBezTo>
                  <a:lnTo>
                    <a:pt x="17377" y="20371"/>
                  </a:lnTo>
                  <a:cubicBezTo>
                    <a:pt x="17303" y="20371"/>
                    <a:pt x="17266" y="20334"/>
                    <a:pt x="17192" y="20223"/>
                  </a:cubicBezTo>
                  <a:cubicBezTo>
                    <a:pt x="17155" y="20149"/>
                    <a:pt x="17118" y="20001"/>
                    <a:pt x="17118" y="19816"/>
                  </a:cubicBezTo>
                  <a:cubicBezTo>
                    <a:pt x="17118" y="19631"/>
                    <a:pt x="17155" y="19447"/>
                    <a:pt x="17192" y="19262"/>
                  </a:cubicBezTo>
                  <a:cubicBezTo>
                    <a:pt x="17266" y="19114"/>
                    <a:pt x="17340" y="19003"/>
                    <a:pt x="17377" y="18929"/>
                  </a:cubicBezTo>
                  <a:cubicBezTo>
                    <a:pt x="17820" y="18522"/>
                    <a:pt x="18634" y="17672"/>
                    <a:pt x="18634" y="17672"/>
                  </a:cubicBezTo>
                  <a:cubicBezTo>
                    <a:pt x="18744" y="17561"/>
                    <a:pt x="18781" y="17376"/>
                    <a:pt x="18671" y="17265"/>
                  </a:cubicBezTo>
                  <a:cubicBezTo>
                    <a:pt x="18606" y="17179"/>
                    <a:pt x="18515" y="17143"/>
                    <a:pt x="18429" y="17143"/>
                  </a:cubicBezTo>
                  <a:cubicBezTo>
                    <a:pt x="18368" y="17143"/>
                    <a:pt x="18310" y="17161"/>
                    <a:pt x="18264" y="17191"/>
                  </a:cubicBezTo>
                  <a:cubicBezTo>
                    <a:pt x="18264" y="17191"/>
                    <a:pt x="18227" y="17228"/>
                    <a:pt x="18116" y="17302"/>
                  </a:cubicBezTo>
                  <a:cubicBezTo>
                    <a:pt x="17857" y="17487"/>
                    <a:pt x="17081" y="18005"/>
                    <a:pt x="16267" y="18448"/>
                  </a:cubicBezTo>
                  <a:cubicBezTo>
                    <a:pt x="15861" y="18670"/>
                    <a:pt x="15417" y="18855"/>
                    <a:pt x="15010" y="19003"/>
                  </a:cubicBezTo>
                  <a:cubicBezTo>
                    <a:pt x="14604" y="19151"/>
                    <a:pt x="14197" y="19262"/>
                    <a:pt x="13938" y="19262"/>
                  </a:cubicBezTo>
                  <a:lnTo>
                    <a:pt x="12386" y="19262"/>
                  </a:lnTo>
                  <a:cubicBezTo>
                    <a:pt x="12312" y="19262"/>
                    <a:pt x="12238" y="19262"/>
                    <a:pt x="12201" y="19336"/>
                  </a:cubicBezTo>
                  <a:lnTo>
                    <a:pt x="703" y="29096"/>
                  </a:lnTo>
                  <a:lnTo>
                    <a:pt x="1463" y="20733"/>
                  </a:lnTo>
                  <a:lnTo>
                    <a:pt x="1463" y="20733"/>
                  </a:lnTo>
                  <a:cubicBezTo>
                    <a:pt x="2668" y="20238"/>
                    <a:pt x="8882" y="17544"/>
                    <a:pt x="12718" y="14308"/>
                  </a:cubicBezTo>
                  <a:cubicBezTo>
                    <a:pt x="14863" y="12533"/>
                    <a:pt x="17746" y="9095"/>
                    <a:pt x="20297" y="6100"/>
                  </a:cubicBezTo>
                  <a:cubicBezTo>
                    <a:pt x="21554" y="4584"/>
                    <a:pt x="22737" y="3216"/>
                    <a:pt x="23662" y="2181"/>
                  </a:cubicBezTo>
                  <a:cubicBezTo>
                    <a:pt x="24142" y="1701"/>
                    <a:pt x="24549" y="1294"/>
                    <a:pt x="24845" y="998"/>
                  </a:cubicBezTo>
                  <a:cubicBezTo>
                    <a:pt x="25029" y="850"/>
                    <a:pt x="25177" y="776"/>
                    <a:pt x="25251" y="702"/>
                  </a:cubicBezTo>
                  <a:lnTo>
                    <a:pt x="25399" y="629"/>
                  </a:lnTo>
                  <a:close/>
                  <a:moveTo>
                    <a:pt x="25436" y="0"/>
                  </a:moveTo>
                  <a:cubicBezTo>
                    <a:pt x="25251" y="0"/>
                    <a:pt x="25103" y="74"/>
                    <a:pt x="24956" y="185"/>
                  </a:cubicBezTo>
                  <a:cubicBezTo>
                    <a:pt x="24660" y="333"/>
                    <a:pt x="24364" y="629"/>
                    <a:pt x="23957" y="998"/>
                  </a:cubicBezTo>
                  <a:cubicBezTo>
                    <a:pt x="22626" y="2292"/>
                    <a:pt x="20556" y="4806"/>
                    <a:pt x="18412" y="7357"/>
                  </a:cubicBezTo>
                  <a:cubicBezTo>
                    <a:pt x="16267" y="9871"/>
                    <a:pt x="14012" y="12459"/>
                    <a:pt x="12349" y="13864"/>
                  </a:cubicBezTo>
                  <a:cubicBezTo>
                    <a:pt x="10278" y="15565"/>
                    <a:pt x="7431" y="17191"/>
                    <a:pt x="5139" y="18374"/>
                  </a:cubicBezTo>
                  <a:cubicBezTo>
                    <a:pt x="3956" y="18929"/>
                    <a:pt x="2958" y="19410"/>
                    <a:pt x="2219" y="19742"/>
                  </a:cubicBezTo>
                  <a:cubicBezTo>
                    <a:pt x="1849" y="19927"/>
                    <a:pt x="1553" y="20038"/>
                    <a:pt x="1368" y="20112"/>
                  </a:cubicBezTo>
                  <a:cubicBezTo>
                    <a:pt x="1146" y="20223"/>
                    <a:pt x="1036" y="20260"/>
                    <a:pt x="1036" y="20260"/>
                  </a:cubicBezTo>
                  <a:cubicBezTo>
                    <a:pt x="925" y="20297"/>
                    <a:pt x="851" y="20408"/>
                    <a:pt x="851" y="20519"/>
                  </a:cubicBezTo>
                  <a:lnTo>
                    <a:pt x="0" y="29798"/>
                  </a:lnTo>
                  <a:cubicBezTo>
                    <a:pt x="0" y="29909"/>
                    <a:pt x="74" y="30020"/>
                    <a:pt x="185" y="30094"/>
                  </a:cubicBezTo>
                  <a:cubicBezTo>
                    <a:pt x="231" y="30109"/>
                    <a:pt x="277" y="30118"/>
                    <a:pt x="323" y="30118"/>
                  </a:cubicBezTo>
                  <a:cubicBezTo>
                    <a:pt x="388" y="30118"/>
                    <a:pt x="453" y="30101"/>
                    <a:pt x="518" y="30057"/>
                  </a:cubicBezTo>
                  <a:lnTo>
                    <a:pt x="12520" y="19853"/>
                  </a:lnTo>
                  <a:lnTo>
                    <a:pt x="13938" y="19853"/>
                  </a:lnTo>
                  <a:cubicBezTo>
                    <a:pt x="14382" y="19853"/>
                    <a:pt x="14900" y="19705"/>
                    <a:pt x="15417" y="19521"/>
                  </a:cubicBezTo>
                  <a:cubicBezTo>
                    <a:pt x="15848" y="19342"/>
                    <a:pt x="16291" y="19118"/>
                    <a:pt x="16704" y="18890"/>
                  </a:cubicBezTo>
                  <a:lnTo>
                    <a:pt x="16704" y="18890"/>
                  </a:lnTo>
                  <a:cubicBezTo>
                    <a:pt x="16681" y="18950"/>
                    <a:pt x="16659" y="19012"/>
                    <a:pt x="16637" y="19077"/>
                  </a:cubicBezTo>
                  <a:cubicBezTo>
                    <a:pt x="16563" y="19299"/>
                    <a:pt x="16526" y="19558"/>
                    <a:pt x="16526" y="19816"/>
                  </a:cubicBezTo>
                  <a:cubicBezTo>
                    <a:pt x="16526" y="20038"/>
                    <a:pt x="16563" y="20297"/>
                    <a:pt x="16637" y="20519"/>
                  </a:cubicBezTo>
                  <a:cubicBezTo>
                    <a:pt x="16748" y="20741"/>
                    <a:pt x="16970" y="20925"/>
                    <a:pt x="17266" y="20999"/>
                  </a:cubicBezTo>
                  <a:lnTo>
                    <a:pt x="17450" y="20999"/>
                  </a:lnTo>
                  <a:cubicBezTo>
                    <a:pt x="17709" y="20999"/>
                    <a:pt x="18005" y="20925"/>
                    <a:pt x="18412" y="20815"/>
                  </a:cubicBezTo>
                  <a:cubicBezTo>
                    <a:pt x="19558" y="20445"/>
                    <a:pt x="21369" y="19631"/>
                    <a:pt x="23735" y="18744"/>
                  </a:cubicBezTo>
                  <a:cubicBezTo>
                    <a:pt x="25473" y="18079"/>
                    <a:pt x="27543" y="16933"/>
                    <a:pt x="29281" y="15823"/>
                  </a:cubicBezTo>
                  <a:cubicBezTo>
                    <a:pt x="30168" y="15269"/>
                    <a:pt x="30945" y="14751"/>
                    <a:pt x="31573" y="14308"/>
                  </a:cubicBezTo>
                  <a:cubicBezTo>
                    <a:pt x="32202" y="13864"/>
                    <a:pt x="32608" y="13531"/>
                    <a:pt x="32830" y="13309"/>
                  </a:cubicBezTo>
                  <a:cubicBezTo>
                    <a:pt x="32978" y="13199"/>
                    <a:pt x="33015" y="13014"/>
                    <a:pt x="33015" y="12866"/>
                  </a:cubicBezTo>
                  <a:cubicBezTo>
                    <a:pt x="33015" y="12644"/>
                    <a:pt x="32941" y="12385"/>
                    <a:pt x="32830" y="12126"/>
                  </a:cubicBezTo>
                  <a:cubicBezTo>
                    <a:pt x="32424" y="11165"/>
                    <a:pt x="31536" y="9834"/>
                    <a:pt x="30723" y="8651"/>
                  </a:cubicBezTo>
                  <a:cubicBezTo>
                    <a:pt x="30464" y="8287"/>
                    <a:pt x="30217" y="7945"/>
                    <a:pt x="30000" y="7648"/>
                  </a:cubicBezTo>
                  <a:lnTo>
                    <a:pt x="30000" y="7648"/>
                  </a:lnTo>
                  <a:cubicBezTo>
                    <a:pt x="30804" y="8046"/>
                    <a:pt x="31950" y="8602"/>
                    <a:pt x="33200" y="9169"/>
                  </a:cubicBezTo>
                  <a:cubicBezTo>
                    <a:pt x="34420" y="9686"/>
                    <a:pt x="35677" y="10241"/>
                    <a:pt x="36860" y="10611"/>
                  </a:cubicBezTo>
                  <a:cubicBezTo>
                    <a:pt x="38043" y="11017"/>
                    <a:pt x="39115" y="11313"/>
                    <a:pt x="39929" y="11313"/>
                  </a:cubicBezTo>
                  <a:cubicBezTo>
                    <a:pt x="41407" y="11313"/>
                    <a:pt x="42590" y="11091"/>
                    <a:pt x="43404" y="10759"/>
                  </a:cubicBezTo>
                  <a:cubicBezTo>
                    <a:pt x="43811" y="10574"/>
                    <a:pt x="44143" y="10389"/>
                    <a:pt x="44402" y="10167"/>
                  </a:cubicBezTo>
                  <a:cubicBezTo>
                    <a:pt x="44661" y="9908"/>
                    <a:pt x="44809" y="9649"/>
                    <a:pt x="44846" y="9354"/>
                  </a:cubicBezTo>
                  <a:lnTo>
                    <a:pt x="44883" y="9243"/>
                  </a:lnTo>
                  <a:cubicBezTo>
                    <a:pt x="44883" y="9058"/>
                    <a:pt x="44772" y="8873"/>
                    <a:pt x="44661" y="8762"/>
                  </a:cubicBezTo>
                  <a:cubicBezTo>
                    <a:pt x="44439" y="8577"/>
                    <a:pt x="44143" y="8466"/>
                    <a:pt x="43737" y="8318"/>
                  </a:cubicBezTo>
                  <a:cubicBezTo>
                    <a:pt x="42590" y="7986"/>
                    <a:pt x="40594" y="7727"/>
                    <a:pt x="38191" y="6914"/>
                  </a:cubicBezTo>
                  <a:cubicBezTo>
                    <a:pt x="36342" y="6285"/>
                    <a:pt x="33496" y="4621"/>
                    <a:pt x="30982" y="3069"/>
                  </a:cubicBezTo>
                  <a:cubicBezTo>
                    <a:pt x="29725" y="2292"/>
                    <a:pt x="28542" y="1553"/>
                    <a:pt x="27580" y="998"/>
                  </a:cubicBezTo>
                  <a:cubicBezTo>
                    <a:pt x="27100" y="739"/>
                    <a:pt x="26693" y="518"/>
                    <a:pt x="26323" y="333"/>
                  </a:cubicBezTo>
                  <a:cubicBezTo>
                    <a:pt x="25991" y="148"/>
                    <a:pt x="25732" y="37"/>
                    <a:pt x="25473"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39" name="Google Shape;239;p27"/>
            <p:cNvSpPr/>
            <p:nvPr/>
          </p:nvSpPr>
          <p:spPr>
            <a:xfrm>
              <a:off x="3709700" y="2698525"/>
              <a:ext cx="1055525" cy="2070975"/>
            </a:xfrm>
            <a:custGeom>
              <a:avLst/>
              <a:gdLst/>
              <a:ahLst/>
              <a:cxnLst/>
              <a:rect l="l" t="t" r="r" b="b"/>
              <a:pathLst>
                <a:path w="42221" h="82839" extrusionOk="0">
                  <a:moveTo>
                    <a:pt x="21776" y="0"/>
                  </a:moveTo>
                  <a:cubicBezTo>
                    <a:pt x="20667" y="0"/>
                    <a:pt x="18966" y="850"/>
                    <a:pt x="18707" y="4658"/>
                  </a:cubicBezTo>
                  <a:cubicBezTo>
                    <a:pt x="18412" y="8429"/>
                    <a:pt x="0" y="79376"/>
                    <a:pt x="0" y="81188"/>
                  </a:cubicBezTo>
                  <a:cubicBezTo>
                    <a:pt x="0" y="82197"/>
                    <a:pt x="872" y="82839"/>
                    <a:pt x="3134" y="82839"/>
                  </a:cubicBezTo>
                  <a:cubicBezTo>
                    <a:pt x="4932" y="82839"/>
                    <a:pt x="7609" y="82433"/>
                    <a:pt x="11424" y="81483"/>
                  </a:cubicBezTo>
                  <a:cubicBezTo>
                    <a:pt x="18707" y="79672"/>
                    <a:pt x="40335" y="72352"/>
                    <a:pt x="40335" y="72352"/>
                  </a:cubicBezTo>
                  <a:lnTo>
                    <a:pt x="42221" y="57009"/>
                  </a:lnTo>
                  <a:lnTo>
                    <a:pt x="19669" y="61519"/>
                  </a:lnTo>
                  <a:lnTo>
                    <a:pt x="30649" y="29355"/>
                  </a:lnTo>
                  <a:lnTo>
                    <a:pt x="27543" y="444"/>
                  </a:lnTo>
                  <a:cubicBezTo>
                    <a:pt x="27543" y="444"/>
                    <a:pt x="22922" y="0"/>
                    <a:pt x="21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40" name="Google Shape;240;p27"/>
            <p:cNvSpPr/>
            <p:nvPr/>
          </p:nvSpPr>
          <p:spPr>
            <a:xfrm>
              <a:off x="3709700" y="3396325"/>
              <a:ext cx="1024100" cy="1373175"/>
            </a:xfrm>
            <a:custGeom>
              <a:avLst/>
              <a:gdLst/>
              <a:ahLst/>
              <a:cxnLst/>
              <a:rect l="l" t="t" r="r" b="b"/>
              <a:pathLst>
                <a:path w="40964" h="54927" extrusionOk="0">
                  <a:moveTo>
                    <a:pt x="13199" y="1"/>
                  </a:moveTo>
                  <a:cubicBezTo>
                    <a:pt x="7690" y="22109"/>
                    <a:pt x="0" y="52093"/>
                    <a:pt x="0" y="53276"/>
                  </a:cubicBezTo>
                  <a:cubicBezTo>
                    <a:pt x="0" y="54285"/>
                    <a:pt x="872" y="54927"/>
                    <a:pt x="3134" y="54927"/>
                  </a:cubicBezTo>
                  <a:cubicBezTo>
                    <a:pt x="4932" y="54927"/>
                    <a:pt x="7609" y="54521"/>
                    <a:pt x="11424" y="53571"/>
                  </a:cubicBezTo>
                  <a:cubicBezTo>
                    <a:pt x="18707" y="51760"/>
                    <a:pt x="40335" y="44440"/>
                    <a:pt x="40335" y="44440"/>
                  </a:cubicBezTo>
                  <a:lnTo>
                    <a:pt x="40964" y="39301"/>
                  </a:lnTo>
                  <a:lnTo>
                    <a:pt x="40964" y="39301"/>
                  </a:lnTo>
                  <a:cubicBezTo>
                    <a:pt x="39374" y="39744"/>
                    <a:pt x="14197" y="46510"/>
                    <a:pt x="9391" y="48100"/>
                  </a:cubicBezTo>
                  <a:cubicBezTo>
                    <a:pt x="8943" y="48249"/>
                    <a:pt x="8622" y="48317"/>
                    <a:pt x="8405" y="48317"/>
                  </a:cubicBezTo>
                  <a:cubicBezTo>
                    <a:pt x="7334" y="48317"/>
                    <a:pt x="8820" y="46661"/>
                    <a:pt x="10204" y="45031"/>
                  </a:cubicBezTo>
                  <a:cubicBezTo>
                    <a:pt x="11587" y="43400"/>
                    <a:pt x="12868" y="41769"/>
                    <a:pt x="11502" y="41769"/>
                  </a:cubicBezTo>
                  <a:cubicBezTo>
                    <a:pt x="11444" y="41769"/>
                    <a:pt x="11381" y="41772"/>
                    <a:pt x="11313" y="41778"/>
                  </a:cubicBezTo>
                  <a:cubicBezTo>
                    <a:pt x="7764" y="42037"/>
                    <a:pt x="3623" y="46991"/>
                    <a:pt x="3623" y="46991"/>
                  </a:cubicBezTo>
                  <a:lnTo>
                    <a:pt x="13199" y="1"/>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41" name="Google Shape;241;p27"/>
            <p:cNvSpPr/>
            <p:nvPr/>
          </p:nvSpPr>
          <p:spPr>
            <a:xfrm>
              <a:off x="3718000" y="3645900"/>
              <a:ext cx="1007475" cy="1115600"/>
            </a:xfrm>
            <a:custGeom>
              <a:avLst/>
              <a:gdLst/>
              <a:ahLst/>
              <a:cxnLst/>
              <a:rect l="l" t="t" r="r" b="b"/>
              <a:pathLst>
                <a:path w="40299" h="44624" extrusionOk="0">
                  <a:moveTo>
                    <a:pt x="10685" y="0"/>
                  </a:moveTo>
                  <a:cubicBezTo>
                    <a:pt x="8134" y="10241"/>
                    <a:pt x="5399" y="20925"/>
                    <a:pt x="3365" y="29170"/>
                  </a:cubicBezTo>
                  <a:cubicBezTo>
                    <a:pt x="1591" y="36268"/>
                    <a:pt x="297" y="41555"/>
                    <a:pt x="38" y="42997"/>
                  </a:cubicBezTo>
                  <a:cubicBezTo>
                    <a:pt x="1" y="43145"/>
                    <a:pt x="1" y="43293"/>
                    <a:pt x="1" y="43293"/>
                  </a:cubicBezTo>
                  <a:cubicBezTo>
                    <a:pt x="1" y="43515"/>
                    <a:pt x="38" y="43662"/>
                    <a:pt x="112" y="43847"/>
                  </a:cubicBezTo>
                  <a:cubicBezTo>
                    <a:pt x="223" y="43995"/>
                    <a:pt x="334" y="44106"/>
                    <a:pt x="555" y="44217"/>
                  </a:cubicBezTo>
                  <a:cubicBezTo>
                    <a:pt x="962" y="44476"/>
                    <a:pt x="1702" y="44624"/>
                    <a:pt x="2774" y="44624"/>
                  </a:cubicBezTo>
                  <a:cubicBezTo>
                    <a:pt x="4548" y="44624"/>
                    <a:pt x="7210" y="44217"/>
                    <a:pt x="11018" y="43293"/>
                  </a:cubicBezTo>
                  <a:cubicBezTo>
                    <a:pt x="17377" y="41703"/>
                    <a:pt x="34716" y="35899"/>
                    <a:pt x="38968" y="34457"/>
                  </a:cubicBezTo>
                  <a:cubicBezTo>
                    <a:pt x="39301" y="34346"/>
                    <a:pt x="39559" y="34272"/>
                    <a:pt x="39707" y="34235"/>
                  </a:cubicBezTo>
                  <a:lnTo>
                    <a:pt x="40299" y="29429"/>
                  </a:lnTo>
                  <a:lnTo>
                    <a:pt x="40299" y="29429"/>
                  </a:lnTo>
                  <a:cubicBezTo>
                    <a:pt x="36972" y="30316"/>
                    <a:pt x="13680" y="36564"/>
                    <a:pt x="9059" y="38117"/>
                  </a:cubicBezTo>
                  <a:cubicBezTo>
                    <a:pt x="8615" y="38265"/>
                    <a:pt x="8282" y="38339"/>
                    <a:pt x="8061" y="38339"/>
                  </a:cubicBezTo>
                  <a:cubicBezTo>
                    <a:pt x="7839" y="38339"/>
                    <a:pt x="7728" y="38228"/>
                    <a:pt x="7728" y="38080"/>
                  </a:cubicBezTo>
                  <a:cubicBezTo>
                    <a:pt x="7728" y="37525"/>
                    <a:pt x="8800" y="36305"/>
                    <a:pt x="9872" y="35048"/>
                  </a:cubicBezTo>
                  <a:cubicBezTo>
                    <a:pt x="10833" y="33902"/>
                    <a:pt x="11758" y="32756"/>
                    <a:pt x="11758" y="32165"/>
                  </a:cubicBezTo>
                  <a:cubicBezTo>
                    <a:pt x="11758" y="31943"/>
                    <a:pt x="11573" y="31795"/>
                    <a:pt x="11166" y="31795"/>
                  </a:cubicBezTo>
                  <a:lnTo>
                    <a:pt x="10981" y="31795"/>
                  </a:lnTo>
                  <a:cubicBezTo>
                    <a:pt x="7432" y="32054"/>
                    <a:pt x="3291" y="37008"/>
                    <a:pt x="3291" y="37008"/>
                  </a:cubicBezTo>
                  <a:lnTo>
                    <a:pt x="10833" y="0"/>
                  </a:lnTo>
                  <a:close/>
                </a:path>
              </a:pathLst>
            </a:custGeom>
            <a:solidFill>
              <a:srgbClr val="BBE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42" name="Google Shape;242;p27"/>
            <p:cNvSpPr/>
            <p:nvPr/>
          </p:nvSpPr>
          <p:spPr>
            <a:xfrm>
              <a:off x="3702300" y="2691125"/>
              <a:ext cx="1071250" cy="2086100"/>
            </a:xfrm>
            <a:custGeom>
              <a:avLst/>
              <a:gdLst/>
              <a:ahLst/>
              <a:cxnLst/>
              <a:rect l="l" t="t" r="r" b="b"/>
              <a:pathLst>
                <a:path w="42850" h="83444" extrusionOk="0">
                  <a:moveTo>
                    <a:pt x="22072" y="0"/>
                  </a:moveTo>
                  <a:cubicBezTo>
                    <a:pt x="21443" y="0"/>
                    <a:pt x="20630" y="259"/>
                    <a:pt x="20002" y="998"/>
                  </a:cubicBezTo>
                  <a:cubicBezTo>
                    <a:pt x="19336" y="1775"/>
                    <a:pt x="18818" y="2995"/>
                    <a:pt x="18671" y="4917"/>
                  </a:cubicBezTo>
                  <a:cubicBezTo>
                    <a:pt x="18671" y="5139"/>
                    <a:pt x="18597" y="5620"/>
                    <a:pt x="18449" y="6359"/>
                  </a:cubicBezTo>
                  <a:cubicBezTo>
                    <a:pt x="17303" y="11794"/>
                    <a:pt x="12718" y="30131"/>
                    <a:pt x="8393" y="47323"/>
                  </a:cubicBezTo>
                  <a:cubicBezTo>
                    <a:pt x="6211" y="55937"/>
                    <a:pt x="4141" y="64218"/>
                    <a:pt x="2588" y="70503"/>
                  </a:cubicBezTo>
                  <a:cubicBezTo>
                    <a:pt x="1812" y="73646"/>
                    <a:pt x="1147" y="76271"/>
                    <a:pt x="703" y="78156"/>
                  </a:cubicBezTo>
                  <a:cubicBezTo>
                    <a:pt x="481" y="79081"/>
                    <a:pt x="296" y="79857"/>
                    <a:pt x="185" y="80412"/>
                  </a:cubicBezTo>
                  <a:cubicBezTo>
                    <a:pt x="148" y="80707"/>
                    <a:pt x="74" y="80929"/>
                    <a:pt x="74" y="81114"/>
                  </a:cubicBezTo>
                  <a:cubicBezTo>
                    <a:pt x="37" y="81262"/>
                    <a:pt x="0" y="81373"/>
                    <a:pt x="0" y="81484"/>
                  </a:cubicBezTo>
                  <a:cubicBezTo>
                    <a:pt x="0" y="81779"/>
                    <a:pt x="74" y="82075"/>
                    <a:pt x="222" y="82334"/>
                  </a:cubicBezTo>
                  <a:cubicBezTo>
                    <a:pt x="444" y="82704"/>
                    <a:pt x="814" y="83000"/>
                    <a:pt x="1331" y="83184"/>
                  </a:cubicBezTo>
                  <a:cubicBezTo>
                    <a:pt x="1886" y="83369"/>
                    <a:pt x="2551" y="83443"/>
                    <a:pt x="3402" y="83443"/>
                  </a:cubicBezTo>
                  <a:cubicBezTo>
                    <a:pt x="5250" y="83443"/>
                    <a:pt x="7949" y="83037"/>
                    <a:pt x="11794" y="82075"/>
                  </a:cubicBezTo>
                  <a:cubicBezTo>
                    <a:pt x="19114" y="80227"/>
                    <a:pt x="40705" y="72943"/>
                    <a:pt x="40705" y="72943"/>
                  </a:cubicBezTo>
                  <a:cubicBezTo>
                    <a:pt x="40816" y="72907"/>
                    <a:pt x="40927" y="72796"/>
                    <a:pt x="40927" y="72685"/>
                  </a:cubicBezTo>
                  <a:lnTo>
                    <a:pt x="42849" y="57342"/>
                  </a:lnTo>
                  <a:cubicBezTo>
                    <a:pt x="42849" y="57231"/>
                    <a:pt x="42812" y="57157"/>
                    <a:pt x="42738" y="57083"/>
                  </a:cubicBezTo>
                  <a:cubicBezTo>
                    <a:pt x="42684" y="57029"/>
                    <a:pt x="42610" y="56995"/>
                    <a:pt x="42546" y="56995"/>
                  </a:cubicBezTo>
                  <a:cubicBezTo>
                    <a:pt x="42522" y="56995"/>
                    <a:pt x="42499" y="56999"/>
                    <a:pt x="42480" y="57009"/>
                  </a:cubicBezTo>
                  <a:lnTo>
                    <a:pt x="20445" y="61409"/>
                  </a:lnTo>
                  <a:lnTo>
                    <a:pt x="31204" y="29762"/>
                  </a:lnTo>
                  <a:cubicBezTo>
                    <a:pt x="31278" y="29614"/>
                    <a:pt x="31204" y="29429"/>
                    <a:pt x="31019" y="29355"/>
                  </a:cubicBezTo>
                  <a:cubicBezTo>
                    <a:pt x="30994" y="29349"/>
                    <a:pt x="30968" y="29346"/>
                    <a:pt x="30943" y="29346"/>
                  </a:cubicBezTo>
                  <a:cubicBezTo>
                    <a:pt x="30813" y="29346"/>
                    <a:pt x="30680" y="29423"/>
                    <a:pt x="30649" y="29577"/>
                  </a:cubicBezTo>
                  <a:lnTo>
                    <a:pt x="19669" y="61741"/>
                  </a:lnTo>
                  <a:cubicBezTo>
                    <a:pt x="19632" y="61815"/>
                    <a:pt x="19669" y="61963"/>
                    <a:pt x="19743" y="62037"/>
                  </a:cubicBezTo>
                  <a:cubicBezTo>
                    <a:pt x="19797" y="62091"/>
                    <a:pt x="19871" y="62126"/>
                    <a:pt x="19950" y="62126"/>
                  </a:cubicBezTo>
                  <a:cubicBezTo>
                    <a:pt x="19979" y="62126"/>
                    <a:pt x="20009" y="62121"/>
                    <a:pt x="20038" y="62111"/>
                  </a:cubicBezTo>
                  <a:lnTo>
                    <a:pt x="42184" y="57675"/>
                  </a:lnTo>
                  <a:lnTo>
                    <a:pt x="40323" y="72417"/>
                  </a:lnTo>
                  <a:lnTo>
                    <a:pt x="40323" y="72417"/>
                  </a:lnTo>
                  <a:cubicBezTo>
                    <a:pt x="40166" y="72467"/>
                    <a:pt x="39920" y="72546"/>
                    <a:pt x="39596" y="72648"/>
                  </a:cubicBezTo>
                  <a:cubicBezTo>
                    <a:pt x="35344" y="74090"/>
                    <a:pt x="18005" y="79894"/>
                    <a:pt x="11646" y="81484"/>
                  </a:cubicBezTo>
                  <a:cubicBezTo>
                    <a:pt x="7838" y="82408"/>
                    <a:pt x="5176" y="82815"/>
                    <a:pt x="3402" y="82815"/>
                  </a:cubicBezTo>
                  <a:cubicBezTo>
                    <a:pt x="2330" y="82815"/>
                    <a:pt x="1590" y="82667"/>
                    <a:pt x="1183" y="82408"/>
                  </a:cubicBezTo>
                  <a:cubicBezTo>
                    <a:pt x="962" y="82297"/>
                    <a:pt x="851" y="82186"/>
                    <a:pt x="740" y="82038"/>
                  </a:cubicBezTo>
                  <a:cubicBezTo>
                    <a:pt x="666" y="81853"/>
                    <a:pt x="629" y="81706"/>
                    <a:pt x="629" y="81484"/>
                  </a:cubicBezTo>
                  <a:cubicBezTo>
                    <a:pt x="629" y="81484"/>
                    <a:pt x="629" y="81336"/>
                    <a:pt x="666" y="81188"/>
                  </a:cubicBezTo>
                  <a:cubicBezTo>
                    <a:pt x="925" y="79746"/>
                    <a:pt x="2219" y="74459"/>
                    <a:pt x="3993" y="67361"/>
                  </a:cubicBezTo>
                  <a:cubicBezTo>
                    <a:pt x="6655" y="56676"/>
                    <a:pt x="10426" y="41777"/>
                    <a:pt x="13569" y="29207"/>
                  </a:cubicBezTo>
                  <a:cubicBezTo>
                    <a:pt x="15121" y="22922"/>
                    <a:pt x="16526" y="17229"/>
                    <a:pt x="17561" y="12903"/>
                  </a:cubicBezTo>
                  <a:cubicBezTo>
                    <a:pt x="18079" y="10759"/>
                    <a:pt x="18486" y="8947"/>
                    <a:pt x="18781" y="7616"/>
                  </a:cubicBezTo>
                  <a:cubicBezTo>
                    <a:pt x="19077" y="6248"/>
                    <a:pt x="19262" y="5361"/>
                    <a:pt x="19299" y="4954"/>
                  </a:cubicBezTo>
                  <a:cubicBezTo>
                    <a:pt x="19447" y="3106"/>
                    <a:pt x="19928" y="2034"/>
                    <a:pt x="20445" y="1405"/>
                  </a:cubicBezTo>
                  <a:cubicBezTo>
                    <a:pt x="21000" y="777"/>
                    <a:pt x="21591" y="629"/>
                    <a:pt x="22072" y="629"/>
                  </a:cubicBezTo>
                  <a:cubicBezTo>
                    <a:pt x="22626" y="629"/>
                    <a:pt x="24068" y="740"/>
                    <a:pt x="25362" y="814"/>
                  </a:cubicBezTo>
                  <a:cubicBezTo>
                    <a:pt x="26656" y="925"/>
                    <a:pt x="27802" y="1035"/>
                    <a:pt x="27802" y="1035"/>
                  </a:cubicBezTo>
                  <a:cubicBezTo>
                    <a:pt x="27822" y="1039"/>
                    <a:pt x="27841" y="1041"/>
                    <a:pt x="27859" y="1041"/>
                  </a:cubicBezTo>
                  <a:cubicBezTo>
                    <a:pt x="28017" y="1041"/>
                    <a:pt x="28135" y="909"/>
                    <a:pt x="28135" y="777"/>
                  </a:cubicBezTo>
                  <a:cubicBezTo>
                    <a:pt x="28172" y="592"/>
                    <a:pt x="28024" y="444"/>
                    <a:pt x="27876" y="444"/>
                  </a:cubicBezTo>
                  <a:cubicBezTo>
                    <a:pt x="27876" y="444"/>
                    <a:pt x="26693" y="333"/>
                    <a:pt x="25399" y="222"/>
                  </a:cubicBezTo>
                  <a:cubicBezTo>
                    <a:pt x="24105" y="111"/>
                    <a:pt x="22663" y="0"/>
                    <a:pt x="2207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43" name="Google Shape;243;p27"/>
            <p:cNvSpPr/>
            <p:nvPr/>
          </p:nvSpPr>
          <p:spPr>
            <a:xfrm>
              <a:off x="4389950" y="3681000"/>
              <a:ext cx="277300" cy="403025"/>
            </a:xfrm>
            <a:custGeom>
              <a:avLst/>
              <a:gdLst/>
              <a:ahLst/>
              <a:cxnLst/>
              <a:rect l="l" t="t" r="r" b="b"/>
              <a:pathLst>
                <a:path w="11092" h="16121" extrusionOk="0">
                  <a:moveTo>
                    <a:pt x="1258" y="1"/>
                  </a:moveTo>
                  <a:lnTo>
                    <a:pt x="1" y="15713"/>
                  </a:lnTo>
                  <a:lnTo>
                    <a:pt x="10130" y="16120"/>
                  </a:lnTo>
                  <a:lnTo>
                    <a:pt x="11092" y="851"/>
                  </a:lnTo>
                  <a:lnTo>
                    <a:pt x="1258"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44" name="Google Shape;244;p27"/>
            <p:cNvSpPr/>
            <p:nvPr/>
          </p:nvSpPr>
          <p:spPr>
            <a:xfrm>
              <a:off x="4381625" y="3673250"/>
              <a:ext cx="293950" cy="419075"/>
            </a:xfrm>
            <a:custGeom>
              <a:avLst/>
              <a:gdLst/>
              <a:ahLst/>
              <a:cxnLst/>
              <a:rect l="l" t="t" r="r" b="b"/>
              <a:pathLst>
                <a:path w="11758" h="16763" extrusionOk="0">
                  <a:moveTo>
                    <a:pt x="1864" y="633"/>
                  </a:moveTo>
                  <a:lnTo>
                    <a:pt x="11092" y="1420"/>
                  </a:lnTo>
                  <a:lnTo>
                    <a:pt x="10205" y="16134"/>
                  </a:lnTo>
                  <a:lnTo>
                    <a:pt x="666" y="15728"/>
                  </a:lnTo>
                  <a:lnTo>
                    <a:pt x="1864" y="633"/>
                  </a:lnTo>
                  <a:close/>
                  <a:moveTo>
                    <a:pt x="1562" y="1"/>
                  </a:moveTo>
                  <a:cubicBezTo>
                    <a:pt x="1499" y="1"/>
                    <a:pt x="1433" y="35"/>
                    <a:pt x="1406" y="89"/>
                  </a:cubicBezTo>
                  <a:cubicBezTo>
                    <a:pt x="1332" y="126"/>
                    <a:pt x="1295" y="200"/>
                    <a:pt x="1295" y="274"/>
                  </a:cubicBezTo>
                  <a:lnTo>
                    <a:pt x="38" y="16023"/>
                  </a:lnTo>
                  <a:cubicBezTo>
                    <a:pt x="1" y="16097"/>
                    <a:pt x="38" y="16171"/>
                    <a:pt x="112" y="16245"/>
                  </a:cubicBezTo>
                  <a:cubicBezTo>
                    <a:pt x="149" y="16319"/>
                    <a:pt x="223" y="16356"/>
                    <a:pt x="334" y="16356"/>
                  </a:cubicBezTo>
                  <a:lnTo>
                    <a:pt x="10463" y="16763"/>
                  </a:lnTo>
                  <a:cubicBezTo>
                    <a:pt x="10648" y="16763"/>
                    <a:pt x="10759" y="16615"/>
                    <a:pt x="10796" y="16467"/>
                  </a:cubicBezTo>
                  <a:lnTo>
                    <a:pt x="11720" y="1161"/>
                  </a:lnTo>
                  <a:cubicBezTo>
                    <a:pt x="11757" y="1013"/>
                    <a:pt x="11610" y="865"/>
                    <a:pt x="11462" y="829"/>
                  </a:cubicBezTo>
                  <a:lnTo>
                    <a:pt x="1628" y="15"/>
                  </a:lnTo>
                  <a:cubicBezTo>
                    <a:pt x="1608" y="5"/>
                    <a:pt x="1585" y="1"/>
                    <a:pt x="1562"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45" name="Google Shape;245;p27"/>
            <p:cNvSpPr/>
            <p:nvPr/>
          </p:nvSpPr>
          <p:spPr>
            <a:xfrm>
              <a:off x="4512875" y="3582125"/>
              <a:ext cx="70275" cy="158075"/>
            </a:xfrm>
            <a:custGeom>
              <a:avLst/>
              <a:gdLst/>
              <a:ahLst/>
              <a:cxnLst/>
              <a:rect l="l" t="t" r="r" b="b"/>
              <a:pathLst>
                <a:path w="2811" h="6323" extrusionOk="0">
                  <a:moveTo>
                    <a:pt x="149" y="0"/>
                  </a:moveTo>
                  <a:lnTo>
                    <a:pt x="1" y="6174"/>
                  </a:lnTo>
                  <a:lnTo>
                    <a:pt x="2663" y="6322"/>
                  </a:lnTo>
                  <a:lnTo>
                    <a:pt x="2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46" name="Google Shape;246;p27"/>
            <p:cNvSpPr/>
            <p:nvPr/>
          </p:nvSpPr>
          <p:spPr>
            <a:xfrm>
              <a:off x="4505475" y="3574725"/>
              <a:ext cx="85075" cy="172850"/>
            </a:xfrm>
            <a:custGeom>
              <a:avLst/>
              <a:gdLst/>
              <a:ahLst/>
              <a:cxnLst/>
              <a:rect l="l" t="t" r="r" b="b"/>
              <a:pathLst>
                <a:path w="3403" h="6914" extrusionOk="0">
                  <a:moveTo>
                    <a:pt x="2774" y="592"/>
                  </a:moveTo>
                  <a:lnTo>
                    <a:pt x="2663" y="6285"/>
                  </a:lnTo>
                  <a:lnTo>
                    <a:pt x="629" y="6174"/>
                  </a:lnTo>
                  <a:lnTo>
                    <a:pt x="735" y="592"/>
                  </a:lnTo>
                  <a:close/>
                  <a:moveTo>
                    <a:pt x="445" y="0"/>
                  </a:moveTo>
                  <a:cubicBezTo>
                    <a:pt x="260" y="0"/>
                    <a:pt x="149" y="111"/>
                    <a:pt x="149" y="296"/>
                  </a:cubicBezTo>
                  <a:lnTo>
                    <a:pt x="1" y="6470"/>
                  </a:lnTo>
                  <a:cubicBezTo>
                    <a:pt x="1" y="6618"/>
                    <a:pt x="112" y="6766"/>
                    <a:pt x="297" y="6766"/>
                  </a:cubicBezTo>
                  <a:lnTo>
                    <a:pt x="2959" y="6914"/>
                  </a:lnTo>
                  <a:cubicBezTo>
                    <a:pt x="3032" y="6914"/>
                    <a:pt x="3106" y="6877"/>
                    <a:pt x="3180" y="6840"/>
                  </a:cubicBezTo>
                  <a:cubicBezTo>
                    <a:pt x="3254" y="6766"/>
                    <a:pt x="3254" y="6692"/>
                    <a:pt x="3291" y="6618"/>
                  </a:cubicBezTo>
                  <a:lnTo>
                    <a:pt x="3402" y="296"/>
                  </a:lnTo>
                  <a:cubicBezTo>
                    <a:pt x="3402" y="222"/>
                    <a:pt x="3402" y="148"/>
                    <a:pt x="3328" y="74"/>
                  </a:cubicBezTo>
                  <a:cubicBezTo>
                    <a:pt x="3254" y="0"/>
                    <a:pt x="3180" y="0"/>
                    <a:pt x="3106"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47" name="Google Shape;247;p27"/>
            <p:cNvSpPr/>
            <p:nvPr/>
          </p:nvSpPr>
          <p:spPr>
            <a:xfrm>
              <a:off x="5426975" y="3461900"/>
              <a:ext cx="1298625" cy="1073150"/>
            </a:xfrm>
            <a:custGeom>
              <a:avLst/>
              <a:gdLst/>
              <a:ahLst/>
              <a:cxnLst/>
              <a:rect l="l" t="t" r="r" b="b"/>
              <a:pathLst>
                <a:path w="51945" h="42926" extrusionOk="0">
                  <a:moveTo>
                    <a:pt x="19915" y="0"/>
                  </a:moveTo>
                  <a:cubicBezTo>
                    <a:pt x="19319" y="0"/>
                    <a:pt x="18770" y="363"/>
                    <a:pt x="18523" y="927"/>
                  </a:cubicBezTo>
                  <a:lnTo>
                    <a:pt x="481" y="40412"/>
                  </a:lnTo>
                  <a:cubicBezTo>
                    <a:pt x="1" y="41447"/>
                    <a:pt x="740" y="42667"/>
                    <a:pt x="1886" y="42667"/>
                  </a:cubicBezTo>
                  <a:lnTo>
                    <a:pt x="31167" y="42926"/>
                  </a:lnTo>
                  <a:cubicBezTo>
                    <a:pt x="31758" y="42926"/>
                    <a:pt x="32350" y="42593"/>
                    <a:pt x="32609" y="42039"/>
                  </a:cubicBezTo>
                  <a:lnTo>
                    <a:pt x="51464" y="3145"/>
                  </a:lnTo>
                  <a:cubicBezTo>
                    <a:pt x="51944" y="2110"/>
                    <a:pt x="51205" y="890"/>
                    <a:pt x="50059" y="853"/>
                  </a:cubicBezTo>
                  <a:lnTo>
                    <a:pt x="20002" y="3"/>
                  </a:lnTo>
                  <a:cubicBezTo>
                    <a:pt x="19973" y="1"/>
                    <a:pt x="19944" y="0"/>
                    <a:pt x="1991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48" name="Google Shape;248;p27"/>
            <p:cNvSpPr/>
            <p:nvPr/>
          </p:nvSpPr>
          <p:spPr>
            <a:xfrm>
              <a:off x="5426975" y="3453650"/>
              <a:ext cx="1297700" cy="1088800"/>
            </a:xfrm>
            <a:custGeom>
              <a:avLst/>
              <a:gdLst/>
              <a:ahLst/>
              <a:cxnLst/>
              <a:rect l="l" t="t" r="r" b="b"/>
              <a:pathLst>
                <a:path w="51908" h="43552" extrusionOk="0">
                  <a:moveTo>
                    <a:pt x="20002" y="629"/>
                  </a:moveTo>
                  <a:lnTo>
                    <a:pt x="50059" y="1516"/>
                  </a:lnTo>
                  <a:cubicBezTo>
                    <a:pt x="50798" y="1516"/>
                    <a:pt x="51316" y="2144"/>
                    <a:pt x="51316" y="2810"/>
                  </a:cubicBezTo>
                  <a:cubicBezTo>
                    <a:pt x="51316" y="2995"/>
                    <a:pt x="51279" y="3180"/>
                    <a:pt x="51168" y="3364"/>
                  </a:cubicBezTo>
                  <a:lnTo>
                    <a:pt x="32313" y="42221"/>
                  </a:lnTo>
                  <a:cubicBezTo>
                    <a:pt x="32128" y="42664"/>
                    <a:pt x="31647" y="42960"/>
                    <a:pt x="31167" y="42960"/>
                  </a:cubicBezTo>
                  <a:lnTo>
                    <a:pt x="1886" y="42701"/>
                  </a:lnTo>
                  <a:cubicBezTo>
                    <a:pt x="1147" y="42701"/>
                    <a:pt x="629" y="42073"/>
                    <a:pt x="629" y="41407"/>
                  </a:cubicBezTo>
                  <a:cubicBezTo>
                    <a:pt x="629" y="41222"/>
                    <a:pt x="666" y="41038"/>
                    <a:pt x="740" y="40890"/>
                  </a:cubicBezTo>
                  <a:lnTo>
                    <a:pt x="18819" y="1368"/>
                  </a:lnTo>
                  <a:cubicBezTo>
                    <a:pt x="19003" y="924"/>
                    <a:pt x="19484" y="629"/>
                    <a:pt x="19965" y="629"/>
                  </a:cubicBezTo>
                  <a:close/>
                  <a:moveTo>
                    <a:pt x="19965" y="0"/>
                  </a:moveTo>
                  <a:cubicBezTo>
                    <a:pt x="19225" y="0"/>
                    <a:pt x="18560" y="444"/>
                    <a:pt x="18227" y="1109"/>
                  </a:cubicBezTo>
                  <a:lnTo>
                    <a:pt x="185" y="40631"/>
                  </a:lnTo>
                  <a:cubicBezTo>
                    <a:pt x="74" y="40890"/>
                    <a:pt x="1" y="41149"/>
                    <a:pt x="1" y="41407"/>
                  </a:cubicBezTo>
                  <a:cubicBezTo>
                    <a:pt x="1" y="42406"/>
                    <a:pt x="814" y="43293"/>
                    <a:pt x="1886" y="43293"/>
                  </a:cubicBezTo>
                  <a:lnTo>
                    <a:pt x="31167" y="43552"/>
                  </a:lnTo>
                  <a:cubicBezTo>
                    <a:pt x="31906" y="43552"/>
                    <a:pt x="32572" y="43145"/>
                    <a:pt x="32867" y="42479"/>
                  </a:cubicBezTo>
                  <a:lnTo>
                    <a:pt x="51722" y="3623"/>
                  </a:lnTo>
                  <a:cubicBezTo>
                    <a:pt x="51870" y="3364"/>
                    <a:pt x="51907" y="3069"/>
                    <a:pt x="51907" y="2810"/>
                  </a:cubicBezTo>
                  <a:cubicBezTo>
                    <a:pt x="51907" y="1812"/>
                    <a:pt x="51168" y="924"/>
                    <a:pt x="50059" y="887"/>
                  </a:cubicBezTo>
                  <a:lnTo>
                    <a:pt x="2003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49" name="Google Shape;249;p27"/>
            <p:cNvSpPr/>
            <p:nvPr/>
          </p:nvSpPr>
          <p:spPr>
            <a:xfrm>
              <a:off x="5548050" y="4175700"/>
              <a:ext cx="53625" cy="94825"/>
            </a:xfrm>
            <a:custGeom>
              <a:avLst/>
              <a:gdLst/>
              <a:ahLst/>
              <a:cxnLst/>
              <a:rect l="l" t="t" r="r" b="b"/>
              <a:pathLst>
                <a:path w="2145" h="3793" extrusionOk="0">
                  <a:moveTo>
                    <a:pt x="1777" y="0"/>
                  </a:moveTo>
                  <a:cubicBezTo>
                    <a:pt x="1650" y="0"/>
                    <a:pt x="1544" y="69"/>
                    <a:pt x="1516" y="177"/>
                  </a:cubicBezTo>
                  <a:lnTo>
                    <a:pt x="38" y="3357"/>
                  </a:lnTo>
                  <a:cubicBezTo>
                    <a:pt x="1" y="3504"/>
                    <a:pt x="38" y="3689"/>
                    <a:pt x="223" y="3763"/>
                  </a:cubicBezTo>
                  <a:cubicBezTo>
                    <a:pt x="262" y="3783"/>
                    <a:pt x="304" y="3792"/>
                    <a:pt x="347" y="3792"/>
                  </a:cubicBezTo>
                  <a:cubicBezTo>
                    <a:pt x="461" y="3792"/>
                    <a:pt x="575" y="3724"/>
                    <a:pt x="629" y="3615"/>
                  </a:cubicBezTo>
                  <a:lnTo>
                    <a:pt x="2071" y="436"/>
                  </a:lnTo>
                  <a:cubicBezTo>
                    <a:pt x="2145" y="288"/>
                    <a:pt x="2071" y="103"/>
                    <a:pt x="1923" y="29"/>
                  </a:cubicBezTo>
                  <a:cubicBezTo>
                    <a:pt x="1874" y="9"/>
                    <a:pt x="1824" y="0"/>
                    <a:pt x="1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50" name="Google Shape;250;p27"/>
            <p:cNvSpPr/>
            <p:nvPr/>
          </p:nvSpPr>
          <p:spPr>
            <a:xfrm>
              <a:off x="5610900" y="3469350"/>
              <a:ext cx="451075" cy="661600"/>
            </a:xfrm>
            <a:custGeom>
              <a:avLst/>
              <a:gdLst/>
              <a:ahLst/>
              <a:cxnLst/>
              <a:rect l="l" t="t" r="r" b="b"/>
              <a:pathLst>
                <a:path w="18043" h="26464" extrusionOk="0">
                  <a:moveTo>
                    <a:pt x="13236" y="1"/>
                  </a:moveTo>
                  <a:cubicBezTo>
                    <a:pt x="12460" y="1"/>
                    <a:pt x="11794" y="407"/>
                    <a:pt x="11499" y="1110"/>
                  </a:cubicBezTo>
                  <a:lnTo>
                    <a:pt x="75" y="26028"/>
                  </a:lnTo>
                  <a:cubicBezTo>
                    <a:pt x="1" y="26176"/>
                    <a:pt x="75" y="26361"/>
                    <a:pt x="223" y="26435"/>
                  </a:cubicBezTo>
                  <a:cubicBezTo>
                    <a:pt x="272" y="26454"/>
                    <a:pt x="322" y="26464"/>
                    <a:pt x="368" y="26464"/>
                  </a:cubicBezTo>
                  <a:cubicBezTo>
                    <a:pt x="496" y="26464"/>
                    <a:pt x="602" y="26395"/>
                    <a:pt x="629" y="26287"/>
                  </a:cubicBezTo>
                  <a:lnTo>
                    <a:pt x="12053" y="1369"/>
                  </a:lnTo>
                  <a:cubicBezTo>
                    <a:pt x="12275" y="888"/>
                    <a:pt x="12719" y="592"/>
                    <a:pt x="13236" y="592"/>
                  </a:cubicBezTo>
                  <a:lnTo>
                    <a:pt x="13273" y="592"/>
                  </a:lnTo>
                  <a:lnTo>
                    <a:pt x="17710" y="740"/>
                  </a:lnTo>
                  <a:cubicBezTo>
                    <a:pt x="17894" y="740"/>
                    <a:pt x="18042" y="592"/>
                    <a:pt x="18042" y="444"/>
                  </a:cubicBezTo>
                  <a:cubicBezTo>
                    <a:pt x="18042" y="259"/>
                    <a:pt x="17931" y="112"/>
                    <a:pt x="17747" y="112"/>
                  </a:cubicBezTo>
                  <a:lnTo>
                    <a:pt x="132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51" name="Google Shape;251;p27"/>
            <p:cNvSpPr/>
            <p:nvPr/>
          </p:nvSpPr>
          <p:spPr>
            <a:xfrm>
              <a:off x="6081350" y="3473050"/>
              <a:ext cx="74900" cy="17575"/>
            </a:xfrm>
            <a:custGeom>
              <a:avLst/>
              <a:gdLst/>
              <a:ahLst/>
              <a:cxnLst/>
              <a:rect l="l" t="t" r="r" b="b"/>
              <a:pathLst>
                <a:path w="2996" h="703" extrusionOk="0">
                  <a:moveTo>
                    <a:pt x="333" y="1"/>
                  </a:moveTo>
                  <a:cubicBezTo>
                    <a:pt x="149" y="1"/>
                    <a:pt x="1" y="148"/>
                    <a:pt x="1" y="296"/>
                  </a:cubicBezTo>
                  <a:cubicBezTo>
                    <a:pt x="1" y="481"/>
                    <a:pt x="149" y="629"/>
                    <a:pt x="296" y="629"/>
                  </a:cubicBezTo>
                  <a:lnTo>
                    <a:pt x="2663" y="703"/>
                  </a:lnTo>
                  <a:cubicBezTo>
                    <a:pt x="2847" y="703"/>
                    <a:pt x="2995" y="555"/>
                    <a:pt x="2995" y="407"/>
                  </a:cubicBezTo>
                  <a:cubicBezTo>
                    <a:pt x="2995" y="222"/>
                    <a:pt x="2847" y="74"/>
                    <a:pt x="2700" y="74"/>
                  </a:cubicBezTo>
                  <a:lnTo>
                    <a:pt x="3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52" name="Google Shape;252;p27"/>
            <p:cNvSpPr/>
            <p:nvPr/>
          </p:nvSpPr>
          <p:spPr>
            <a:xfrm>
              <a:off x="6350325" y="4060025"/>
              <a:ext cx="263225" cy="113650"/>
            </a:xfrm>
            <a:custGeom>
              <a:avLst/>
              <a:gdLst/>
              <a:ahLst/>
              <a:cxnLst/>
              <a:rect l="l" t="t" r="r" b="b"/>
              <a:pathLst>
                <a:path w="10529" h="4546" extrusionOk="0">
                  <a:moveTo>
                    <a:pt x="9134" y="1"/>
                  </a:moveTo>
                  <a:cubicBezTo>
                    <a:pt x="9019" y="1"/>
                    <a:pt x="8895" y="12"/>
                    <a:pt x="8762" y="35"/>
                  </a:cubicBezTo>
                  <a:cubicBezTo>
                    <a:pt x="8762" y="35"/>
                    <a:pt x="5287" y="1551"/>
                    <a:pt x="2625" y="2586"/>
                  </a:cubicBezTo>
                  <a:cubicBezTo>
                    <a:pt x="0" y="3621"/>
                    <a:pt x="1479" y="4545"/>
                    <a:pt x="2551" y="4545"/>
                  </a:cubicBezTo>
                  <a:cubicBezTo>
                    <a:pt x="3586" y="4545"/>
                    <a:pt x="7616" y="3325"/>
                    <a:pt x="9132" y="2364"/>
                  </a:cubicBezTo>
                  <a:cubicBezTo>
                    <a:pt x="10529" y="1512"/>
                    <a:pt x="10481" y="1"/>
                    <a:pt x="9134"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53" name="Google Shape;253;p27"/>
            <p:cNvSpPr/>
            <p:nvPr/>
          </p:nvSpPr>
          <p:spPr>
            <a:xfrm>
              <a:off x="6386375" y="4075675"/>
              <a:ext cx="210750" cy="90600"/>
            </a:xfrm>
            <a:custGeom>
              <a:avLst/>
              <a:gdLst/>
              <a:ahLst/>
              <a:cxnLst/>
              <a:rect l="l" t="t" r="r" b="b"/>
              <a:pathLst>
                <a:path w="8430" h="3624" extrusionOk="0">
                  <a:moveTo>
                    <a:pt x="8355" y="0"/>
                  </a:moveTo>
                  <a:cubicBezTo>
                    <a:pt x="7801" y="222"/>
                    <a:pt x="7135" y="481"/>
                    <a:pt x="6507" y="703"/>
                  </a:cubicBezTo>
                  <a:cubicBezTo>
                    <a:pt x="5139" y="1220"/>
                    <a:pt x="3697" y="1627"/>
                    <a:pt x="2551" y="1886"/>
                  </a:cubicBezTo>
                  <a:cubicBezTo>
                    <a:pt x="2218" y="1997"/>
                    <a:pt x="1922" y="2034"/>
                    <a:pt x="1627" y="2108"/>
                  </a:cubicBezTo>
                  <a:cubicBezTo>
                    <a:pt x="1516" y="2145"/>
                    <a:pt x="1405" y="2182"/>
                    <a:pt x="1294" y="2219"/>
                  </a:cubicBezTo>
                  <a:cubicBezTo>
                    <a:pt x="776" y="2440"/>
                    <a:pt x="444" y="2625"/>
                    <a:pt x="222" y="2810"/>
                  </a:cubicBezTo>
                  <a:cubicBezTo>
                    <a:pt x="37" y="2958"/>
                    <a:pt x="0" y="3069"/>
                    <a:pt x="37" y="3106"/>
                  </a:cubicBezTo>
                  <a:cubicBezTo>
                    <a:pt x="37" y="3143"/>
                    <a:pt x="37" y="3180"/>
                    <a:pt x="74" y="3254"/>
                  </a:cubicBezTo>
                  <a:cubicBezTo>
                    <a:pt x="111" y="3328"/>
                    <a:pt x="222" y="3365"/>
                    <a:pt x="333" y="3439"/>
                  </a:cubicBezTo>
                  <a:cubicBezTo>
                    <a:pt x="518" y="3550"/>
                    <a:pt x="850" y="3624"/>
                    <a:pt x="1072" y="3624"/>
                  </a:cubicBezTo>
                  <a:lnTo>
                    <a:pt x="1109" y="3624"/>
                  </a:lnTo>
                  <a:cubicBezTo>
                    <a:pt x="1294" y="3624"/>
                    <a:pt x="1738" y="3550"/>
                    <a:pt x="2292" y="3439"/>
                  </a:cubicBezTo>
                  <a:cubicBezTo>
                    <a:pt x="2810" y="3291"/>
                    <a:pt x="3475" y="3106"/>
                    <a:pt x="4141" y="2921"/>
                  </a:cubicBezTo>
                  <a:cubicBezTo>
                    <a:pt x="5435" y="2477"/>
                    <a:pt x="6840" y="1923"/>
                    <a:pt x="7542" y="1479"/>
                  </a:cubicBezTo>
                  <a:cubicBezTo>
                    <a:pt x="8171" y="1110"/>
                    <a:pt x="8429" y="592"/>
                    <a:pt x="8429" y="259"/>
                  </a:cubicBezTo>
                  <a:cubicBezTo>
                    <a:pt x="8429" y="148"/>
                    <a:pt x="8392" y="74"/>
                    <a:pt x="8355" y="0"/>
                  </a:cubicBezTo>
                  <a:close/>
                </a:path>
              </a:pathLst>
            </a:custGeom>
            <a:solidFill>
              <a:srgbClr val="BBE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54" name="Google Shape;254;p27"/>
            <p:cNvSpPr/>
            <p:nvPr/>
          </p:nvSpPr>
          <p:spPr>
            <a:xfrm>
              <a:off x="6371575" y="4051650"/>
              <a:ext cx="240325" cy="130350"/>
            </a:xfrm>
            <a:custGeom>
              <a:avLst/>
              <a:gdLst/>
              <a:ahLst/>
              <a:cxnLst/>
              <a:rect l="l" t="t" r="r" b="b"/>
              <a:pathLst>
                <a:path w="9613" h="5214" extrusionOk="0">
                  <a:moveTo>
                    <a:pt x="8282" y="629"/>
                  </a:moveTo>
                  <a:cubicBezTo>
                    <a:pt x="8578" y="629"/>
                    <a:pt x="8726" y="703"/>
                    <a:pt x="8836" y="814"/>
                  </a:cubicBezTo>
                  <a:cubicBezTo>
                    <a:pt x="8947" y="924"/>
                    <a:pt x="9021" y="1035"/>
                    <a:pt x="9021" y="1220"/>
                  </a:cubicBezTo>
                  <a:cubicBezTo>
                    <a:pt x="9021" y="1553"/>
                    <a:pt x="8763" y="2071"/>
                    <a:pt x="8134" y="2440"/>
                  </a:cubicBezTo>
                  <a:cubicBezTo>
                    <a:pt x="7432" y="2884"/>
                    <a:pt x="6027" y="3438"/>
                    <a:pt x="4733" y="3882"/>
                  </a:cubicBezTo>
                  <a:cubicBezTo>
                    <a:pt x="4067" y="4067"/>
                    <a:pt x="3402" y="4252"/>
                    <a:pt x="2884" y="4400"/>
                  </a:cubicBezTo>
                  <a:cubicBezTo>
                    <a:pt x="2330" y="4511"/>
                    <a:pt x="1886" y="4585"/>
                    <a:pt x="1701" y="4585"/>
                  </a:cubicBezTo>
                  <a:cubicBezTo>
                    <a:pt x="1442" y="4585"/>
                    <a:pt x="1110" y="4511"/>
                    <a:pt x="925" y="4400"/>
                  </a:cubicBezTo>
                  <a:cubicBezTo>
                    <a:pt x="814" y="4326"/>
                    <a:pt x="703" y="4289"/>
                    <a:pt x="666" y="4215"/>
                  </a:cubicBezTo>
                  <a:cubicBezTo>
                    <a:pt x="629" y="4141"/>
                    <a:pt x="629" y="4104"/>
                    <a:pt x="629" y="4067"/>
                  </a:cubicBezTo>
                  <a:cubicBezTo>
                    <a:pt x="592" y="4030"/>
                    <a:pt x="629" y="3919"/>
                    <a:pt x="814" y="3771"/>
                  </a:cubicBezTo>
                  <a:cubicBezTo>
                    <a:pt x="1036" y="3586"/>
                    <a:pt x="1368" y="3401"/>
                    <a:pt x="1886" y="3180"/>
                  </a:cubicBezTo>
                  <a:cubicBezTo>
                    <a:pt x="4319" y="2234"/>
                    <a:pt x="7431" y="886"/>
                    <a:pt x="7949" y="661"/>
                  </a:cubicBezTo>
                  <a:lnTo>
                    <a:pt x="7949" y="661"/>
                  </a:lnTo>
                  <a:lnTo>
                    <a:pt x="7949" y="666"/>
                  </a:lnTo>
                  <a:cubicBezTo>
                    <a:pt x="8060" y="629"/>
                    <a:pt x="8171" y="629"/>
                    <a:pt x="8282" y="629"/>
                  </a:cubicBezTo>
                  <a:close/>
                  <a:moveTo>
                    <a:pt x="8282" y="0"/>
                  </a:moveTo>
                  <a:cubicBezTo>
                    <a:pt x="8134" y="0"/>
                    <a:pt x="8023" y="37"/>
                    <a:pt x="7875" y="37"/>
                  </a:cubicBezTo>
                  <a:lnTo>
                    <a:pt x="7801" y="74"/>
                  </a:lnTo>
                  <a:cubicBezTo>
                    <a:pt x="7801" y="74"/>
                    <a:pt x="6914" y="444"/>
                    <a:pt x="5731" y="961"/>
                  </a:cubicBezTo>
                  <a:cubicBezTo>
                    <a:pt x="4511" y="1479"/>
                    <a:pt x="2995" y="2107"/>
                    <a:pt x="1664" y="2625"/>
                  </a:cubicBezTo>
                  <a:cubicBezTo>
                    <a:pt x="1110" y="2847"/>
                    <a:pt x="703" y="3069"/>
                    <a:pt x="444" y="3291"/>
                  </a:cubicBezTo>
                  <a:cubicBezTo>
                    <a:pt x="148" y="3512"/>
                    <a:pt x="0" y="3808"/>
                    <a:pt x="0" y="4067"/>
                  </a:cubicBezTo>
                  <a:cubicBezTo>
                    <a:pt x="0" y="4289"/>
                    <a:pt x="74" y="4474"/>
                    <a:pt x="185" y="4622"/>
                  </a:cubicBezTo>
                  <a:cubicBezTo>
                    <a:pt x="370" y="4806"/>
                    <a:pt x="629" y="4954"/>
                    <a:pt x="888" y="5065"/>
                  </a:cubicBezTo>
                  <a:cubicBezTo>
                    <a:pt x="1147" y="5139"/>
                    <a:pt x="1405" y="5213"/>
                    <a:pt x="1701" y="5213"/>
                  </a:cubicBezTo>
                  <a:cubicBezTo>
                    <a:pt x="1997" y="5176"/>
                    <a:pt x="2441" y="5102"/>
                    <a:pt x="2995" y="4991"/>
                  </a:cubicBezTo>
                  <a:cubicBezTo>
                    <a:pt x="3845" y="4769"/>
                    <a:pt x="4918" y="4474"/>
                    <a:pt x="5916" y="4104"/>
                  </a:cubicBezTo>
                  <a:cubicBezTo>
                    <a:pt x="6914" y="3734"/>
                    <a:pt x="7838" y="3365"/>
                    <a:pt x="8467" y="2995"/>
                  </a:cubicBezTo>
                  <a:cubicBezTo>
                    <a:pt x="9206" y="2514"/>
                    <a:pt x="9613" y="1849"/>
                    <a:pt x="9613" y="1220"/>
                  </a:cubicBezTo>
                  <a:cubicBezTo>
                    <a:pt x="9613" y="887"/>
                    <a:pt x="9502" y="592"/>
                    <a:pt x="9243" y="370"/>
                  </a:cubicBezTo>
                  <a:cubicBezTo>
                    <a:pt x="9021" y="148"/>
                    <a:pt x="8689" y="0"/>
                    <a:pt x="828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55" name="Google Shape;255;p27"/>
            <p:cNvSpPr/>
            <p:nvPr/>
          </p:nvSpPr>
          <p:spPr>
            <a:xfrm>
              <a:off x="6319825" y="3967450"/>
              <a:ext cx="358550" cy="155375"/>
            </a:xfrm>
            <a:custGeom>
              <a:avLst/>
              <a:gdLst/>
              <a:ahLst/>
              <a:cxnLst/>
              <a:rect l="l" t="t" r="r" b="b"/>
              <a:pathLst>
                <a:path w="14342" h="6215" extrusionOk="0">
                  <a:moveTo>
                    <a:pt x="12382" y="1"/>
                  </a:moveTo>
                  <a:cubicBezTo>
                    <a:pt x="12234" y="1"/>
                    <a:pt x="12075" y="14"/>
                    <a:pt x="11905" y="41"/>
                  </a:cubicBezTo>
                  <a:cubicBezTo>
                    <a:pt x="11905" y="41"/>
                    <a:pt x="7172" y="2111"/>
                    <a:pt x="3586" y="3516"/>
                  </a:cubicBezTo>
                  <a:cubicBezTo>
                    <a:pt x="0" y="4921"/>
                    <a:pt x="2034" y="6215"/>
                    <a:pt x="3438" y="6215"/>
                  </a:cubicBezTo>
                  <a:cubicBezTo>
                    <a:pt x="4880" y="6215"/>
                    <a:pt x="10389" y="4551"/>
                    <a:pt x="12422" y="3257"/>
                  </a:cubicBezTo>
                  <a:cubicBezTo>
                    <a:pt x="14341" y="2058"/>
                    <a:pt x="14259" y="1"/>
                    <a:pt x="12382"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56" name="Google Shape;256;p27"/>
            <p:cNvSpPr/>
            <p:nvPr/>
          </p:nvSpPr>
          <p:spPr>
            <a:xfrm>
              <a:off x="6366950" y="3975850"/>
              <a:ext cx="291175" cy="139600"/>
            </a:xfrm>
            <a:custGeom>
              <a:avLst/>
              <a:gdLst/>
              <a:ahLst/>
              <a:cxnLst/>
              <a:rect l="l" t="t" r="r" b="b"/>
              <a:pathLst>
                <a:path w="11647" h="5584" extrusionOk="0">
                  <a:moveTo>
                    <a:pt x="10722" y="1"/>
                  </a:moveTo>
                  <a:cubicBezTo>
                    <a:pt x="10685" y="38"/>
                    <a:pt x="10648" y="38"/>
                    <a:pt x="10611" y="75"/>
                  </a:cubicBezTo>
                  <a:cubicBezTo>
                    <a:pt x="9724" y="629"/>
                    <a:pt x="8356" y="1221"/>
                    <a:pt x="6877" y="1738"/>
                  </a:cubicBezTo>
                  <a:cubicBezTo>
                    <a:pt x="5731" y="2145"/>
                    <a:pt x="4548" y="2515"/>
                    <a:pt x="3513" y="2773"/>
                  </a:cubicBezTo>
                  <a:cubicBezTo>
                    <a:pt x="2921" y="3032"/>
                    <a:pt x="2367" y="3254"/>
                    <a:pt x="1812" y="3476"/>
                  </a:cubicBezTo>
                  <a:cubicBezTo>
                    <a:pt x="1073" y="3772"/>
                    <a:pt x="629" y="4030"/>
                    <a:pt x="333" y="4252"/>
                  </a:cubicBezTo>
                  <a:cubicBezTo>
                    <a:pt x="75" y="4511"/>
                    <a:pt x="1" y="4696"/>
                    <a:pt x="1" y="4770"/>
                  </a:cubicBezTo>
                  <a:cubicBezTo>
                    <a:pt x="1" y="4881"/>
                    <a:pt x="38" y="4955"/>
                    <a:pt x="112" y="5029"/>
                  </a:cubicBezTo>
                  <a:cubicBezTo>
                    <a:pt x="185" y="5139"/>
                    <a:pt x="296" y="5213"/>
                    <a:pt x="444" y="5287"/>
                  </a:cubicBezTo>
                  <a:cubicBezTo>
                    <a:pt x="777" y="5472"/>
                    <a:pt x="1184" y="5583"/>
                    <a:pt x="1553" y="5583"/>
                  </a:cubicBezTo>
                  <a:lnTo>
                    <a:pt x="1590" y="5583"/>
                  </a:lnTo>
                  <a:cubicBezTo>
                    <a:pt x="1886" y="5583"/>
                    <a:pt x="2478" y="5472"/>
                    <a:pt x="3217" y="5287"/>
                  </a:cubicBezTo>
                  <a:cubicBezTo>
                    <a:pt x="3956" y="5139"/>
                    <a:pt x="4807" y="4881"/>
                    <a:pt x="5731" y="4585"/>
                  </a:cubicBezTo>
                  <a:cubicBezTo>
                    <a:pt x="7506" y="4030"/>
                    <a:pt x="9391" y="3291"/>
                    <a:pt x="10389" y="2662"/>
                  </a:cubicBezTo>
                  <a:cubicBezTo>
                    <a:pt x="11240" y="2108"/>
                    <a:pt x="11646" y="1405"/>
                    <a:pt x="11609" y="888"/>
                  </a:cubicBezTo>
                  <a:cubicBezTo>
                    <a:pt x="11609" y="629"/>
                    <a:pt x="11535" y="407"/>
                    <a:pt x="11351" y="259"/>
                  </a:cubicBezTo>
                  <a:cubicBezTo>
                    <a:pt x="11240" y="111"/>
                    <a:pt x="11018" y="38"/>
                    <a:pt x="10722" y="1"/>
                  </a:cubicBezTo>
                  <a:close/>
                </a:path>
              </a:pathLst>
            </a:custGeom>
            <a:solidFill>
              <a:srgbClr val="BBE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57" name="Google Shape;257;p27"/>
            <p:cNvSpPr/>
            <p:nvPr/>
          </p:nvSpPr>
          <p:spPr>
            <a:xfrm>
              <a:off x="6351250" y="3960150"/>
              <a:ext cx="321650" cy="170075"/>
            </a:xfrm>
            <a:custGeom>
              <a:avLst/>
              <a:gdLst/>
              <a:ahLst/>
              <a:cxnLst/>
              <a:rect l="l" t="t" r="r" b="b"/>
              <a:pathLst>
                <a:path w="12866" h="6803" extrusionOk="0">
                  <a:moveTo>
                    <a:pt x="11128" y="629"/>
                  </a:moveTo>
                  <a:cubicBezTo>
                    <a:pt x="11572" y="629"/>
                    <a:pt x="11831" y="739"/>
                    <a:pt x="11979" y="887"/>
                  </a:cubicBezTo>
                  <a:cubicBezTo>
                    <a:pt x="12163" y="1035"/>
                    <a:pt x="12237" y="1257"/>
                    <a:pt x="12237" y="1516"/>
                  </a:cubicBezTo>
                  <a:cubicBezTo>
                    <a:pt x="12274" y="2033"/>
                    <a:pt x="11868" y="2736"/>
                    <a:pt x="11017" y="3290"/>
                  </a:cubicBezTo>
                  <a:cubicBezTo>
                    <a:pt x="10019" y="3919"/>
                    <a:pt x="8134" y="4658"/>
                    <a:pt x="6359" y="5213"/>
                  </a:cubicBezTo>
                  <a:cubicBezTo>
                    <a:pt x="5435" y="5509"/>
                    <a:pt x="4584" y="5767"/>
                    <a:pt x="3845" y="5915"/>
                  </a:cubicBezTo>
                  <a:cubicBezTo>
                    <a:pt x="3106" y="6100"/>
                    <a:pt x="2477" y="6211"/>
                    <a:pt x="2181" y="6211"/>
                  </a:cubicBezTo>
                  <a:cubicBezTo>
                    <a:pt x="1849" y="6211"/>
                    <a:pt x="1405" y="6100"/>
                    <a:pt x="1072" y="5915"/>
                  </a:cubicBezTo>
                  <a:cubicBezTo>
                    <a:pt x="924" y="5841"/>
                    <a:pt x="813" y="5767"/>
                    <a:pt x="740" y="5657"/>
                  </a:cubicBezTo>
                  <a:cubicBezTo>
                    <a:pt x="666" y="5583"/>
                    <a:pt x="629" y="5509"/>
                    <a:pt x="629" y="5398"/>
                  </a:cubicBezTo>
                  <a:cubicBezTo>
                    <a:pt x="629" y="5324"/>
                    <a:pt x="703" y="5139"/>
                    <a:pt x="961" y="4880"/>
                  </a:cubicBezTo>
                  <a:cubicBezTo>
                    <a:pt x="1257" y="4658"/>
                    <a:pt x="1701" y="4400"/>
                    <a:pt x="2440" y="4104"/>
                  </a:cubicBezTo>
                  <a:cubicBezTo>
                    <a:pt x="5763" y="2802"/>
                    <a:pt x="10101" y="929"/>
                    <a:pt x="10721" y="661"/>
                  </a:cubicBezTo>
                  <a:lnTo>
                    <a:pt x="10721" y="661"/>
                  </a:lnTo>
                  <a:lnTo>
                    <a:pt x="10722" y="666"/>
                  </a:lnTo>
                  <a:cubicBezTo>
                    <a:pt x="10869" y="629"/>
                    <a:pt x="11017" y="629"/>
                    <a:pt x="11128" y="629"/>
                  </a:cubicBezTo>
                  <a:close/>
                  <a:moveTo>
                    <a:pt x="11128" y="0"/>
                  </a:moveTo>
                  <a:cubicBezTo>
                    <a:pt x="10980" y="0"/>
                    <a:pt x="10796" y="0"/>
                    <a:pt x="10611" y="37"/>
                  </a:cubicBezTo>
                  <a:lnTo>
                    <a:pt x="10537" y="74"/>
                  </a:lnTo>
                  <a:cubicBezTo>
                    <a:pt x="10537" y="74"/>
                    <a:pt x="10241" y="185"/>
                    <a:pt x="9723" y="407"/>
                  </a:cubicBezTo>
                  <a:cubicBezTo>
                    <a:pt x="8245" y="1035"/>
                    <a:pt x="4880" y="2477"/>
                    <a:pt x="2218" y="3512"/>
                  </a:cubicBezTo>
                  <a:cubicBezTo>
                    <a:pt x="1442" y="3808"/>
                    <a:pt x="924" y="4104"/>
                    <a:pt x="555" y="4437"/>
                  </a:cubicBezTo>
                  <a:cubicBezTo>
                    <a:pt x="222" y="4732"/>
                    <a:pt x="0" y="5065"/>
                    <a:pt x="0" y="5398"/>
                  </a:cubicBezTo>
                  <a:cubicBezTo>
                    <a:pt x="0" y="5657"/>
                    <a:pt x="111" y="5878"/>
                    <a:pt x="259" y="6063"/>
                  </a:cubicBezTo>
                  <a:cubicBezTo>
                    <a:pt x="481" y="6322"/>
                    <a:pt x="777" y="6507"/>
                    <a:pt x="1146" y="6618"/>
                  </a:cubicBezTo>
                  <a:cubicBezTo>
                    <a:pt x="1479" y="6729"/>
                    <a:pt x="1849" y="6803"/>
                    <a:pt x="2181" y="6803"/>
                  </a:cubicBezTo>
                  <a:cubicBezTo>
                    <a:pt x="2588" y="6803"/>
                    <a:pt x="3217" y="6692"/>
                    <a:pt x="3956" y="6507"/>
                  </a:cubicBezTo>
                  <a:cubicBezTo>
                    <a:pt x="5102" y="6248"/>
                    <a:pt x="6544" y="5841"/>
                    <a:pt x="7912" y="5324"/>
                  </a:cubicBezTo>
                  <a:cubicBezTo>
                    <a:pt x="9243" y="4843"/>
                    <a:pt x="10537" y="4326"/>
                    <a:pt x="11350" y="3808"/>
                  </a:cubicBezTo>
                  <a:cubicBezTo>
                    <a:pt x="12348" y="3180"/>
                    <a:pt x="12866" y="2329"/>
                    <a:pt x="12866" y="1516"/>
                  </a:cubicBezTo>
                  <a:cubicBezTo>
                    <a:pt x="12866" y="1109"/>
                    <a:pt x="12718" y="703"/>
                    <a:pt x="12422" y="444"/>
                  </a:cubicBezTo>
                  <a:cubicBezTo>
                    <a:pt x="12090" y="148"/>
                    <a:pt x="11683" y="0"/>
                    <a:pt x="1112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58" name="Google Shape;258;p27"/>
            <p:cNvSpPr/>
            <p:nvPr/>
          </p:nvSpPr>
          <p:spPr>
            <a:xfrm>
              <a:off x="6287475" y="3882150"/>
              <a:ext cx="392175" cy="169525"/>
            </a:xfrm>
            <a:custGeom>
              <a:avLst/>
              <a:gdLst/>
              <a:ahLst/>
              <a:cxnLst/>
              <a:rect l="l" t="t" r="r" b="b"/>
              <a:pathLst>
                <a:path w="15687" h="6781" extrusionOk="0">
                  <a:moveTo>
                    <a:pt x="13608" y="0"/>
                  </a:moveTo>
                  <a:cubicBezTo>
                    <a:pt x="13436" y="0"/>
                    <a:pt x="13251" y="17"/>
                    <a:pt x="13051" y="51"/>
                  </a:cubicBezTo>
                  <a:cubicBezTo>
                    <a:pt x="13051" y="51"/>
                    <a:pt x="7875" y="2307"/>
                    <a:pt x="3919" y="3823"/>
                  </a:cubicBezTo>
                  <a:cubicBezTo>
                    <a:pt x="0" y="5375"/>
                    <a:pt x="2255" y="6780"/>
                    <a:pt x="3808" y="6780"/>
                  </a:cubicBezTo>
                  <a:cubicBezTo>
                    <a:pt x="5324" y="6780"/>
                    <a:pt x="11387" y="4969"/>
                    <a:pt x="13642" y="3564"/>
                  </a:cubicBezTo>
                  <a:cubicBezTo>
                    <a:pt x="15687" y="2269"/>
                    <a:pt x="15627" y="0"/>
                    <a:pt x="13608"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59" name="Google Shape;259;p27"/>
            <p:cNvSpPr/>
            <p:nvPr/>
          </p:nvSpPr>
          <p:spPr>
            <a:xfrm>
              <a:off x="6338300" y="3891750"/>
              <a:ext cx="320750" cy="152525"/>
            </a:xfrm>
            <a:custGeom>
              <a:avLst/>
              <a:gdLst/>
              <a:ahLst/>
              <a:cxnLst/>
              <a:rect l="l" t="t" r="r" b="b"/>
              <a:pathLst>
                <a:path w="12830" h="6101" extrusionOk="0">
                  <a:moveTo>
                    <a:pt x="12090" y="0"/>
                  </a:moveTo>
                  <a:cubicBezTo>
                    <a:pt x="12053" y="0"/>
                    <a:pt x="12016" y="37"/>
                    <a:pt x="12016" y="37"/>
                  </a:cubicBezTo>
                  <a:cubicBezTo>
                    <a:pt x="10278" y="1109"/>
                    <a:pt x="6286" y="2440"/>
                    <a:pt x="3845" y="2995"/>
                  </a:cubicBezTo>
                  <a:cubicBezTo>
                    <a:pt x="3217" y="3254"/>
                    <a:pt x="2625" y="3512"/>
                    <a:pt x="2034" y="3734"/>
                  </a:cubicBezTo>
                  <a:cubicBezTo>
                    <a:pt x="1221" y="4067"/>
                    <a:pt x="703" y="4363"/>
                    <a:pt x="407" y="4622"/>
                  </a:cubicBezTo>
                  <a:cubicBezTo>
                    <a:pt x="74" y="4880"/>
                    <a:pt x="1" y="5065"/>
                    <a:pt x="1" y="5213"/>
                  </a:cubicBezTo>
                  <a:cubicBezTo>
                    <a:pt x="1" y="5287"/>
                    <a:pt x="38" y="5398"/>
                    <a:pt x="148" y="5509"/>
                  </a:cubicBezTo>
                  <a:cubicBezTo>
                    <a:pt x="222" y="5583"/>
                    <a:pt x="370" y="5694"/>
                    <a:pt x="555" y="5805"/>
                  </a:cubicBezTo>
                  <a:cubicBezTo>
                    <a:pt x="888" y="5989"/>
                    <a:pt x="1368" y="6100"/>
                    <a:pt x="1738" y="6100"/>
                  </a:cubicBezTo>
                  <a:lnTo>
                    <a:pt x="1775" y="6100"/>
                  </a:lnTo>
                  <a:cubicBezTo>
                    <a:pt x="2108" y="6100"/>
                    <a:pt x="2773" y="5989"/>
                    <a:pt x="3550" y="5805"/>
                  </a:cubicBezTo>
                  <a:cubicBezTo>
                    <a:pt x="4363" y="5620"/>
                    <a:pt x="5324" y="5324"/>
                    <a:pt x="6323" y="5028"/>
                  </a:cubicBezTo>
                  <a:cubicBezTo>
                    <a:pt x="8282" y="4400"/>
                    <a:pt x="10352" y="3586"/>
                    <a:pt x="11424" y="2921"/>
                  </a:cubicBezTo>
                  <a:cubicBezTo>
                    <a:pt x="12386" y="2329"/>
                    <a:pt x="12829" y="1516"/>
                    <a:pt x="12792" y="925"/>
                  </a:cubicBezTo>
                  <a:cubicBezTo>
                    <a:pt x="12792" y="629"/>
                    <a:pt x="12718" y="407"/>
                    <a:pt x="12534" y="222"/>
                  </a:cubicBezTo>
                  <a:cubicBezTo>
                    <a:pt x="12423" y="111"/>
                    <a:pt x="12275" y="37"/>
                    <a:pt x="12090" y="0"/>
                  </a:cubicBezTo>
                  <a:close/>
                </a:path>
              </a:pathLst>
            </a:custGeom>
            <a:solidFill>
              <a:srgbClr val="BBE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60" name="Google Shape;260;p27"/>
            <p:cNvSpPr/>
            <p:nvPr/>
          </p:nvSpPr>
          <p:spPr>
            <a:xfrm>
              <a:off x="6323525" y="3874175"/>
              <a:ext cx="350300" cy="184875"/>
            </a:xfrm>
            <a:custGeom>
              <a:avLst/>
              <a:gdLst/>
              <a:ahLst/>
              <a:cxnLst/>
              <a:rect l="l" t="t" r="r" b="b"/>
              <a:pathLst>
                <a:path w="14012" h="7395" extrusionOk="0">
                  <a:moveTo>
                    <a:pt x="12163" y="629"/>
                  </a:moveTo>
                  <a:cubicBezTo>
                    <a:pt x="12607" y="629"/>
                    <a:pt x="12903" y="740"/>
                    <a:pt x="13125" y="925"/>
                  </a:cubicBezTo>
                  <a:cubicBezTo>
                    <a:pt x="13309" y="1110"/>
                    <a:pt x="13383" y="1332"/>
                    <a:pt x="13383" y="1628"/>
                  </a:cubicBezTo>
                  <a:cubicBezTo>
                    <a:pt x="13420" y="2219"/>
                    <a:pt x="12977" y="3032"/>
                    <a:pt x="12015" y="3624"/>
                  </a:cubicBezTo>
                  <a:cubicBezTo>
                    <a:pt x="10943" y="4289"/>
                    <a:pt x="8873" y="5103"/>
                    <a:pt x="6914" y="5731"/>
                  </a:cubicBezTo>
                  <a:cubicBezTo>
                    <a:pt x="5915" y="6027"/>
                    <a:pt x="4954" y="6323"/>
                    <a:pt x="4141" y="6508"/>
                  </a:cubicBezTo>
                  <a:cubicBezTo>
                    <a:pt x="3364" y="6692"/>
                    <a:pt x="2699" y="6803"/>
                    <a:pt x="2366" y="6803"/>
                  </a:cubicBezTo>
                  <a:cubicBezTo>
                    <a:pt x="1959" y="6803"/>
                    <a:pt x="1479" y="6692"/>
                    <a:pt x="1146" y="6508"/>
                  </a:cubicBezTo>
                  <a:cubicBezTo>
                    <a:pt x="961" y="6397"/>
                    <a:pt x="813" y="6286"/>
                    <a:pt x="739" y="6212"/>
                  </a:cubicBezTo>
                  <a:cubicBezTo>
                    <a:pt x="629" y="6101"/>
                    <a:pt x="592" y="5990"/>
                    <a:pt x="592" y="5916"/>
                  </a:cubicBezTo>
                  <a:cubicBezTo>
                    <a:pt x="592" y="5768"/>
                    <a:pt x="665" y="5583"/>
                    <a:pt x="998" y="5325"/>
                  </a:cubicBezTo>
                  <a:cubicBezTo>
                    <a:pt x="1294" y="5066"/>
                    <a:pt x="1812" y="4770"/>
                    <a:pt x="2625" y="4437"/>
                  </a:cubicBezTo>
                  <a:cubicBezTo>
                    <a:pt x="6268" y="2994"/>
                    <a:pt x="11030" y="943"/>
                    <a:pt x="11682" y="662"/>
                  </a:cubicBezTo>
                  <a:lnTo>
                    <a:pt x="11682" y="662"/>
                  </a:lnTo>
                  <a:lnTo>
                    <a:pt x="11683" y="666"/>
                  </a:lnTo>
                  <a:cubicBezTo>
                    <a:pt x="11831" y="629"/>
                    <a:pt x="12015" y="629"/>
                    <a:pt x="12163" y="629"/>
                  </a:cubicBezTo>
                  <a:close/>
                  <a:moveTo>
                    <a:pt x="12163" y="1"/>
                  </a:moveTo>
                  <a:cubicBezTo>
                    <a:pt x="11978" y="1"/>
                    <a:pt x="11794" y="38"/>
                    <a:pt x="11572" y="75"/>
                  </a:cubicBezTo>
                  <a:lnTo>
                    <a:pt x="11498" y="75"/>
                  </a:lnTo>
                  <a:cubicBezTo>
                    <a:pt x="11498" y="75"/>
                    <a:pt x="11165" y="223"/>
                    <a:pt x="10611" y="444"/>
                  </a:cubicBezTo>
                  <a:cubicBezTo>
                    <a:pt x="8984" y="1147"/>
                    <a:pt x="5324" y="2700"/>
                    <a:pt x="2366" y="3883"/>
                  </a:cubicBezTo>
                  <a:cubicBezTo>
                    <a:pt x="1553" y="4178"/>
                    <a:pt x="961" y="4511"/>
                    <a:pt x="592" y="4844"/>
                  </a:cubicBezTo>
                  <a:cubicBezTo>
                    <a:pt x="222" y="5177"/>
                    <a:pt x="0" y="5546"/>
                    <a:pt x="0" y="5916"/>
                  </a:cubicBezTo>
                  <a:cubicBezTo>
                    <a:pt x="0" y="6175"/>
                    <a:pt x="111" y="6397"/>
                    <a:pt x="259" y="6582"/>
                  </a:cubicBezTo>
                  <a:cubicBezTo>
                    <a:pt x="481" y="6877"/>
                    <a:pt x="813" y="7062"/>
                    <a:pt x="1183" y="7210"/>
                  </a:cubicBezTo>
                  <a:cubicBezTo>
                    <a:pt x="1553" y="7321"/>
                    <a:pt x="1959" y="7395"/>
                    <a:pt x="2366" y="7395"/>
                  </a:cubicBezTo>
                  <a:cubicBezTo>
                    <a:pt x="2810" y="7395"/>
                    <a:pt x="3475" y="7284"/>
                    <a:pt x="4289" y="7099"/>
                  </a:cubicBezTo>
                  <a:cubicBezTo>
                    <a:pt x="5546" y="6803"/>
                    <a:pt x="7098" y="6323"/>
                    <a:pt x="8614" y="5805"/>
                  </a:cubicBezTo>
                  <a:cubicBezTo>
                    <a:pt x="10093" y="5288"/>
                    <a:pt x="11461" y="4696"/>
                    <a:pt x="12348" y="4142"/>
                  </a:cubicBezTo>
                  <a:cubicBezTo>
                    <a:pt x="13420" y="3439"/>
                    <a:pt x="14012" y="2515"/>
                    <a:pt x="14012" y="1628"/>
                  </a:cubicBezTo>
                  <a:cubicBezTo>
                    <a:pt x="14012" y="1184"/>
                    <a:pt x="13864" y="777"/>
                    <a:pt x="13531" y="481"/>
                  </a:cubicBezTo>
                  <a:cubicBezTo>
                    <a:pt x="13199" y="186"/>
                    <a:pt x="12718" y="1"/>
                    <a:pt x="1216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61" name="Google Shape;261;p27"/>
            <p:cNvSpPr/>
            <p:nvPr/>
          </p:nvSpPr>
          <p:spPr>
            <a:xfrm>
              <a:off x="6297625" y="3803775"/>
              <a:ext cx="392475" cy="169325"/>
            </a:xfrm>
            <a:custGeom>
              <a:avLst/>
              <a:gdLst/>
              <a:ahLst/>
              <a:cxnLst/>
              <a:rect l="l" t="t" r="r" b="b"/>
              <a:pathLst>
                <a:path w="15699" h="6773" extrusionOk="0">
                  <a:moveTo>
                    <a:pt x="13576" y="0"/>
                  </a:moveTo>
                  <a:cubicBezTo>
                    <a:pt x="13413" y="0"/>
                    <a:pt x="13239" y="14"/>
                    <a:pt x="13051" y="44"/>
                  </a:cubicBezTo>
                  <a:cubicBezTo>
                    <a:pt x="13051" y="44"/>
                    <a:pt x="7876" y="2299"/>
                    <a:pt x="3957" y="3852"/>
                  </a:cubicBezTo>
                  <a:cubicBezTo>
                    <a:pt x="1" y="5368"/>
                    <a:pt x="2256" y="6773"/>
                    <a:pt x="3809" y="6773"/>
                  </a:cubicBezTo>
                  <a:cubicBezTo>
                    <a:pt x="5362" y="6773"/>
                    <a:pt x="11388" y="4961"/>
                    <a:pt x="13643" y="3556"/>
                  </a:cubicBezTo>
                  <a:cubicBezTo>
                    <a:pt x="15699" y="2254"/>
                    <a:pt x="15627" y="0"/>
                    <a:pt x="13576"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62" name="Google Shape;262;p27"/>
            <p:cNvSpPr/>
            <p:nvPr/>
          </p:nvSpPr>
          <p:spPr>
            <a:xfrm>
              <a:off x="6341075" y="3803950"/>
              <a:ext cx="335525" cy="169150"/>
            </a:xfrm>
            <a:custGeom>
              <a:avLst/>
              <a:gdLst/>
              <a:ahLst/>
              <a:cxnLst/>
              <a:rect l="l" t="t" r="r" b="b"/>
              <a:pathLst>
                <a:path w="13421" h="6766" extrusionOk="0">
                  <a:moveTo>
                    <a:pt x="11868" y="0"/>
                  </a:moveTo>
                  <a:cubicBezTo>
                    <a:pt x="11683" y="0"/>
                    <a:pt x="11535" y="0"/>
                    <a:pt x="11313" y="37"/>
                  </a:cubicBezTo>
                  <a:cubicBezTo>
                    <a:pt x="11313" y="37"/>
                    <a:pt x="6138" y="2292"/>
                    <a:pt x="2219" y="3845"/>
                  </a:cubicBezTo>
                  <a:cubicBezTo>
                    <a:pt x="592" y="4473"/>
                    <a:pt x="0" y="5065"/>
                    <a:pt x="0" y="5583"/>
                  </a:cubicBezTo>
                  <a:cubicBezTo>
                    <a:pt x="0" y="6285"/>
                    <a:pt x="1147" y="6766"/>
                    <a:pt x="2071" y="6766"/>
                  </a:cubicBezTo>
                  <a:cubicBezTo>
                    <a:pt x="3624" y="6766"/>
                    <a:pt x="9650" y="4954"/>
                    <a:pt x="11905" y="3549"/>
                  </a:cubicBezTo>
                  <a:cubicBezTo>
                    <a:pt x="11905" y="3549"/>
                    <a:pt x="11942" y="3512"/>
                    <a:pt x="11979" y="3512"/>
                  </a:cubicBezTo>
                  <a:cubicBezTo>
                    <a:pt x="12164" y="3364"/>
                    <a:pt x="12349" y="3216"/>
                    <a:pt x="12533" y="3069"/>
                  </a:cubicBezTo>
                  <a:cubicBezTo>
                    <a:pt x="13125" y="2514"/>
                    <a:pt x="13421" y="1886"/>
                    <a:pt x="13421" y="1331"/>
                  </a:cubicBezTo>
                  <a:cubicBezTo>
                    <a:pt x="13421" y="592"/>
                    <a:pt x="12903" y="0"/>
                    <a:pt x="11868" y="0"/>
                  </a:cubicBezTo>
                  <a:close/>
                </a:path>
              </a:pathLst>
            </a:custGeom>
            <a:solidFill>
              <a:srgbClr val="BBE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63" name="Google Shape;263;p27"/>
            <p:cNvSpPr/>
            <p:nvPr/>
          </p:nvSpPr>
          <p:spPr>
            <a:xfrm>
              <a:off x="6333675" y="3795625"/>
              <a:ext cx="350325" cy="185800"/>
            </a:xfrm>
            <a:custGeom>
              <a:avLst/>
              <a:gdLst/>
              <a:ahLst/>
              <a:cxnLst/>
              <a:rect l="l" t="t" r="r" b="b"/>
              <a:pathLst>
                <a:path w="14013" h="7432" extrusionOk="0">
                  <a:moveTo>
                    <a:pt x="12164" y="629"/>
                  </a:moveTo>
                  <a:cubicBezTo>
                    <a:pt x="12608" y="629"/>
                    <a:pt x="12903" y="777"/>
                    <a:pt x="13125" y="925"/>
                  </a:cubicBezTo>
                  <a:cubicBezTo>
                    <a:pt x="13310" y="1109"/>
                    <a:pt x="13384" y="1331"/>
                    <a:pt x="13421" y="1664"/>
                  </a:cubicBezTo>
                  <a:cubicBezTo>
                    <a:pt x="13421" y="2219"/>
                    <a:pt x="12977" y="3032"/>
                    <a:pt x="12016" y="3623"/>
                  </a:cubicBezTo>
                  <a:cubicBezTo>
                    <a:pt x="10944" y="4289"/>
                    <a:pt x="8874" y="5102"/>
                    <a:pt x="6914" y="5731"/>
                  </a:cubicBezTo>
                  <a:cubicBezTo>
                    <a:pt x="5916" y="6027"/>
                    <a:pt x="4955" y="6322"/>
                    <a:pt x="4141" y="6507"/>
                  </a:cubicBezTo>
                  <a:cubicBezTo>
                    <a:pt x="3365" y="6692"/>
                    <a:pt x="2700" y="6803"/>
                    <a:pt x="2367" y="6803"/>
                  </a:cubicBezTo>
                  <a:cubicBezTo>
                    <a:pt x="1960" y="6803"/>
                    <a:pt x="1480" y="6692"/>
                    <a:pt x="1147" y="6507"/>
                  </a:cubicBezTo>
                  <a:cubicBezTo>
                    <a:pt x="962" y="6433"/>
                    <a:pt x="814" y="6322"/>
                    <a:pt x="740" y="6211"/>
                  </a:cubicBezTo>
                  <a:cubicBezTo>
                    <a:pt x="629" y="6100"/>
                    <a:pt x="592" y="6027"/>
                    <a:pt x="592" y="5916"/>
                  </a:cubicBezTo>
                  <a:cubicBezTo>
                    <a:pt x="592" y="5805"/>
                    <a:pt x="666" y="5583"/>
                    <a:pt x="999" y="5324"/>
                  </a:cubicBezTo>
                  <a:cubicBezTo>
                    <a:pt x="1295" y="5065"/>
                    <a:pt x="1812" y="4770"/>
                    <a:pt x="2626" y="4437"/>
                  </a:cubicBezTo>
                  <a:cubicBezTo>
                    <a:pt x="6544" y="2884"/>
                    <a:pt x="11757" y="666"/>
                    <a:pt x="11757" y="666"/>
                  </a:cubicBezTo>
                  <a:lnTo>
                    <a:pt x="11751" y="654"/>
                  </a:lnTo>
                  <a:lnTo>
                    <a:pt x="11751" y="654"/>
                  </a:lnTo>
                  <a:cubicBezTo>
                    <a:pt x="11905" y="629"/>
                    <a:pt x="12035" y="629"/>
                    <a:pt x="12164" y="629"/>
                  </a:cubicBezTo>
                  <a:close/>
                  <a:moveTo>
                    <a:pt x="12164" y="0"/>
                  </a:moveTo>
                  <a:cubicBezTo>
                    <a:pt x="11979" y="0"/>
                    <a:pt x="11794" y="37"/>
                    <a:pt x="11572" y="74"/>
                  </a:cubicBezTo>
                  <a:lnTo>
                    <a:pt x="11499" y="74"/>
                  </a:lnTo>
                  <a:cubicBezTo>
                    <a:pt x="11499" y="74"/>
                    <a:pt x="11166" y="222"/>
                    <a:pt x="10648" y="481"/>
                  </a:cubicBezTo>
                  <a:cubicBezTo>
                    <a:pt x="8985" y="1183"/>
                    <a:pt x="5324" y="2736"/>
                    <a:pt x="2367" y="3882"/>
                  </a:cubicBezTo>
                  <a:cubicBezTo>
                    <a:pt x="1553" y="4215"/>
                    <a:pt x="962" y="4511"/>
                    <a:pt x="592" y="4843"/>
                  </a:cubicBezTo>
                  <a:cubicBezTo>
                    <a:pt x="223" y="5176"/>
                    <a:pt x="1" y="5546"/>
                    <a:pt x="1" y="5916"/>
                  </a:cubicBezTo>
                  <a:cubicBezTo>
                    <a:pt x="1" y="6174"/>
                    <a:pt x="112" y="6433"/>
                    <a:pt x="259" y="6618"/>
                  </a:cubicBezTo>
                  <a:cubicBezTo>
                    <a:pt x="481" y="6877"/>
                    <a:pt x="851" y="7062"/>
                    <a:pt x="1184" y="7210"/>
                  </a:cubicBezTo>
                  <a:cubicBezTo>
                    <a:pt x="1553" y="7357"/>
                    <a:pt x="1960" y="7431"/>
                    <a:pt x="2367" y="7431"/>
                  </a:cubicBezTo>
                  <a:cubicBezTo>
                    <a:pt x="2810" y="7431"/>
                    <a:pt x="3476" y="7284"/>
                    <a:pt x="4289" y="7099"/>
                  </a:cubicBezTo>
                  <a:cubicBezTo>
                    <a:pt x="5546" y="6803"/>
                    <a:pt x="7099" y="6359"/>
                    <a:pt x="8615" y="5805"/>
                  </a:cubicBezTo>
                  <a:cubicBezTo>
                    <a:pt x="10094" y="5287"/>
                    <a:pt x="11462" y="4696"/>
                    <a:pt x="12349" y="4141"/>
                  </a:cubicBezTo>
                  <a:cubicBezTo>
                    <a:pt x="13458" y="3476"/>
                    <a:pt x="14013" y="2514"/>
                    <a:pt x="14013" y="1664"/>
                  </a:cubicBezTo>
                  <a:cubicBezTo>
                    <a:pt x="14013" y="1220"/>
                    <a:pt x="13865" y="777"/>
                    <a:pt x="13532" y="481"/>
                  </a:cubicBezTo>
                  <a:cubicBezTo>
                    <a:pt x="13199" y="185"/>
                    <a:pt x="12719" y="0"/>
                    <a:pt x="1216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64" name="Google Shape;264;p27"/>
            <p:cNvSpPr/>
            <p:nvPr/>
          </p:nvSpPr>
          <p:spPr>
            <a:xfrm>
              <a:off x="4942650" y="1866675"/>
              <a:ext cx="849425" cy="1047800"/>
            </a:xfrm>
            <a:custGeom>
              <a:avLst/>
              <a:gdLst/>
              <a:ahLst/>
              <a:cxnLst/>
              <a:rect l="l" t="t" r="r" b="b"/>
              <a:pathLst>
                <a:path w="33977" h="41912" extrusionOk="0">
                  <a:moveTo>
                    <a:pt x="14309" y="0"/>
                  </a:moveTo>
                  <a:cubicBezTo>
                    <a:pt x="14309" y="0"/>
                    <a:pt x="4216" y="6470"/>
                    <a:pt x="2108" y="8984"/>
                  </a:cubicBezTo>
                  <a:cubicBezTo>
                    <a:pt x="1" y="11535"/>
                    <a:pt x="962" y="16859"/>
                    <a:pt x="1110" y="18560"/>
                  </a:cubicBezTo>
                  <a:cubicBezTo>
                    <a:pt x="1258" y="20223"/>
                    <a:pt x="1406" y="31462"/>
                    <a:pt x="2367" y="33274"/>
                  </a:cubicBezTo>
                  <a:cubicBezTo>
                    <a:pt x="3333" y="35063"/>
                    <a:pt x="6205" y="41911"/>
                    <a:pt x="15275" y="41911"/>
                  </a:cubicBezTo>
                  <a:cubicBezTo>
                    <a:pt x="15575" y="41911"/>
                    <a:pt x="15881" y="41904"/>
                    <a:pt x="16194" y="41888"/>
                  </a:cubicBezTo>
                  <a:cubicBezTo>
                    <a:pt x="23255" y="41592"/>
                    <a:pt x="26805" y="35825"/>
                    <a:pt x="28210" y="32165"/>
                  </a:cubicBezTo>
                  <a:cubicBezTo>
                    <a:pt x="29614" y="28505"/>
                    <a:pt x="29910" y="24290"/>
                    <a:pt x="29910" y="24290"/>
                  </a:cubicBezTo>
                  <a:cubicBezTo>
                    <a:pt x="29910" y="24290"/>
                    <a:pt x="33977" y="23588"/>
                    <a:pt x="33977" y="20223"/>
                  </a:cubicBezTo>
                  <a:cubicBezTo>
                    <a:pt x="33977" y="17022"/>
                    <a:pt x="33173" y="13318"/>
                    <a:pt x="31439" y="13318"/>
                  </a:cubicBezTo>
                  <a:cubicBezTo>
                    <a:pt x="31351" y="13318"/>
                    <a:pt x="31260" y="13327"/>
                    <a:pt x="31167" y="13347"/>
                  </a:cubicBezTo>
                  <a:cubicBezTo>
                    <a:pt x="30206" y="13569"/>
                    <a:pt x="28912" y="15750"/>
                    <a:pt x="28912" y="15750"/>
                  </a:cubicBezTo>
                  <a:cubicBezTo>
                    <a:pt x="28912" y="15750"/>
                    <a:pt x="23588" y="12238"/>
                    <a:pt x="19078" y="7025"/>
                  </a:cubicBezTo>
                  <a:cubicBezTo>
                    <a:pt x="14604" y="1812"/>
                    <a:pt x="14309" y="0"/>
                    <a:pt x="14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65" name="Google Shape;265;p27"/>
            <p:cNvSpPr/>
            <p:nvPr/>
          </p:nvSpPr>
          <p:spPr>
            <a:xfrm>
              <a:off x="4970400" y="1866675"/>
              <a:ext cx="695050" cy="401125"/>
            </a:xfrm>
            <a:custGeom>
              <a:avLst/>
              <a:gdLst/>
              <a:ahLst/>
              <a:cxnLst/>
              <a:rect l="l" t="t" r="r" b="b"/>
              <a:pathLst>
                <a:path w="27802" h="16045" extrusionOk="0">
                  <a:moveTo>
                    <a:pt x="13199" y="0"/>
                  </a:moveTo>
                  <a:cubicBezTo>
                    <a:pt x="13199" y="0"/>
                    <a:pt x="3106" y="6470"/>
                    <a:pt x="998" y="8984"/>
                  </a:cubicBezTo>
                  <a:cubicBezTo>
                    <a:pt x="518" y="9576"/>
                    <a:pt x="185" y="10278"/>
                    <a:pt x="0" y="11055"/>
                  </a:cubicBezTo>
                  <a:lnTo>
                    <a:pt x="12570" y="5842"/>
                  </a:lnTo>
                  <a:cubicBezTo>
                    <a:pt x="12570" y="5842"/>
                    <a:pt x="20307" y="16045"/>
                    <a:pt x="26183" y="16045"/>
                  </a:cubicBezTo>
                  <a:cubicBezTo>
                    <a:pt x="26742" y="16045"/>
                    <a:pt x="27285" y="15952"/>
                    <a:pt x="27802" y="15750"/>
                  </a:cubicBezTo>
                  <a:cubicBezTo>
                    <a:pt x="27802" y="15750"/>
                    <a:pt x="22478" y="12238"/>
                    <a:pt x="17968" y="7025"/>
                  </a:cubicBezTo>
                  <a:cubicBezTo>
                    <a:pt x="13494" y="1812"/>
                    <a:pt x="13199" y="0"/>
                    <a:pt x="13199"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66" name="Google Shape;266;p27"/>
            <p:cNvSpPr/>
            <p:nvPr/>
          </p:nvSpPr>
          <p:spPr>
            <a:xfrm>
              <a:off x="4968550" y="2285850"/>
              <a:ext cx="823525" cy="628625"/>
            </a:xfrm>
            <a:custGeom>
              <a:avLst/>
              <a:gdLst/>
              <a:ahLst/>
              <a:cxnLst/>
              <a:rect l="l" t="t" r="r" b="b"/>
              <a:pathLst>
                <a:path w="32941" h="25145" extrusionOk="0">
                  <a:moveTo>
                    <a:pt x="3235" y="0"/>
                  </a:moveTo>
                  <a:cubicBezTo>
                    <a:pt x="3026" y="0"/>
                    <a:pt x="2810" y="6"/>
                    <a:pt x="2588" y="18"/>
                  </a:cubicBezTo>
                  <a:cubicBezTo>
                    <a:pt x="1479" y="92"/>
                    <a:pt x="666" y="536"/>
                    <a:pt x="0" y="1090"/>
                  </a:cubicBezTo>
                  <a:cubicBezTo>
                    <a:pt x="37" y="1349"/>
                    <a:pt x="74" y="1608"/>
                    <a:pt x="74" y="1793"/>
                  </a:cubicBezTo>
                  <a:cubicBezTo>
                    <a:pt x="222" y="3456"/>
                    <a:pt x="370" y="14695"/>
                    <a:pt x="1331" y="16507"/>
                  </a:cubicBezTo>
                  <a:cubicBezTo>
                    <a:pt x="2297" y="18296"/>
                    <a:pt x="5169" y="25144"/>
                    <a:pt x="14239" y="25144"/>
                  </a:cubicBezTo>
                  <a:cubicBezTo>
                    <a:pt x="14539" y="25144"/>
                    <a:pt x="14845" y="25137"/>
                    <a:pt x="15158" y="25121"/>
                  </a:cubicBezTo>
                  <a:cubicBezTo>
                    <a:pt x="22219" y="24825"/>
                    <a:pt x="25769" y="19058"/>
                    <a:pt x="27174" y="15398"/>
                  </a:cubicBezTo>
                  <a:cubicBezTo>
                    <a:pt x="28578" y="11738"/>
                    <a:pt x="28874" y="7523"/>
                    <a:pt x="28874" y="7523"/>
                  </a:cubicBezTo>
                  <a:cubicBezTo>
                    <a:pt x="28874" y="7523"/>
                    <a:pt x="32941" y="6821"/>
                    <a:pt x="32941" y="3456"/>
                  </a:cubicBezTo>
                  <a:cubicBezTo>
                    <a:pt x="32941" y="2791"/>
                    <a:pt x="32904" y="2088"/>
                    <a:pt x="32830" y="1386"/>
                  </a:cubicBezTo>
                  <a:cubicBezTo>
                    <a:pt x="32719" y="2458"/>
                    <a:pt x="32497" y="3641"/>
                    <a:pt x="32054" y="4602"/>
                  </a:cubicBezTo>
                  <a:cubicBezTo>
                    <a:pt x="31225" y="6421"/>
                    <a:pt x="29447" y="6673"/>
                    <a:pt x="28528" y="6673"/>
                  </a:cubicBezTo>
                  <a:cubicBezTo>
                    <a:pt x="28176" y="6673"/>
                    <a:pt x="27950" y="6636"/>
                    <a:pt x="27950" y="6636"/>
                  </a:cubicBezTo>
                  <a:cubicBezTo>
                    <a:pt x="27950" y="6636"/>
                    <a:pt x="26101" y="16248"/>
                    <a:pt x="23587" y="19206"/>
                  </a:cubicBezTo>
                  <a:cubicBezTo>
                    <a:pt x="21937" y="21148"/>
                    <a:pt x="18421" y="22899"/>
                    <a:pt x="14265" y="22899"/>
                  </a:cubicBezTo>
                  <a:cubicBezTo>
                    <a:pt x="12091" y="22899"/>
                    <a:pt x="9743" y="22420"/>
                    <a:pt x="7394" y="21239"/>
                  </a:cubicBezTo>
                  <a:cubicBezTo>
                    <a:pt x="555" y="17838"/>
                    <a:pt x="1479" y="9409"/>
                    <a:pt x="1479" y="9409"/>
                  </a:cubicBezTo>
                  <a:cubicBezTo>
                    <a:pt x="1479" y="9409"/>
                    <a:pt x="5583" y="9409"/>
                    <a:pt x="7172" y="5527"/>
                  </a:cubicBezTo>
                  <a:cubicBezTo>
                    <a:pt x="8677" y="1853"/>
                    <a:pt x="6936" y="0"/>
                    <a:pt x="3235"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67" name="Google Shape;267;p27"/>
            <p:cNvSpPr/>
            <p:nvPr/>
          </p:nvSpPr>
          <p:spPr>
            <a:xfrm>
              <a:off x="4968550" y="2286300"/>
              <a:ext cx="823525" cy="628525"/>
            </a:xfrm>
            <a:custGeom>
              <a:avLst/>
              <a:gdLst/>
              <a:ahLst/>
              <a:cxnLst/>
              <a:rect l="l" t="t" r="r" b="b"/>
              <a:pathLst>
                <a:path w="32941" h="25141" extrusionOk="0">
                  <a:moveTo>
                    <a:pt x="2588" y="0"/>
                  </a:moveTo>
                  <a:cubicBezTo>
                    <a:pt x="1479" y="74"/>
                    <a:pt x="666" y="518"/>
                    <a:pt x="0" y="1072"/>
                  </a:cubicBezTo>
                  <a:cubicBezTo>
                    <a:pt x="37" y="1331"/>
                    <a:pt x="74" y="1553"/>
                    <a:pt x="74" y="1775"/>
                  </a:cubicBezTo>
                  <a:cubicBezTo>
                    <a:pt x="222" y="3401"/>
                    <a:pt x="370" y="14197"/>
                    <a:pt x="1294" y="16378"/>
                  </a:cubicBezTo>
                  <a:cubicBezTo>
                    <a:pt x="1294" y="16415"/>
                    <a:pt x="1331" y="16452"/>
                    <a:pt x="1331" y="16489"/>
                  </a:cubicBezTo>
                  <a:cubicBezTo>
                    <a:pt x="1405" y="16637"/>
                    <a:pt x="1479" y="16785"/>
                    <a:pt x="1590" y="16970"/>
                  </a:cubicBezTo>
                  <a:cubicBezTo>
                    <a:pt x="1664" y="17155"/>
                    <a:pt x="1812" y="17376"/>
                    <a:pt x="1923" y="17598"/>
                  </a:cubicBezTo>
                  <a:cubicBezTo>
                    <a:pt x="2255" y="18227"/>
                    <a:pt x="2699" y="19003"/>
                    <a:pt x="3327" y="19816"/>
                  </a:cubicBezTo>
                  <a:cubicBezTo>
                    <a:pt x="3475" y="20038"/>
                    <a:pt x="3623" y="20260"/>
                    <a:pt x="3808" y="20482"/>
                  </a:cubicBezTo>
                  <a:cubicBezTo>
                    <a:pt x="3919" y="20593"/>
                    <a:pt x="3993" y="20667"/>
                    <a:pt x="4067" y="20778"/>
                  </a:cubicBezTo>
                  <a:cubicBezTo>
                    <a:pt x="6026" y="22996"/>
                    <a:pt x="9169" y="25140"/>
                    <a:pt x="14271" y="25140"/>
                  </a:cubicBezTo>
                  <a:cubicBezTo>
                    <a:pt x="14567" y="25140"/>
                    <a:pt x="14862" y="25140"/>
                    <a:pt x="15158" y="25103"/>
                  </a:cubicBezTo>
                  <a:cubicBezTo>
                    <a:pt x="16748" y="25029"/>
                    <a:pt x="18190" y="24697"/>
                    <a:pt x="19447" y="24142"/>
                  </a:cubicBezTo>
                  <a:cubicBezTo>
                    <a:pt x="19853" y="23957"/>
                    <a:pt x="20223" y="23772"/>
                    <a:pt x="20593" y="23587"/>
                  </a:cubicBezTo>
                  <a:lnTo>
                    <a:pt x="20630" y="23550"/>
                  </a:lnTo>
                  <a:cubicBezTo>
                    <a:pt x="20852" y="23403"/>
                    <a:pt x="21073" y="23292"/>
                    <a:pt x="21295" y="23144"/>
                  </a:cubicBezTo>
                  <a:cubicBezTo>
                    <a:pt x="22811" y="22109"/>
                    <a:pt x="24031" y="20815"/>
                    <a:pt x="24992" y="19484"/>
                  </a:cubicBezTo>
                  <a:cubicBezTo>
                    <a:pt x="25140" y="19299"/>
                    <a:pt x="25251" y="19114"/>
                    <a:pt x="25399" y="18892"/>
                  </a:cubicBezTo>
                  <a:cubicBezTo>
                    <a:pt x="25584" y="18596"/>
                    <a:pt x="25769" y="18301"/>
                    <a:pt x="25953" y="18005"/>
                  </a:cubicBezTo>
                  <a:cubicBezTo>
                    <a:pt x="26064" y="17783"/>
                    <a:pt x="26175" y="17598"/>
                    <a:pt x="26286" y="17376"/>
                  </a:cubicBezTo>
                  <a:cubicBezTo>
                    <a:pt x="26656" y="16674"/>
                    <a:pt x="26952" y="16008"/>
                    <a:pt x="27174" y="15380"/>
                  </a:cubicBezTo>
                  <a:cubicBezTo>
                    <a:pt x="28578" y="11720"/>
                    <a:pt x="28874" y="7505"/>
                    <a:pt x="28874" y="7505"/>
                  </a:cubicBezTo>
                  <a:cubicBezTo>
                    <a:pt x="28874" y="7505"/>
                    <a:pt x="32941" y="6803"/>
                    <a:pt x="32941" y="3438"/>
                  </a:cubicBezTo>
                  <a:cubicBezTo>
                    <a:pt x="32941" y="2773"/>
                    <a:pt x="32904" y="2070"/>
                    <a:pt x="32830" y="1368"/>
                  </a:cubicBezTo>
                  <a:cubicBezTo>
                    <a:pt x="32719" y="2440"/>
                    <a:pt x="32497" y="3623"/>
                    <a:pt x="32054" y="4584"/>
                  </a:cubicBezTo>
                  <a:cubicBezTo>
                    <a:pt x="31203" y="6433"/>
                    <a:pt x="29392" y="6655"/>
                    <a:pt x="28467" y="6655"/>
                  </a:cubicBezTo>
                  <a:cubicBezTo>
                    <a:pt x="28135" y="6655"/>
                    <a:pt x="27950" y="6618"/>
                    <a:pt x="27950" y="6618"/>
                  </a:cubicBezTo>
                  <a:cubicBezTo>
                    <a:pt x="27950" y="6618"/>
                    <a:pt x="26101" y="16230"/>
                    <a:pt x="23587" y="19188"/>
                  </a:cubicBezTo>
                  <a:cubicBezTo>
                    <a:pt x="21961" y="21147"/>
                    <a:pt x="18411" y="22885"/>
                    <a:pt x="14271" y="22885"/>
                  </a:cubicBezTo>
                  <a:cubicBezTo>
                    <a:pt x="12090" y="22885"/>
                    <a:pt x="9760" y="22404"/>
                    <a:pt x="7394" y="21221"/>
                  </a:cubicBezTo>
                  <a:cubicBezTo>
                    <a:pt x="1997" y="18522"/>
                    <a:pt x="1442" y="12718"/>
                    <a:pt x="1405" y="10389"/>
                  </a:cubicBezTo>
                  <a:cubicBezTo>
                    <a:pt x="1405" y="9760"/>
                    <a:pt x="1479" y="9391"/>
                    <a:pt x="1479" y="9391"/>
                  </a:cubicBezTo>
                  <a:cubicBezTo>
                    <a:pt x="1479" y="9391"/>
                    <a:pt x="5583" y="9391"/>
                    <a:pt x="7172" y="5509"/>
                  </a:cubicBezTo>
                  <a:cubicBezTo>
                    <a:pt x="7542" y="4584"/>
                    <a:pt x="7727" y="3808"/>
                    <a:pt x="7727" y="3143"/>
                  </a:cubicBezTo>
                  <a:cubicBezTo>
                    <a:pt x="7727" y="1035"/>
                    <a:pt x="6026" y="0"/>
                    <a:pt x="3254" y="0"/>
                  </a:cubicBezTo>
                  <a:close/>
                </a:path>
              </a:pathLst>
            </a:custGeom>
            <a:solidFill>
              <a:srgbClr val="BBE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68" name="Google Shape;268;p27"/>
            <p:cNvSpPr/>
            <p:nvPr/>
          </p:nvSpPr>
          <p:spPr>
            <a:xfrm>
              <a:off x="5305900" y="2213275"/>
              <a:ext cx="281000" cy="281000"/>
            </a:xfrm>
            <a:custGeom>
              <a:avLst/>
              <a:gdLst/>
              <a:ahLst/>
              <a:cxnLst/>
              <a:rect l="l" t="t" r="r" b="b"/>
              <a:pathLst>
                <a:path w="11240" h="11240" extrusionOk="0">
                  <a:moveTo>
                    <a:pt x="5620" y="0"/>
                  </a:moveTo>
                  <a:cubicBezTo>
                    <a:pt x="2514" y="0"/>
                    <a:pt x="0" y="2514"/>
                    <a:pt x="0" y="5620"/>
                  </a:cubicBezTo>
                  <a:cubicBezTo>
                    <a:pt x="0" y="8726"/>
                    <a:pt x="2514" y="11240"/>
                    <a:pt x="5620" y="11240"/>
                  </a:cubicBezTo>
                  <a:cubicBezTo>
                    <a:pt x="8725" y="11240"/>
                    <a:pt x="11239" y="8726"/>
                    <a:pt x="11239" y="5620"/>
                  </a:cubicBezTo>
                  <a:cubicBezTo>
                    <a:pt x="11239" y="2514"/>
                    <a:pt x="8725" y="0"/>
                    <a:pt x="5620"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69" name="Google Shape;269;p27"/>
            <p:cNvSpPr/>
            <p:nvPr/>
          </p:nvSpPr>
          <p:spPr>
            <a:xfrm>
              <a:off x="5305900" y="2213275"/>
              <a:ext cx="281000" cy="281000"/>
            </a:xfrm>
            <a:custGeom>
              <a:avLst/>
              <a:gdLst/>
              <a:ahLst/>
              <a:cxnLst/>
              <a:rect l="l" t="t" r="r" b="b"/>
              <a:pathLst>
                <a:path w="11240" h="11240" extrusionOk="0">
                  <a:moveTo>
                    <a:pt x="5620" y="0"/>
                  </a:moveTo>
                  <a:cubicBezTo>
                    <a:pt x="2514" y="0"/>
                    <a:pt x="0" y="2514"/>
                    <a:pt x="0" y="5620"/>
                  </a:cubicBezTo>
                  <a:cubicBezTo>
                    <a:pt x="0" y="8726"/>
                    <a:pt x="2514" y="11240"/>
                    <a:pt x="5620" y="11240"/>
                  </a:cubicBezTo>
                  <a:cubicBezTo>
                    <a:pt x="8725" y="11240"/>
                    <a:pt x="11239" y="8726"/>
                    <a:pt x="11239" y="5620"/>
                  </a:cubicBezTo>
                  <a:cubicBezTo>
                    <a:pt x="11239" y="3624"/>
                    <a:pt x="10204" y="1886"/>
                    <a:pt x="8652" y="888"/>
                  </a:cubicBezTo>
                  <a:cubicBezTo>
                    <a:pt x="8504" y="814"/>
                    <a:pt x="8393" y="740"/>
                    <a:pt x="8282" y="666"/>
                  </a:cubicBezTo>
                  <a:cubicBezTo>
                    <a:pt x="7468" y="222"/>
                    <a:pt x="6581" y="0"/>
                    <a:pt x="5620" y="0"/>
                  </a:cubicBezTo>
                  <a:close/>
                </a:path>
              </a:pathLst>
            </a:custGeom>
            <a:solidFill>
              <a:srgbClr val="BBE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70" name="Google Shape;270;p27"/>
            <p:cNvSpPr/>
            <p:nvPr/>
          </p:nvSpPr>
          <p:spPr>
            <a:xfrm>
              <a:off x="4970400" y="1866675"/>
              <a:ext cx="695050" cy="401150"/>
            </a:xfrm>
            <a:custGeom>
              <a:avLst/>
              <a:gdLst/>
              <a:ahLst/>
              <a:cxnLst/>
              <a:rect l="l" t="t" r="r" b="b"/>
              <a:pathLst>
                <a:path w="27802" h="16046" extrusionOk="0">
                  <a:moveTo>
                    <a:pt x="13199" y="0"/>
                  </a:moveTo>
                  <a:cubicBezTo>
                    <a:pt x="13199" y="0"/>
                    <a:pt x="3106" y="6470"/>
                    <a:pt x="998" y="8984"/>
                  </a:cubicBezTo>
                  <a:cubicBezTo>
                    <a:pt x="518" y="9576"/>
                    <a:pt x="185" y="10278"/>
                    <a:pt x="0" y="11055"/>
                  </a:cubicBezTo>
                  <a:lnTo>
                    <a:pt x="12570" y="5842"/>
                  </a:lnTo>
                  <a:cubicBezTo>
                    <a:pt x="12570" y="5842"/>
                    <a:pt x="16970" y="11683"/>
                    <a:pt x="21702" y="14530"/>
                  </a:cubicBezTo>
                  <a:cubicBezTo>
                    <a:pt x="21813" y="14604"/>
                    <a:pt x="21924" y="14678"/>
                    <a:pt x="22072" y="14752"/>
                  </a:cubicBezTo>
                  <a:cubicBezTo>
                    <a:pt x="23439" y="15528"/>
                    <a:pt x="24844" y="16046"/>
                    <a:pt x="26175" y="16046"/>
                  </a:cubicBezTo>
                  <a:cubicBezTo>
                    <a:pt x="26730" y="16046"/>
                    <a:pt x="27284" y="15935"/>
                    <a:pt x="27802" y="15750"/>
                  </a:cubicBezTo>
                  <a:cubicBezTo>
                    <a:pt x="27802" y="15750"/>
                    <a:pt x="22478" y="12238"/>
                    <a:pt x="17968" y="7025"/>
                  </a:cubicBezTo>
                  <a:cubicBezTo>
                    <a:pt x="13494" y="1812"/>
                    <a:pt x="13199" y="0"/>
                    <a:pt x="13199" y="0"/>
                  </a:cubicBezTo>
                  <a:close/>
                </a:path>
              </a:pathLst>
            </a:custGeom>
            <a:solidFill>
              <a:srgbClr val="BBE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71" name="Google Shape;271;p27"/>
            <p:cNvSpPr/>
            <p:nvPr/>
          </p:nvSpPr>
          <p:spPr>
            <a:xfrm>
              <a:off x="5512925" y="2229900"/>
              <a:ext cx="9275" cy="5575"/>
            </a:xfrm>
            <a:custGeom>
              <a:avLst/>
              <a:gdLst/>
              <a:ahLst/>
              <a:cxnLst/>
              <a:rect l="l" t="t" r="r" b="b"/>
              <a:pathLst>
                <a:path w="371" h="223" extrusionOk="0">
                  <a:moveTo>
                    <a:pt x="371" y="223"/>
                  </a:moveTo>
                  <a:cubicBezTo>
                    <a:pt x="223" y="149"/>
                    <a:pt x="112" y="75"/>
                    <a:pt x="1" y="1"/>
                  </a:cubicBezTo>
                  <a:cubicBezTo>
                    <a:pt x="112" y="75"/>
                    <a:pt x="223" y="149"/>
                    <a:pt x="371" y="223"/>
                  </a:cubicBezTo>
                  <a:close/>
                </a:path>
              </a:pathLst>
            </a:custGeom>
            <a:solidFill>
              <a:srgbClr val="D6E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72" name="Google Shape;272;p27"/>
            <p:cNvSpPr/>
            <p:nvPr/>
          </p:nvSpPr>
          <p:spPr>
            <a:xfrm>
              <a:off x="4953750" y="1859125"/>
              <a:ext cx="846650" cy="1063075"/>
            </a:xfrm>
            <a:custGeom>
              <a:avLst/>
              <a:gdLst/>
              <a:ahLst/>
              <a:cxnLst/>
              <a:rect l="l" t="t" r="r" b="b"/>
              <a:pathLst>
                <a:path w="33866" h="42523" extrusionOk="0">
                  <a:moveTo>
                    <a:pt x="13708" y="776"/>
                  </a:moveTo>
                  <a:cubicBezTo>
                    <a:pt x="14019" y="1589"/>
                    <a:pt x="15032" y="3606"/>
                    <a:pt x="18412" y="7512"/>
                  </a:cubicBezTo>
                  <a:cubicBezTo>
                    <a:pt x="22959" y="12762"/>
                    <a:pt x="28283" y="16274"/>
                    <a:pt x="28320" y="16311"/>
                  </a:cubicBezTo>
                  <a:cubicBezTo>
                    <a:pt x="28394" y="16348"/>
                    <a:pt x="28468" y="16348"/>
                    <a:pt x="28542" y="16348"/>
                  </a:cubicBezTo>
                  <a:cubicBezTo>
                    <a:pt x="28616" y="16311"/>
                    <a:pt x="28690" y="16274"/>
                    <a:pt x="28764" y="16200"/>
                  </a:cubicBezTo>
                  <a:cubicBezTo>
                    <a:pt x="28764" y="16200"/>
                    <a:pt x="28764" y="16163"/>
                    <a:pt x="28801" y="16089"/>
                  </a:cubicBezTo>
                  <a:cubicBezTo>
                    <a:pt x="28912" y="15904"/>
                    <a:pt x="29244" y="15386"/>
                    <a:pt x="29651" y="14906"/>
                  </a:cubicBezTo>
                  <a:cubicBezTo>
                    <a:pt x="29836" y="14647"/>
                    <a:pt x="30058" y="14425"/>
                    <a:pt x="30280" y="14277"/>
                  </a:cubicBezTo>
                  <a:cubicBezTo>
                    <a:pt x="30464" y="14092"/>
                    <a:pt x="30649" y="13982"/>
                    <a:pt x="30797" y="13945"/>
                  </a:cubicBezTo>
                  <a:cubicBezTo>
                    <a:pt x="30871" y="13945"/>
                    <a:pt x="30945" y="13908"/>
                    <a:pt x="31019" y="13908"/>
                  </a:cubicBezTo>
                  <a:cubicBezTo>
                    <a:pt x="31315" y="13908"/>
                    <a:pt x="31610" y="14092"/>
                    <a:pt x="31869" y="14425"/>
                  </a:cubicBezTo>
                  <a:cubicBezTo>
                    <a:pt x="32313" y="14980"/>
                    <a:pt x="32683" y="15904"/>
                    <a:pt x="32904" y="17013"/>
                  </a:cubicBezTo>
                  <a:cubicBezTo>
                    <a:pt x="33126" y="18085"/>
                    <a:pt x="33237" y="19342"/>
                    <a:pt x="33237" y="20525"/>
                  </a:cubicBezTo>
                  <a:cubicBezTo>
                    <a:pt x="33237" y="21302"/>
                    <a:pt x="33015" y="21930"/>
                    <a:pt x="32646" y="22411"/>
                  </a:cubicBezTo>
                  <a:cubicBezTo>
                    <a:pt x="32128" y="23150"/>
                    <a:pt x="31315" y="23631"/>
                    <a:pt x="30649" y="23927"/>
                  </a:cubicBezTo>
                  <a:cubicBezTo>
                    <a:pt x="30280" y="24075"/>
                    <a:pt x="29984" y="24149"/>
                    <a:pt x="29762" y="24222"/>
                  </a:cubicBezTo>
                  <a:cubicBezTo>
                    <a:pt x="29651" y="24259"/>
                    <a:pt x="29577" y="24259"/>
                    <a:pt x="29503" y="24296"/>
                  </a:cubicBezTo>
                  <a:lnTo>
                    <a:pt x="29429" y="24296"/>
                  </a:lnTo>
                  <a:cubicBezTo>
                    <a:pt x="29281" y="24333"/>
                    <a:pt x="29170" y="24444"/>
                    <a:pt x="29170" y="24592"/>
                  </a:cubicBezTo>
                  <a:cubicBezTo>
                    <a:pt x="29170" y="24592"/>
                    <a:pt x="29170" y="24629"/>
                    <a:pt x="29133" y="24777"/>
                  </a:cubicBezTo>
                  <a:cubicBezTo>
                    <a:pt x="29059" y="25590"/>
                    <a:pt x="28690" y="29213"/>
                    <a:pt x="27507" y="32356"/>
                  </a:cubicBezTo>
                  <a:cubicBezTo>
                    <a:pt x="26804" y="34168"/>
                    <a:pt x="25584" y="36460"/>
                    <a:pt x="23662" y="38382"/>
                  </a:cubicBezTo>
                  <a:cubicBezTo>
                    <a:pt x="21776" y="40268"/>
                    <a:pt x="19188" y="41747"/>
                    <a:pt x="15750" y="41894"/>
                  </a:cubicBezTo>
                  <a:cubicBezTo>
                    <a:pt x="15454" y="41894"/>
                    <a:pt x="15159" y="41931"/>
                    <a:pt x="14863" y="41931"/>
                  </a:cubicBezTo>
                  <a:cubicBezTo>
                    <a:pt x="10389" y="41931"/>
                    <a:pt x="7506" y="40231"/>
                    <a:pt x="5546" y="38345"/>
                  </a:cubicBezTo>
                  <a:cubicBezTo>
                    <a:pt x="4585" y="37421"/>
                    <a:pt x="3883" y="36386"/>
                    <a:pt x="3328" y="35535"/>
                  </a:cubicBezTo>
                  <a:cubicBezTo>
                    <a:pt x="2810" y="34648"/>
                    <a:pt x="2441" y="33909"/>
                    <a:pt x="2219" y="33428"/>
                  </a:cubicBezTo>
                  <a:cubicBezTo>
                    <a:pt x="2108" y="33280"/>
                    <a:pt x="1997" y="32911"/>
                    <a:pt x="1923" y="32430"/>
                  </a:cubicBezTo>
                  <a:cubicBezTo>
                    <a:pt x="1590" y="30766"/>
                    <a:pt x="1369" y="27735"/>
                    <a:pt x="1221" y="24925"/>
                  </a:cubicBezTo>
                  <a:cubicBezTo>
                    <a:pt x="1110" y="22115"/>
                    <a:pt x="1036" y="19564"/>
                    <a:pt x="999" y="18825"/>
                  </a:cubicBezTo>
                  <a:cubicBezTo>
                    <a:pt x="925" y="17937"/>
                    <a:pt x="629" y="16237"/>
                    <a:pt x="629" y="14388"/>
                  </a:cubicBezTo>
                  <a:cubicBezTo>
                    <a:pt x="629" y="12540"/>
                    <a:pt x="925" y="10654"/>
                    <a:pt x="1886" y="9508"/>
                  </a:cubicBezTo>
                  <a:cubicBezTo>
                    <a:pt x="2404" y="8917"/>
                    <a:pt x="3402" y="8029"/>
                    <a:pt x="4659" y="7068"/>
                  </a:cubicBezTo>
                  <a:cubicBezTo>
                    <a:pt x="6507" y="5626"/>
                    <a:pt x="8837" y="3999"/>
                    <a:pt x="10722" y="2742"/>
                  </a:cubicBezTo>
                  <a:cubicBezTo>
                    <a:pt x="11683" y="2114"/>
                    <a:pt x="12497" y="1559"/>
                    <a:pt x="13088" y="1190"/>
                  </a:cubicBezTo>
                  <a:cubicBezTo>
                    <a:pt x="13338" y="1018"/>
                    <a:pt x="13548" y="879"/>
                    <a:pt x="13708" y="776"/>
                  </a:cubicBezTo>
                  <a:close/>
                  <a:moveTo>
                    <a:pt x="13875" y="1"/>
                  </a:moveTo>
                  <a:cubicBezTo>
                    <a:pt x="13814" y="1"/>
                    <a:pt x="13759" y="22"/>
                    <a:pt x="13717" y="44"/>
                  </a:cubicBezTo>
                  <a:cubicBezTo>
                    <a:pt x="13717" y="44"/>
                    <a:pt x="11166" y="1670"/>
                    <a:pt x="8393" y="3593"/>
                  </a:cubicBezTo>
                  <a:cubicBezTo>
                    <a:pt x="6988" y="4554"/>
                    <a:pt x="5509" y="5626"/>
                    <a:pt x="4252" y="6587"/>
                  </a:cubicBezTo>
                  <a:cubicBezTo>
                    <a:pt x="3032" y="7549"/>
                    <a:pt x="1997" y="8436"/>
                    <a:pt x="1405" y="9101"/>
                  </a:cubicBezTo>
                  <a:cubicBezTo>
                    <a:pt x="296" y="10469"/>
                    <a:pt x="1" y="12503"/>
                    <a:pt x="1" y="14388"/>
                  </a:cubicBezTo>
                  <a:cubicBezTo>
                    <a:pt x="1" y="16274"/>
                    <a:pt x="296" y="18048"/>
                    <a:pt x="370" y="18862"/>
                  </a:cubicBezTo>
                  <a:cubicBezTo>
                    <a:pt x="444" y="19675"/>
                    <a:pt x="518" y="22928"/>
                    <a:pt x="666" y="26182"/>
                  </a:cubicBezTo>
                  <a:cubicBezTo>
                    <a:pt x="777" y="27809"/>
                    <a:pt x="888" y="29435"/>
                    <a:pt x="1036" y="30803"/>
                  </a:cubicBezTo>
                  <a:cubicBezTo>
                    <a:pt x="1110" y="31469"/>
                    <a:pt x="1221" y="32060"/>
                    <a:pt x="1295" y="32578"/>
                  </a:cubicBezTo>
                  <a:cubicBezTo>
                    <a:pt x="1405" y="33058"/>
                    <a:pt x="1516" y="33465"/>
                    <a:pt x="1664" y="33724"/>
                  </a:cubicBezTo>
                  <a:cubicBezTo>
                    <a:pt x="1886" y="34168"/>
                    <a:pt x="2256" y="34944"/>
                    <a:pt x="2810" y="35831"/>
                  </a:cubicBezTo>
                  <a:cubicBezTo>
                    <a:pt x="3661" y="37199"/>
                    <a:pt x="4918" y="38900"/>
                    <a:pt x="6840" y="40231"/>
                  </a:cubicBezTo>
                  <a:cubicBezTo>
                    <a:pt x="8800" y="41562"/>
                    <a:pt x="11388" y="42523"/>
                    <a:pt x="14863" y="42523"/>
                  </a:cubicBezTo>
                  <a:lnTo>
                    <a:pt x="15750" y="42523"/>
                  </a:lnTo>
                  <a:cubicBezTo>
                    <a:pt x="19373" y="42338"/>
                    <a:pt x="22109" y="40785"/>
                    <a:pt x="24105" y="38789"/>
                  </a:cubicBezTo>
                  <a:cubicBezTo>
                    <a:pt x="26102" y="36829"/>
                    <a:pt x="27359" y="34426"/>
                    <a:pt x="28061" y="32578"/>
                  </a:cubicBezTo>
                  <a:cubicBezTo>
                    <a:pt x="29304" y="29392"/>
                    <a:pt x="29668" y="25795"/>
                    <a:pt x="29745" y="24860"/>
                  </a:cubicBezTo>
                  <a:lnTo>
                    <a:pt x="29745" y="24860"/>
                  </a:lnTo>
                  <a:cubicBezTo>
                    <a:pt x="30118" y="24769"/>
                    <a:pt x="30873" y="24565"/>
                    <a:pt x="31647" y="24112"/>
                  </a:cubicBezTo>
                  <a:cubicBezTo>
                    <a:pt x="32202" y="23779"/>
                    <a:pt x="32757" y="23335"/>
                    <a:pt x="33163" y="22781"/>
                  </a:cubicBezTo>
                  <a:cubicBezTo>
                    <a:pt x="33570" y="22189"/>
                    <a:pt x="33866" y="21450"/>
                    <a:pt x="33866" y="20525"/>
                  </a:cubicBezTo>
                  <a:cubicBezTo>
                    <a:pt x="33866" y="18899"/>
                    <a:pt x="33644" y="17161"/>
                    <a:pt x="33200" y="15793"/>
                  </a:cubicBezTo>
                  <a:cubicBezTo>
                    <a:pt x="32978" y="15091"/>
                    <a:pt x="32720" y="14499"/>
                    <a:pt x="32387" y="14056"/>
                  </a:cubicBezTo>
                  <a:cubicBezTo>
                    <a:pt x="32017" y="13612"/>
                    <a:pt x="31537" y="13316"/>
                    <a:pt x="31019" y="13316"/>
                  </a:cubicBezTo>
                  <a:cubicBezTo>
                    <a:pt x="30908" y="13316"/>
                    <a:pt x="30760" y="13316"/>
                    <a:pt x="30649" y="13353"/>
                  </a:cubicBezTo>
                  <a:cubicBezTo>
                    <a:pt x="30316" y="13427"/>
                    <a:pt x="30021" y="13649"/>
                    <a:pt x="29762" y="13871"/>
                  </a:cubicBezTo>
                  <a:cubicBezTo>
                    <a:pt x="29193" y="14414"/>
                    <a:pt x="28661" y="15173"/>
                    <a:pt x="28392" y="15581"/>
                  </a:cubicBezTo>
                  <a:lnTo>
                    <a:pt x="28392" y="15581"/>
                  </a:lnTo>
                  <a:cubicBezTo>
                    <a:pt x="27251" y="14793"/>
                    <a:pt x="22729" y="11599"/>
                    <a:pt x="18893" y="7142"/>
                  </a:cubicBezTo>
                  <a:cubicBezTo>
                    <a:pt x="16637" y="4554"/>
                    <a:pt x="15454" y="2816"/>
                    <a:pt x="14863" y="1707"/>
                  </a:cubicBezTo>
                  <a:cubicBezTo>
                    <a:pt x="14530" y="1190"/>
                    <a:pt x="14382" y="783"/>
                    <a:pt x="14271" y="561"/>
                  </a:cubicBezTo>
                  <a:cubicBezTo>
                    <a:pt x="14234" y="450"/>
                    <a:pt x="14197" y="376"/>
                    <a:pt x="14197" y="302"/>
                  </a:cubicBezTo>
                  <a:lnTo>
                    <a:pt x="14197" y="265"/>
                  </a:lnTo>
                  <a:cubicBezTo>
                    <a:pt x="14160" y="155"/>
                    <a:pt x="14086" y="81"/>
                    <a:pt x="14012" y="44"/>
                  </a:cubicBezTo>
                  <a:cubicBezTo>
                    <a:pt x="13966" y="12"/>
                    <a:pt x="13919" y="1"/>
                    <a:pt x="1387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73" name="Google Shape;273;p27"/>
            <p:cNvSpPr/>
            <p:nvPr/>
          </p:nvSpPr>
          <p:spPr>
            <a:xfrm>
              <a:off x="4911225" y="2165200"/>
              <a:ext cx="287475" cy="288400"/>
            </a:xfrm>
            <a:custGeom>
              <a:avLst/>
              <a:gdLst/>
              <a:ahLst/>
              <a:cxnLst/>
              <a:rect l="l" t="t" r="r" b="b"/>
              <a:pathLst>
                <a:path w="11499" h="11536" extrusionOk="0">
                  <a:moveTo>
                    <a:pt x="5731" y="1"/>
                  </a:moveTo>
                  <a:cubicBezTo>
                    <a:pt x="2552" y="1"/>
                    <a:pt x="1" y="2589"/>
                    <a:pt x="1" y="5768"/>
                  </a:cubicBezTo>
                  <a:cubicBezTo>
                    <a:pt x="1" y="8948"/>
                    <a:pt x="2552" y="11536"/>
                    <a:pt x="5731" y="11536"/>
                  </a:cubicBezTo>
                  <a:cubicBezTo>
                    <a:pt x="8911" y="11536"/>
                    <a:pt x="11499" y="8948"/>
                    <a:pt x="11499" y="5768"/>
                  </a:cubicBezTo>
                  <a:cubicBezTo>
                    <a:pt x="11499" y="2589"/>
                    <a:pt x="8911" y="1"/>
                    <a:pt x="5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74" name="Google Shape;274;p27"/>
            <p:cNvSpPr/>
            <p:nvPr/>
          </p:nvSpPr>
          <p:spPr>
            <a:xfrm>
              <a:off x="4936200" y="2265950"/>
              <a:ext cx="262500" cy="187650"/>
            </a:xfrm>
            <a:custGeom>
              <a:avLst/>
              <a:gdLst/>
              <a:ahLst/>
              <a:cxnLst/>
              <a:rect l="l" t="t" r="r" b="b"/>
              <a:pathLst>
                <a:path w="10500" h="7506" extrusionOk="0">
                  <a:moveTo>
                    <a:pt x="10241" y="1"/>
                  </a:moveTo>
                  <a:cubicBezTo>
                    <a:pt x="9760" y="1036"/>
                    <a:pt x="9169" y="1849"/>
                    <a:pt x="8577" y="1886"/>
                  </a:cubicBezTo>
                  <a:cubicBezTo>
                    <a:pt x="8232" y="1919"/>
                    <a:pt x="7936" y="1932"/>
                    <a:pt x="7674" y="1932"/>
                  </a:cubicBezTo>
                  <a:cubicBezTo>
                    <a:pt x="6621" y="1932"/>
                    <a:pt x="6125" y="1720"/>
                    <a:pt x="5209" y="1720"/>
                  </a:cubicBezTo>
                  <a:cubicBezTo>
                    <a:pt x="5063" y="1720"/>
                    <a:pt x="4905" y="1726"/>
                    <a:pt x="4732" y="1738"/>
                  </a:cubicBezTo>
                  <a:cubicBezTo>
                    <a:pt x="3771" y="1775"/>
                    <a:pt x="1479" y="3661"/>
                    <a:pt x="0" y="4955"/>
                  </a:cubicBezTo>
                  <a:cubicBezTo>
                    <a:pt x="1035" y="6471"/>
                    <a:pt x="2773" y="7506"/>
                    <a:pt x="4732" y="7506"/>
                  </a:cubicBezTo>
                  <a:cubicBezTo>
                    <a:pt x="7912" y="7506"/>
                    <a:pt x="10500" y="4918"/>
                    <a:pt x="10500" y="1738"/>
                  </a:cubicBezTo>
                  <a:cubicBezTo>
                    <a:pt x="10500" y="1110"/>
                    <a:pt x="10426" y="555"/>
                    <a:pt x="10241"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75" name="Google Shape;275;p27"/>
            <p:cNvSpPr/>
            <p:nvPr/>
          </p:nvSpPr>
          <p:spPr>
            <a:xfrm>
              <a:off x="4902925" y="2157825"/>
              <a:ext cx="303175" cy="303175"/>
            </a:xfrm>
            <a:custGeom>
              <a:avLst/>
              <a:gdLst/>
              <a:ahLst/>
              <a:cxnLst/>
              <a:rect l="l" t="t" r="r" b="b"/>
              <a:pathLst>
                <a:path w="12127" h="12127" extrusionOk="0">
                  <a:moveTo>
                    <a:pt x="6063" y="592"/>
                  </a:moveTo>
                  <a:cubicBezTo>
                    <a:pt x="7579" y="592"/>
                    <a:pt x="8947" y="1220"/>
                    <a:pt x="9945" y="2218"/>
                  </a:cubicBezTo>
                  <a:cubicBezTo>
                    <a:pt x="10907" y="3180"/>
                    <a:pt x="11535" y="4548"/>
                    <a:pt x="11535" y="6063"/>
                  </a:cubicBezTo>
                  <a:cubicBezTo>
                    <a:pt x="11535" y="7542"/>
                    <a:pt x="10907" y="8910"/>
                    <a:pt x="9945" y="9908"/>
                  </a:cubicBezTo>
                  <a:cubicBezTo>
                    <a:pt x="8947" y="10907"/>
                    <a:pt x="7579" y="11498"/>
                    <a:pt x="6063" y="11498"/>
                  </a:cubicBezTo>
                  <a:cubicBezTo>
                    <a:pt x="4585" y="11498"/>
                    <a:pt x="3217" y="10907"/>
                    <a:pt x="2218" y="9908"/>
                  </a:cubicBezTo>
                  <a:cubicBezTo>
                    <a:pt x="1220" y="8910"/>
                    <a:pt x="629" y="7542"/>
                    <a:pt x="629" y="6063"/>
                  </a:cubicBezTo>
                  <a:cubicBezTo>
                    <a:pt x="629" y="4548"/>
                    <a:pt x="1220" y="3180"/>
                    <a:pt x="2218" y="2218"/>
                  </a:cubicBezTo>
                  <a:cubicBezTo>
                    <a:pt x="3217" y="1220"/>
                    <a:pt x="4585" y="592"/>
                    <a:pt x="6063" y="592"/>
                  </a:cubicBezTo>
                  <a:close/>
                  <a:moveTo>
                    <a:pt x="6063" y="0"/>
                  </a:moveTo>
                  <a:cubicBezTo>
                    <a:pt x="2736" y="0"/>
                    <a:pt x="0" y="2699"/>
                    <a:pt x="0" y="6063"/>
                  </a:cubicBezTo>
                  <a:cubicBezTo>
                    <a:pt x="0" y="9391"/>
                    <a:pt x="2736" y="12127"/>
                    <a:pt x="6063" y="12127"/>
                  </a:cubicBezTo>
                  <a:cubicBezTo>
                    <a:pt x="9428" y="12127"/>
                    <a:pt x="12127" y="9391"/>
                    <a:pt x="12127" y="6063"/>
                  </a:cubicBezTo>
                  <a:cubicBezTo>
                    <a:pt x="12127" y="2699"/>
                    <a:pt x="9428" y="0"/>
                    <a:pt x="6063"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76" name="Google Shape;276;p27"/>
            <p:cNvSpPr/>
            <p:nvPr/>
          </p:nvSpPr>
          <p:spPr>
            <a:xfrm>
              <a:off x="5304050" y="2165200"/>
              <a:ext cx="288400" cy="288400"/>
            </a:xfrm>
            <a:custGeom>
              <a:avLst/>
              <a:gdLst/>
              <a:ahLst/>
              <a:cxnLst/>
              <a:rect l="l" t="t" r="r" b="b"/>
              <a:pathLst>
                <a:path w="11536" h="11536" extrusionOk="0">
                  <a:moveTo>
                    <a:pt x="5768" y="1"/>
                  </a:moveTo>
                  <a:cubicBezTo>
                    <a:pt x="2588" y="1"/>
                    <a:pt x="0" y="2589"/>
                    <a:pt x="0" y="5768"/>
                  </a:cubicBezTo>
                  <a:cubicBezTo>
                    <a:pt x="0" y="8948"/>
                    <a:pt x="2588" y="11536"/>
                    <a:pt x="5768" y="11536"/>
                  </a:cubicBezTo>
                  <a:cubicBezTo>
                    <a:pt x="8947" y="11536"/>
                    <a:pt x="11535" y="8948"/>
                    <a:pt x="11535" y="5768"/>
                  </a:cubicBezTo>
                  <a:cubicBezTo>
                    <a:pt x="11535" y="2589"/>
                    <a:pt x="8947" y="1"/>
                    <a:pt x="5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77" name="Google Shape;277;p27"/>
            <p:cNvSpPr/>
            <p:nvPr/>
          </p:nvSpPr>
          <p:spPr>
            <a:xfrm>
              <a:off x="5318825" y="2264100"/>
              <a:ext cx="273625" cy="189500"/>
            </a:xfrm>
            <a:custGeom>
              <a:avLst/>
              <a:gdLst/>
              <a:ahLst/>
              <a:cxnLst/>
              <a:rect l="l" t="t" r="r" b="b"/>
              <a:pathLst>
                <a:path w="10945" h="7580" extrusionOk="0">
                  <a:moveTo>
                    <a:pt x="10649" y="1"/>
                  </a:moveTo>
                  <a:cubicBezTo>
                    <a:pt x="9701" y="1685"/>
                    <a:pt x="8654" y="2154"/>
                    <a:pt x="7554" y="2154"/>
                  </a:cubicBezTo>
                  <a:cubicBezTo>
                    <a:pt x="6337" y="2154"/>
                    <a:pt x="5054" y="1579"/>
                    <a:pt x="3772" y="1443"/>
                  </a:cubicBezTo>
                  <a:cubicBezTo>
                    <a:pt x="3709" y="1436"/>
                    <a:pt x="3646" y="1433"/>
                    <a:pt x="3583" y="1433"/>
                  </a:cubicBezTo>
                  <a:cubicBezTo>
                    <a:pt x="2177" y="1433"/>
                    <a:pt x="886" y="2981"/>
                    <a:pt x="1" y="4326"/>
                  </a:cubicBezTo>
                  <a:cubicBezTo>
                    <a:pt x="925" y="6249"/>
                    <a:pt x="2885" y="7580"/>
                    <a:pt x="5177" y="7580"/>
                  </a:cubicBezTo>
                  <a:cubicBezTo>
                    <a:pt x="8356" y="7580"/>
                    <a:pt x="10944" y="4992"/>
                    <a:pt x="10944" y="1812"/>
                  </a:cubicBezTo>
                  <a:cubicBezTo>
                    <a:pt x="10944" y="1184"/>
                    <a:pt x="10833" y="555"/>
                    <a:pt x="10649"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78" name="Google Shape;278;p27"/>
            <p:cNvSpPr/>
            <p:nvPr/>
          </p:nvSpPr>
          <p:spPr>
            <a:xfrm>
              <a:off x="5296650" y="2157825"/>
              <a:ext cx="303200" cy="303175"/>
            </a:xfrm>
            <a:custGeom>
              <a:avLst/>
              <a:gdLst/>
              <a:ahLst/>
              <a:cxnLst/>
              <a:rect l="l" t="t" r="r" b="b"/>
              <a:pathLst>
                <a:path w="12128" h="12127" extrusionOk="0">
                  <a:moveTo>
                    <a:pt x="6064" y="592"/>
                  </a:moveTo>
                  <a:cubicBezTo>
                    <a:pt x="7580" y="592"/>
                    <a:pt x="8911" y="1220"/>
                    <a:pt x="9909" y="2218"/>
                  </a:cubicBezTo>
                  <a:cubicBezTo>
                    <a:pt x="10907" y="3180"/>
                    <a:pt x="11499" y="4548"/>
                    <a:pt x="11499" y="6063"/>
                  </a:cubicBezTo>
                  <a:cubicBezTo>
                    <a:pt x="11499" y="7542"/>
                    <a:pt x="10907" y="8910"/>
                    <a:pt x="9909" y="9908"/>
                  </a:cubicBezTo>
                  <a:cubicBezTo>
                    <a:pt x="8911" y="10907"/>
                    <a:pt x="7580" y="11498"/>
                    <a:pt x="6064" y="11498"/>
                  </a:cubicBezTo>
                  <a:cubicBezTo>
                    <a:pt x="4548" y="11498"/>
                    <a:pt x="3180" y="10907"/>
                    <a:pt x="2219" y="9908"/>
                  </a:cubicBezTo>
                  <a:cubicBezTo>
                    <a:pt x="1221" y="8910"/>
                    <a:pt x="592" y="7542"/>
                    <a:pt x="592" y="6063"/>
                  </a:cubicBezTo>
                  <a:cubicBezTo>
                    <a:pt x="592" y="4548"/>
                    <a:pt x="1221" y="3180"/>
                    <a:pt x="2219" y="2218"/>
                  </a:cubicBezTo>
                  <a:cubicBezTo>
                    <a:pt x="3180" y="1220"/>
                    <a:pt x="4548" y="592"/>
                    <a:pt x="6064" y="592"/>
                  </a:cubicBezTo>
                  <a:close/>
                  <a:moveTo>
                    <a:pt x="6064" y="0"/>
                  </a:moveTo>
                  <a:cubicBezTo>
                    <a:pt x="2700" y="0"/>
                    <a:pt x="1" y="2699"/>
                    <a:pt x="1" y="6063"/>
                  </a:cubicBezTo>
                  <a:cubicBezTo>
                    <a:pt x="1" y="9391"/>
                    <a:pt x="2700" y="12127"/>
                    <a:pt x="6064" y="12127"/>
                  </a:cubicBezTo>
                  <a:cubicBezTo>
                    <a:pt x="9391" y="12127"/>
                    <a:pt x="12127" y="9391"/>
                    <a:pt x="12127" y="6063"/>
                  </a:cubicBezTo>
                  <a:cubicBezTo>
                    <a:pt x="12127" y="2699"/>
                    <a:pt x="9391" y="0"/>
                    <a:pt x="606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79" name="Google Shape;279;p27"/>
            <p:cNvSpPr/>
            <p:nvPr/>
          </p:nvSpPr>
          <p:spPr>
            <a:xfrm>
              <a:off x="5190375" y="2221600"/>
              <a:ext cx="129400" cy="39075"/>
            </a:xfrm>
            <a:custGeom>
              <a:avLst/>
              <a:gdLst/>
              <a:ahLst/>
              <a:cxnLst/>
              <a:rect l="l" t="t" r="r" b="b"/>
              <a:pathLst>
                <a:path w="5176" h="1563" extrusionOk="0">
                  <a:moveTo>
                    <a:pt x="2736" y="0"/>
                  </a:moveTo>
                  <a:cubicBezTo>
                    <a:pt x="1257" y="37"/>
                    <a:pt x="148" y="998"/>
                    <a:pt x="148" y="1035"/>
                  </a:cubicBezTo>
                  <a:cubicBezTo>
                    <a:pt x="0" y="1146"/>
                    <a:pt x="0" y="1331"/>
                    <a:pt x="111" y="1442"/>
                  </a:cubicBezTo>
                  <a:cubicBezTo>
                    <a:pt x="170" y="1521"/>
                    <a:pt x="251" y="1558"/>
                    <a:pt x="336" y="1558"/>
                  </a:cubicBezTo>
                  <a:cubicBezTo>
                    <a:pt x="409" y="1558"/>
                    <a:pt x="486" y="1530"/>
                    <a:pt x="555" y="1479"/>
                  </a:cubicBezTo>
                  <a:cubicBezTo>
                    <a:pt x="629" y="1405"/>
                    <a:pt x="1627" y="629"/>
                    <a:pt x="2736" y="629"/>
                  </a:cubicBezTo>
                  <a:cubicBezTo>
                    <a:pt x="3327" y="629"/>
                    <a:pt x="3956" y="814"/>
                    <a:pt x="4621" y="1479"/>
                  </a:cubicBezTo>
                  <a:cubicBezTo>
                    <a:pt x="4677" y="1534"/>
                    <a:pt x="4751" y="1562"/>
                    <a:pt x="4829" y="1562"/>
                  </a:cubicBezTo>
                  <a:cubicBezTo>
                    <a:pt x="4908" y="1562"/>
                    <a:pt x="4991" y="1534"/>
                    <a:pt x="5065" y="1479"/>
                  </a:cubicBezTo>
                  <a:cubicBezTo>
                    <a:pt x="5176" y="1368"/>
                    <a:pt x="5176" y="1146"/>
                    <a:pt x="5065" y="1035"/>
                  </a:cubicBezTo>
                  <a:cubicBezTo>
                    <a:pt x="4289" y="296"/>
                    <a:pt x="3475" y="0"/>
                    <a:pt x="2736"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80" name="Google Shape;280;p27"/>
            <p:cNvSpPr/>
            <p:nvPr/>
          </p:nvSpPr>
          <p:spPr>
            <a:xfrm>
              <a:off x="4993500" y="2059850"/>
              <a:ext cx="154375" cy="74650"/>
            </a:xfrm>
            <a:custGeom>
              <a:avLst/>
              <a:gdLst/>
              <a:ahLst/>
              <a:cxnLst/>
              <a:rect l="l" t="t" r="r" b="b"/>
              <a:pathLst>
                <a:path w="6175" h="2986" extrusionOk="0">
                  <a:moveTo>
                    <a:pt x="4807" y="0"/>
                  </a:moveTo>
                  <a:cubicBezTo>
                    <a:pt x="3328" y="0"/>
                    <a:pt x="2145" y="629"/>
                    <a:pt x="1331" y="1257"/>
                  </a:cubicBezTo>
                  <a:cubicBezTo>
                    <a:pt x="555" y="1849"/>
                    <a:pt x="111" y="2477"/>
                    <a:pt x="111" y="2477"/>
                  </a:cubicBezTo>
                  <a:cubicBezTo>
                    <a:pt x="0" y="2625"/>
                    <a:pt x="37" y="2810"/>
                    <a:pt x="185" y="2921"/>
                  </a:cubicBezTo>
                  <a:cubicBezTo>
                    <a:pt x="229" y="2965"/>
                    <a:pt x="290" y="2985"/>
                    <a:pt x="352" y="2985"/>
                  </a:cubicBezTo>
                  <a:cubicBezTo>
                    <a:pt x="448" y="2985"/>
                    <a:pt x="547" y="2937"/>
                    <a:pt x="592" y="2847"/>
                  </a:cubicBezTo>
                  <a:lnTo>
                    <a:pt x="629" y="2847"/>
                  </a:lnTo>
                  <a:cubicBezTo>
                    <a:pt x="703" y="2699"/>
                    <a:pt x="1146" y="2145"/>
                    <a:pt x="1849" y="1627"/>
                  </a:cubicBezTo>
                  <a:cubicBezTo>
                    <a:pt x="2588" y="1109"/>
                    <a:pt x="3586" y="629"/>
                    <a:pt x="4807" y="629"/>
                  </a:cubicBezTo>
                  <a:cubicBezTo>
                    <a:pt x="5102" y="629"/>
                    <a:pt x="5435" y="666"/>
                    <a:pt x="5768" y="740"/>
                  </a:cubicBezTo>
                  <a:cubicBezTo>
                    <a:pt x="5787" y="744"/>
                    <a:pt x="5807" y="747"/>
                    <a:pt x="5827" y="747"/>
                  </a:cubicBezTo>
                  <a:cubicBezTo>
                    <a:pt x="5961" y="747"/>
                    <a:pt x="6105" y="642"/>
                    <a:pt x="6137" y="481"/>
                  </a:cubicBezTo>
                  <a:cubicBezTo>
                    <a:pt x="6174" y="333"/>
                    <a:pt x="6064" y="148"/>
                    <a:pt x="5879" y="111"/>
                  </a:cubicBezTo>
                  <a:cubicBezTo>
                    <a:pt x="5509" y="37"/>
                    <a:pt x="5139" y="0"/>
                    <a:pt x="480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81" name="Google Shape;281;p27"/>
            <p:cNvSpPr/>
            <p:nvPr/>
          </p:nvSpPr>
          <p:spPr>
            <a:xfrm>
              <a:off x="5316075" y="2049675"/>
              <a:ext cx="183025" cy="81200"/>
            </a:xfrm>
            <a:custGeom>
              <a:avLst/>
              <a:gdLst/>
              <a:ahLst/>
              <a:cxnLst/>
              <a:rect l="l" t="t" r="r" b="b"/>
              <a:pathLst>
                <a:path w="7321" h="3248" extrusionOk="0">
                  <a:moveTo>
                    <a:pt x="1923" y="1"/>
                  </a:moveTo>
                  <a:cubicBezTo>
                    <a:pt x="924" y="1"/>
                    <a:pt x="259" y="259"/>
                    <a:pt x="259" y="259"/>
                  </a:cubicBezTo>
                  <a:cubicBezTo>
                    <a:pt x="74" y="333"/>
                    <a:pt x="0" y="518"/>
                    <a:pt x="74" y="666"/>
                  </a:cubicBezTo>
                  <a:cubicBezTo>
                    <a:pt x="135" y="789"/>
                    <a:pt x="273" y="860"/>
                    <a:pt x="402" y="860"/>
                  </a:cubicBezTo>
                  <a:cubicBezTo>
                    <a:pt x="429" y="860"/>
                    <a:pt x="455" y="857"/>
                    <a:pt x="481" y="851"/>
                  </a:cubicBezTo>
                  <a:cubicBezTo>
                    <a:pt x="518" y="814"/>
                    <a:pt x="1072" y="592"/>
                    <a:pt x="1923" y="592"/>
                  </a:cubicBezTo>
                  <a:cubicBezTo>
                    <a:pt x="3143" y="592"/>
                    <a:pt x="4917" y="1036"/>
                    <a:pt x="6729" y="3143"/>
                  </a:cubicBezTo>
                  <a:cubicBezTo>
                    <a:pt x="6793" y="3208"/>
                    <a:pt x="6883" y="3247"/>
                    <a:pt x="6975" y="3247"/>
                  </a:cubicBezTo>
                  <a:cubicBezTo>
                    <a:pt x="7042" y="3247"/>
                    <a:pt x="7110" y="3227"/>
                    <a:pt x="7172" y="3180"/>
                  </a:cubicBezTo>
                  <a:cubicBezTo>
                    <a:pt x="7283" y="3069"/>
                    <a:pt x="7320" y="2884"/>
                    <a:pt x="7209" y="2736"/>
                  </a:cubicBezTo>
                  <a:cubicBezTo>
                    <a:pt x="5287" y="481"/>
                    <a:pt x="3290" y="1"/>
                    <a:pt x="192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82" name="Google Shape;282;p27"/>
            <p:cNvSpPr/>
            <p:nvPr/>
          </p:nvSpPr>
          <p:spPr>
            <a:xfrm>
              <a:off x="5148775" y="2298125"/>
              <a:ext cx="97075" cy="268425"/>
            </a:xfrm>
            <a:custGeom>
              <a:avLst/>
              <a:gdLst/>
              <a:ahLst/>
              <a:cxnLst/>
              <a:rect l="l" t="t" r="r" b="b"/>
              <a:pathLst>
                <a:path w="3883" h="10737" extrusionOk="0">
                  <a:moveTo>
                    <a:pt x="2869" y="1"/>
                  </a:moveTo>
                  <a:cubicBezTo>
                    <a:pt x="2849" y="1"/>
                    <a:pt x="2829" y="3"/>
                    <a:pt x="2810" y="8"/>
                  </a:cubicBezTo>
                  <a:cubicBezTo>
                    <a:pt x="2625" y="8"/>
                    <a:pt x="2514" y="156"/>
                    <a:pt x="2551" y="340"/>
                  </a:cubicBezTo>
                  <a:cubicBezTo>
                    <a:pt x="2551" y="340"/>
                    <a:pt x="2551" y="377"/>
                    <a:pt x="2551" y="488"/>
                  </a:cubicBezTo>
                  <a:cubicBezTo>
                    <a:pt x="2588" y="747"/>
                    <a:pt x="2625" y="1413"/>
                    <a:pt x="2625" y="2189"/>
                  </a:cubicBezTo>
                  <a:cubicBezTo>
                    <a:pt x="2662" y="3187"/>
                    <a:pt x="2514" y="4407"/>
                    <a:pt x="2145" y="5073"/>
                  </a:cubicBezTo>
                  <a:cubicBezTo>
                    <a:pt x="1812" y="5664"/>
                    <a:pt x="1331" y="6182"/>
                    <a:pt x="851" y="6662"/>
                  </a:cubicBezTo>
                  <a:cubicBezTo>
                    <a:pt x="629" y="6921"/>
                    <a:pt x="444" y="7143"/>
                    <a:pt x="259" y="7402"/>
                  </a:cubicBezTo>
                  <a:cubicBezTo>
                    <a:pt x="111" y="7624"/>
                    <a:pt x="0" y="7919"/>
                    <a:pt x="0" y="8215"/>
                  </a:cubicBezTo>
                  <a:cubicBezTo>
                    <a:pt x="0" y="8437"/>
                    <a:pt x="74" y="8659"/>
                    <a:pt x="185" y="8881"/>
                  </a:cubicBezTo>
                  <a:cubicBezTo>
                    <a:pt x="629" y="9546"/>
                    <a:pt x="1442" y="9990"/>
                    <a:pt x="2145" y="10286"/>
                  </a:cubicBezTo>
                  <a:cubicBezTo>
                    <a:pt x="2847" y="10581"/>
                    <a:pt x="3476" y="10729"/>
                    <a:pt x="3476" y="10729"/>
                  </a:cubicBezTo>
                  <a:cubicBezTo>
                    <a:pt x="3495" y="10734"/>
                    <a:pt x="3514" y="10736"/>
                    <a:pt x="3534" y="10736"/>
                  </a:cubicBezTo>
                  <a:cubicBezTo>
                    <a:pt x="3669" y="10736"/>
                    <a:pt x="3813" y="10631"/>
                    <a:pt x="3845" y="10470"/>
                  </a:cubicBezTo>
                  <a:cubicBezTo>
                    <a:pt x="3882" y="10323"/>
                    <a:pt x="3771" y="10138"/>
                    <a:pt x="3624" y="10101"/>
                  </a:cubicBezTo>
                  <a:lnTo>
                    <a:pt x="3513" y="10101"/>
                  </a:lnTo>
                  <a:cubicBezTo>
                    <a:pt x="3291" y="10027"/>
                    <a:pt x="2736" y="9879"/>
                    <a:pt x="2145" y="9583"/>
                  </a:cubicBezTo>
                  <a:cubicBezTo>
                    <a:pt x="1553" y="9324"/>
                    <a:pt x="962" y="8955"/>
                    <a:pt x="703" y="8548"/>
                  </a:cubicBezTo>
                  <a:cubicBezTo>
                    <a:pt x="629" y="8437"/>
                    <a:pt x="592" y="8326"/>
                    <a:pt x="592" y="8215"/>
                  </a:cubicBezTo>
                  <a:cubicBezTo>
                    <a:pt x="592" y="8067"/>
                    <a:pt x="666" y="7919"/>
                    <a:pt x="777" y="7735"/>
                  </a:cubicBezTo>
                  <a:cubicBezTo>
                    <a:pt x="962" y="7439"/>
                    <a:pt x="1294" y="7106"/>
                    <a:pt x="1664" y="6699"/>
                  </a:cubicBezTo>
                  <a:cubicBezTo>
                    <a:pt x="2034" y="6330"/>
                    <a:pt x="2403" y="5886"/>
                    <a:pt x="2699" y="5368"/>
                  </a:cubicBezTo>
                  <a:cubicBezTo>
                    <a:pt x="3180" y="4481"/>
                    <a:pt x="3254" y="3224"/>
                    <a:pt x="3254" y="2189"/>
                  </a:cubicBezTo>
                  <a:cubicBezTo>
                    <a:pt x="3254" y="1117"/>
                    <a:pt x="3143" y="267"/>
                    <a:pt x="3143" y="267"/>
                  </a:cubicBezTo>
                  <a:cubicBezTo>
                    <a:pt x="3143" y="106"/>
                    <a:pt x="3003" y="1"/>
                    <a:pt x="2869"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83" name="Google Shape;283;p27"/>
            <p:cNvSpPr/>
            <p:nvPr/>
          </p:nvSpPr>
          <p:spPr>
            <a:xfrm>
              <a:off x="5215325" y="2589325"/>
              <a:ext cx="163625" cy="61150"/>
            </a:xfrm>
            <a:custGeom>
              <a:avLst/>
              <a:gdLst/>
              <a:ahLst/>
              <a:cxnLst/>
              <a:rect l="l" t="t" r="r" b="b"/>
              <a:pathLst>
                <a:path w="6545" h="2446" extrusionOk="0">
                  <a:moveTo>
                    <a:pt x="6229" y="0"/>
                  </a:moveTo>
                  <a:cubicBezTo>
                    <a:pt x="6140" y="0"/>
                    <a:pt x="6049" y="37"/>
                    <a:pt x="5990" y="116"/>
                  </a:cubicBezTo>
                  <a:cubicBezTo>
                    <a:pt x="4659" y="1521"/>
                    <a:pt x="2921" y="1817"/>
                    <a:pt x="1701" y="1817"/>
                  </a:cubicBezTo>
                  <a:cubicBezTo>
                    <a:pt x="1331" y="1817"/>
                    <a:pt x="998" y="1780"/>
                    <a:pt x="740" y="1743"/>
                  </a:cubicBezTo>
                  <a:cubicBezTo>
                    <a:pt x="629" y="1743"/>
                    <a:pt x="555" y="1743"/>
                    <a:pt x="481" y="1706"/>
                  </a:cubicBezTo>
                  <a:lnTo>
                    <a:pt x="407" y="1706"/>
                  </a:lnTo>
                  <a:cubicBezTo>
                    <a:pt x="376" y="1700"/>
                    <a:pt x="346" y="1697"/>
                    <a:pt x="318" y="1697"/>
                  </a:cubicBezTo>
                  <a:cubicBezTo>
                    <a:pt x="176" y="1697"/>
                    <a:pt x="68" y="1774"/>
                    <a:pt x="37" y="1928"/>
                  </a:cubicBezTo>
                  <a:cubicBezTo>
                    <a:pt x="0" y="2076"/>
                    <a:pt x="74" y="2261"/>
                    <a:pt x="259" y="2298"/>
                  </a:cubicBezTo>
                  <a:cubicBezTo>
                    <a:pt x="259" y="2298"/>
                    <a:pt x="851" y="2446"/>
                    <a:pt x="1701" y="2446"/>
                  </a:cubicBezTo>
                  <a:cubicBezTo>
                    <a:pt x="2995" y="2446"/>
                    <a:pt x="4917" y="2113"/>
                    <a:pt x="6433" y="523"/>
                  </a:cubicBezTo>
                  <a:cubicBezTo>
                    <a:pt x="6544" y="412"/>
                    <a:pt x="6544" y="190"/>
                    <a:pt x="6433" y="79"/>
                  </a:cubicBezTo>
                  <a:cubicBezTo>
                    <a:pt x="6382" y="28"/>
                    <a:pt x="6306" y="0"/>
                    <a:pt x="6229"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84" name="Google Shape;284;p27"/>
            <p:cNvSpPr/>
            <p:nvPr/>
          </p:nvSpPr>
          <p:spPr>
            <a:xfrm>
              <a:off x="862950" y="4920450"/>
              <a:ext cx="1188625" cy="15750"/>
            </a:xfrm>
            <a:custGeom>
              <a:avLst/>
              <a:gdLst/>
              <a:ahLst/>
              <a:cxnLst/>
              <a:rect l="l" t="t" r="r" b="b"/>
              <a:pathLst>
                <a:path w="47545" h="630" extrusionOk="0">
                  <a:moveTo>
                    <a:pt x="334" y="1"/>
                  </a:moveTo>
                  <a:cubicBezTo>
                    <a:pt x="149" y="1"/>
                    <a:pt x="1" y="149"/>
                    <a:pt x="1" y="296"/>
                  </a:cubicBezTo>
                  <a:cubicBezTo>
                    <a:pt x="1" y="481"/>
                    <a:pt x="149" y="629"/>
                    <a:pt x="334" y="629"/>
                  </a:cubicBezTo>
                  <a:lnTo>
                    <a:pt x="47249" y="629"/>
                  </a:lnTo>
                  <a:cubicBezTo>
                    <a:pt x="47397" y="629"/>
                    <a:pt x="47545" y="481"/>
                    <a:pt x="47545" y="296"/>
                  </a:cubicBezTo>
                  <a:cubicBezTo>
                    <a:pt x="47545" y="149"/>
                    <a:pt x="47397" y="1"/>
                    <a:pt x="47249"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85" name="Google Shape;285;p27"/>
            <p:cNvSpPr/>
            <p:nvPr/>
          </p:nvSpPr>
          <p:spPr>
            <a:xfrm>
              <a:off x="2173575" y="4920450"/>
              <a:ext cx="4043675" cy="15750"/>
            </a:xfrm>
            <a:custGeom>
              <a:avLst/>
              <a:gdLst/>
              <a:ahLst/>
              <a:cxnLst/>
              <a:rect l="l" t="t" r="r" b="b"/>
              <a:pathLst>
                <a:path w="161747" h="630" extrusionOk="0">
                  <a:moveTo>
                    <a:pt x="296" y="1"/>
                  </a:moveTo>
                  <a:cubicBezTo>
                    <a:pt x="148" y="1"/>
                    <a:pt x="0" y="149"/>
                    <a:pt x="0" y="296"/>
                  </a:cubicBezTo>
                  <a:cubicBezTo>
                    <a:pt x="0" y="481"/>
                    <a:pt x="148" y="629"/>
                    <a:pt x="296" y="629"/>
                  </a:cubicBezTo>
                  <a:lnTo>
                    <a:pt x="161451" y="629"/>
                  </a:lnTo>
                  <a:cubicBezTo>
                    <a:pt x="161599" y="629"/>
                    <a:pt x="161746" y="481"/>
                    <a:pt x="161746" y="296"/>
                  </a:cubicBezTo>
                  <a:cubicBezTo>
                    <a:pt x="161746" y="149"/>
                    <a:pt x="161599" y="1"/>
                    <a:pt x="1614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86" name="Google Shape;286;p27"/>
            <p:cNvSpPr/>
            <p:nvPr/>
          </p:nvSpPr>
          <p:spPr>
            <a:xfrm>
              <a:off x="6316125" y="4920450"/>
              <a:ext cx="159000" cy="15750"/>
            </a:xfrm>
            <a:custGeom>
              <a:avLst/>
              <a:gdLst/>
              <a:ahLst/>
              <a:cxnLst/>
              <a:rect l="l" t="t" r="r" b="b"/>
              <a:pathLst>
                <a:path w="6360" h="630" extrusionOk="0">
                  <a:moveTo>
                    <a:pt x="333" y="1"/>
                  </a:moveTo>
                  <a:cubicBezTo>
                    <a:pt x="148" y="1"/>
                    <a:pt x="0" y="149"/>
                    <a:pt x="0" y="296"/>
                  </a:cubicBezTo>
                  <a:cubicBezTo>
                    <a:pt x="0" y="481"/>
                    <a:pt x="148" y="629"/>
                    <a:pt x="333" y="629"/>
                  </a:cubicBezTo>
                  <a:lnTo>
                    <a:pt x="6026" y="629"/>
                  </a:lnTo>
                  <a:cubicBezTo>
                    <a:pt x="6211" y="629"/>
                    <a:pt x="6359" y="481"/>
                    <a:pt x="6359" y="296"/>
                  </a:cubicBezTo>
                  <a:cubicBezTo>
                    <a:pt x="6359" y="149"/>
                    <a:pt x="6211" y="1"/>
                    <a:pt x="602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87" name="Google Shape;287;p27"/>
            <p:cNvSpPr/>
            <p:nvPr/>
          </p:nvSpPr>
          <p:spPr>
            <a:xfrm>
              <a:off x="4014700" y="2706825"/>
              <a:ext cx="350325" cy="819850"/>
            </a:xfrm>
            <a:custGeom>
              <a:avLst/>
              <a:gdLst/>
              <a:ahLst/>
              <a:cxnLst/>
              <a:rect l="l" t="t" r="r" b="b"/>
              <a:pathLst>
                <a:path w="14013" h="32794" extrusionOk="0">
                  <a:moveTo>
                    <a:pt x="0" y="1"/>
                  </a:moveTo>
                  <a:lnTo>
                    <a:pt x="0" y="32794"/>
                  </a:lnTo>
                  <a:lnTo>
                    <a:pt x="14012" y="32794"/>
                  </a:lnTo>
                  <a:lnTo>
                    <a:pt x="140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88" name="Google Shape;288;p27"/>
            <p:cNvSpPr/>
            <p:nvPr/>
          </p:nvSpPr>
          <p:spPr>
            <a:xfrm>
              <a:off x="1582025" y="1799200"/>
              <a:ext cx="1080500" cy="1727475"/>
            </a:xfrm>
            <a:custGeom>
              <a:avLst/>
              <a:gdLst/>
              <a:ahLst/>
              <a:cxnLst/>
              <a:rect l="l" t="t" r="r" b="b"/>
              <a:pathLst>
                <a:path w="43220" h="69099" extrusionOk="0">
                  <a:moveTo>
                    <a:pt x="1" y="1"/>
                  </a:moveTo>
                  <a:lnTo>
                    <a:pt x="1" y="67768"/>
                  </a:lnTo>
                  <a:cubicBezTo>
                    <a:pt x="1073" y="68175"/>
                    <a:pt x="2145" y="68618"/>
                    <a:pt x="3217" y="69099"/>
                  </a:cubicBezTo>
                  <a:lnTo>
                    <a:pt x="22738" y="69099"/>
                  </a:lnTo>
                  <a:cubicBezTo>
                    <a:pt x="30686" y="58747"/>
                    <a:pt x="31537" y="19188"/>
                    <a:pt x="432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89" name="Google Shape;289;p27"/>
            <p:cNvSpPr/>
            <p:nvPr/>
          </p:nvSpPr>
          <p:spPr>
            <a:xfrm>
              <a:off x="1582025" y="1799200"/>
              <a:ext cx="2783000" cy="1727475"/>
            </a:xfrm>
            <a:custGeom>
              <a:avLst/>
              <a:gdLst/>
              <a:ahLst/>
              <a:cxnLst/>
              <a:rect l="l" t="t" r="r" b="b"/>
              <a:pathLst>
                <a:path w="111320" h="69099" extrusionOk="0">
                  <a:moveTo>
                    <a:pt x="1" y="67768"/>
                  </a:moveTo>
                  <a:lnTo>
                    <a:pt x="1" y="69099"/>
                  </a:lnTo>
                  <a:lnTo>
                    <a:pt x="3217" y="69099"/>
                  </a:lnTo>
                  <a:cubicBezTo>
                    <a:pt x="2145" y="68618"/>
                    <a:pt x="1073" y="68175"/>
                    <a:pt x="1" y="67768"/>
                  </a:cubicBezTo>
                  <a:close/>
                  <a:moveTo>
                    <a:pt x="43220" y="1"/>
                  </a:moveTo>
                  <a:cubicBezTo>
                    <a:pt x="31537" y="19188"/>
                    <a:pt x="30686" y="58747"/>
                    <a:pt x="22738" y="69099"/>
                  </a:cubicBezTo>
                  <a:lnTo>
                    <a:pt x="94904" y="69099"/>
                  </a:lnTo>
                  <a:cubicBezTo>
                    <a:pt x="95644" y="68433"/>
                    <a:pt x="96383" y="67768"/>
                    <a:pt x="97197" y="67102"/>
                  </a:cubicBezTo>
                  <a:cubicBezTo>
                    <a:pt x="100043" y="55678"/>
                    <a:pt x="102483" y="45770"/>
                    <a:pt x="103260" y="42036"/>
                  </a:cubicBezTo>
                  <a:cubicBezTo>
                    <a:pt x="103408" y="41297"/>
                    <a:pt x="103482" y="40816"/>
                    <a:pt x="103482" y="40594"/>
                  </a:cubicBezTo>
                  <a:cubicBezTo>
                    <a:pt x="103629" y="38672"/>
                    <a:pt x="104147" y="37452"/>
                    <a:pt x="104813" y="36675"/>
                  </a:cubicBezTo>
                  <a:cubicBezTo>
                    <a:pt x="105441" y="35936"/>
                    <a:pt x="106254" y="35677"/>
                    <a:pt x="106883" y="35677"/>
                  </a:cubicBezTo>
                  <a:cubicBezTo>
                    <a:pt x="107474" y="35677"/>
                    <a:pt x="108916" y="35788"/>
                    <a:pt x="110210" y="35899"/>
                  </a:cubicBezTo>
                  <a:cubicBezTo>
                    <a:pt x="110617" y="35936"/>
                    <a:pt x="110987" y="35973"/>
                    <a:pt x="111319" y="35973"/>
                  </a:cubicBezTo>
                  <a:lnTo>
                    <a:pt x="1113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90" name="Google Shape;290;p27"/>
            <p:cNvSpPr/>
            <p:nvPr/>
          </p:nvSpPr>
          <p:spPr>
            <a:xfrm>
              <a:off x="3977725" y="3502625"/>
              <a:ext cx="27750" cy="24050"/>
            </a:xfrm>
            <a:custGeom>
              <a:avLst/>
              <a:gdLst/>
              <a:ahLst/>
              <a:cxnLst/>
              <a:rect l="l" t="t" r="r" b="b"/>
              <a:pathLst>
                <a:path w="1110" h="962" extrusionOk="0">
                  <a:moveTo>
                    <a:pt x="1110" y="1"/>
                  </a:moveTo>
                  <a:cubicBezTo>
                    <a:pt x="740" y="333"/>
                    <a:pt x="370" y="629"/>
                    <a:pt x="1" y="962"/>
                  </a:cubicBezTo>
                  <a:lnTo>
                    <a:pt x="851" y="962"/>
                  </a:lnTo>
                  <a:cubicBezTo>
                    <a:pt x="925" y="629"/>
                    <a:pt x="999" y="333"/>
                    <a:pt x="1110" y="1"/>
                  </a:cubicBezTo>
                  <a:close/>
                </a:path>
              </a:pathLst>
            </a:custGeom>
            <a:solidFill>
              <a:srgbClr val="BE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91" name="Google Shape;291;p27"/>
            <p:cNvSpPr/>
            <p:nvPr/>
          </p:nvSpPr>
          <p:spPr>
            <a:xfrm>
              <a:off x="3954625" y="3476750"/>
              <a:ext cx="57325" cy="49925"/>
            </a:xfrm>
            <a:custGeom>
              <a:avLst/>
              <a:gdLst/>
              <a:ahLst/>
              <a:cxnLst/>
              <a:rect l="l" t="t" r="r" b="b"/>
              <a:pathLst>
                <a:path w="2293" h="1997" extrusionOk="0">
                  <a:moveTo>
                    <a:pt x="2293" y="0"/>
                  </a:moveTo>
                  <a:lnTo>
                    <a:pt x="2293" y="0"/>
                  </a:lnTo>
                  <a:cubicBezTo>
                    <a:pt x="1479" y="666"/>
                    <a:pt x="740" y="1331"/>
                    <a:pt x="0" y="1997"/>
                  </a:cubicBezTo>
                  <a:lnTo>
                    <a:pt x="925" y="1997"/>
                  </a:lnTo>
                  <a:cubicBezTo>
                    <a:pt x="1294" y="1664"/>
                    <a:pt x="1664" y="1368"/>
                    <a:pt x="2034" y="1036"/>
                  </a:cubicBezTo>
                  <a:cubicBezTo>
                    <a:pt x="2108" y="703"/>
                    <a:pt x="2182" y="333"/>
                    <a:pt x="2293" y="0"/>
                  </a:cubicBezTo>
                  <a:close/>
                </a:path>
              </a:pathLst>
            </a:custGeom>
            <a:solidFill>
              <a:srgbClr val="BE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92" name="Google Shape;292;p27"/>
            <p:cNvSpPr/>
            <p:nvPr/>
          </p:nvSpPr>
          <p:spPr>
            <a:xfrm>
              <a:off x="3998975" y="2691125"/>
              <a:ext cx="366050" cy="835550"/>
            </a:xfrm>
            <a:custGeom>
              <a:avLst/>
              <a:gdLst/>
              <a:ahLst/>
              <a:cxnLst/>
              <a:rect l="l" t="t" r="r" b="b"/>
              <a:pathLst>
                <a:path w="14642" h="33422" extrusionOk="0">
                  <a:moveTo>
                    <a:pt x="10205" y="0"/>
                  </a:moveTo>
                  <a:cubicBezTo>
                    <a:pt x="9576" y="0"/>
                    <a:pt x="8763" y="259"/>
                    <a:pt x="8135" y="998"/>
                  </a:cubicBezTo>
                  <a:cubicBezTo>
                    <a:pt x="7469" y="1775"/>
                    <a:pt x="6951" y="2995"/>
                    <a:pt x="6804" y="4917"/>
                  </a:cubicBezTo>
                  <a:cubicBezTo>
                    <a:pt x="6804" y="5139"/>
                    <a:pt x="6730" y="5620"/>
                    <a:pt x="6582" y="6359"/>
                  </a:cubicBezTo>
                  <a:cubicBezTo>
                    <a:pt x="5805" y="10093"/>
                    <a:pt x="3365" y="20001"/>
                    <a:pt x="519" y="31425"/>
                  </a:cubicBezTo>
                  <a:cubicBezTo>
                    <a:pt x="408" y="31758"/>
                    <a:pt x="334" y="32128"/>
                    <a:pt x="260" y="32461"/>
                  </a:cubicBezTo>
                  <a:cubicBezTo>
                    <a:pt x="149" y="32793"/>
                    <a:pt x="75" y="33089"/>
                    <a:pt x="1" y="33422"/>
                  </a:cubicBezTo>
                  <a:lnTo>
                    <a:pt x="629" y="33422"/>
                  </a:lnTo>
                  <a:cubicBezTo>
                    <a:pt x="999" y="31980"/>
                    <a:pt x="1369" y="30575"/>
                    <a:pt x="1702" y="29207"/>
                  </a:cubicBezTo>
                  <a:cubicBezTo>
                    <a:pt x="3254" y="22922"/>
                    <a:pt x="4659" y="17229"/>
                    <a:pt x="5694" y="12903"/>
                  </a:cubicBezTo>
                  <a:cubicBezTo>
                    <a:pt x="6212" y="10759"/>
                    <a:pt x="6619" y="8947"/>
                    <a:pt x="6914" y="7616"/>
                  </a:cubicBezTo>
                  <a:cubicBezTo>
                    <a:pt x="7210" y="6248"/>
                    <a:pt x="7395" y="5361"/>
                    <a:pt x="7432" y="4954"/>
                  </a:cubicBezTo>
                  <a:cubicBezTo>
                    <a:pt x="7580" y="3106"/>
                    <a:pt x="8061" y="2034"/>
                    <a:pt x="8578" y="1405"/>
                  </a:cubicBezTo>
                  <a:cubicBezTo>
                    <a:pt x="9133" y="777"/>
                    <a:pt x="9724" y="629"/>
                    <a:pt x="10205" y="629"/>
                  </a:cubicBezTo>
                  <a:cubicBezTo>
                    <a:pt x="10759" y="629"/>
                    <a:pt x="12201" y="740"/>
                    <a:pt x="13495" y="814"/>
                  </a:cubicBezTo>
                  <a:cubicBezTo>
                    <a:pt x="13902" y="851"/>
                    <a:pt x="14309" y="888"/>
                    <a:pt x="14641" y="925"/>
                  </a:cubicBezTo>
                  <a:lnTo>
                    <a:pt x="14641" y="296"/>
                  </a:lnTo>
                  <a:cubicBezTo>
                    <a:pt x="14309" y="296"/>
                    <a:pt x="13939" y="259"/>
                    <a:pt x="13532" y="222"/>
                  </a:cubicBezTo>
                  <a:cubicBezTo>
                    <a:pt x="12238" y="111"/>
                    <a:pt x="10796" y="0"/>
                    <a:pt x="10205" y="0"/>
                  </a:cubicBezTo>
                  <a:close/>
                </a:path>
              </a:pathLst>
            </a:custGeom>
            <a:solidFill>
              <a:srgbClr val="BE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93" name="Google Shape;293;p27"/>
            <p:cNvSpPr/>
            <p:nvPr/>
          </p:nvSpPr>
          <p:spPr>
            <a:xfrm>
              <a:off x="1529350" y="1687375"/>
              <a:ext cx="2889275" cy="1951150"/>
            </a:xfrm>
            <a:custGeom>
              <a:avLst/>
              <a:gdLst/>
              <a:ahLst/>
              <a:cxnLst/>
              <a:rect l="l" t="t" r="r" b="b"/>
              <a:pathLst>
                <a:path w="115571" h="78046" extrusionOk="0">
                  <a:moveTo>
                    <a:pt x="113759" y="4178"/>
                  </a:moveTo>
                  <a:lnTo>
                    <a:pt x="113759" y="73868"/>
                  </a:lnTo>
                  <a:lnTo>
                    <a:pt x="1812" y="73868"/>
                  </a:lnTo>
                  <a:lnTo>
                    <a:pt x="1812" y="4178"/>
                  </a:lnTo>
                  <a:close/>
                  <a:moveTo>
                    <a:pt x="1" y="0"/>
                  </a:moveTo>
                  <a:lnTo>
                    <a:pt x="1" y="78045"/>
                  </a:lnTo>
                  <a:lnTo>
                    <a:pt x="115571" y="78045"/>
                  </a:lnTo>
                  <a:lnTo>
                    <a:pt x="115571"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94" name="Google Shape;294;p27"/>
            <p:cNvSpPr/>
            <p:nvPr/>
          </p:nvSpPr>
          <p:spPr>
            <a:xfrm>
              <a:off x="1634725" y="1846350"/>
              <a:ext cx="1974250" cy="154375"/>
            </a:xfrm>
            <a:custGeom>
              <a:avLst/>
              <a:gdLst/>
              <a:ahLst/>
              <a:cxnLst/>
              <a:rect l="l" t="t" r="r" b="b"/>
              <a:pathLst>
                <a:path w="78970" h="6175" extrusionOk="0">
                  <a:moveTo>
                    <a:pt x="2071" y="0"/>
                  </a:moveTo>
                  <a:cubicBezTo>
                    <a:pt x="924" y="0"/>
                    <a:pt x="0" y="924"/>
                    <a:pt x="0" y="2070"/>
                  </a:cubicBezTo>
                  <a:lnTo>
                    <a:pt x="0" y="4104"/>
                  </a:lnTo>
                  <a:cubicBezTo>
                    <a:pt x="0" y="5250"/>
                    <a:pt x="924" y="6174"/>
                    <a:pt x="2071" y="6174"/>
                  </a:cubicBezTo>
                  <a:lnTo>
                    <a:pt x="76862" y="6174"/>
                  </a:lnTo>
                  <a:cubicBezTo>
                    <a:pt x="78008" y="6174"/>
                    <a:pt x="78969" y="5250"/>
                    <a:pt x="78969" y="4104"/>
                  </a:cubicBezTo>
                  <a:lnTo>
                    <a:pt x="78969" y="2070"/>
                  </a:lnTo>
                  <a:cubicBezTo>
                    <a:pt x="78969" y="924"/>
                    <a:pt x="78008" y="0"/>
                    <a:pt x="7686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95" name="Google Shape;295;p27"/>
            <p:cNvSpPr/>
            <p:nvPr/>
          </p:nvSpPr>
          <p:spPr>
            <a:xfrm>
              <a:off x="1658750" y="2167975"/>
              <a:ext cx="421500" cy="15750"/>
            </a:xfrm>
            <a:custGeom>
              <a:avLst/>
              <a:gdLst/>
              <a:ahLst/>
              <a:cxnLst/>
              <a:rect l="l" t="t" r="r" b="b"/>
              <a:pathLst>
                <a:path w="16860" h="630" extrusionOk="0">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96" name="Google Shape;296;p27"/>
            <p:cNvSpPr/>
            <p:nvPr/>
          </p:nvSpPr>
          <p:spPr>
            <a:xfrm>
              <a:off x="1658750" y="2259475"/>
              <a:ext cx="421500" cy="15750"/>
            </a:xfrm>
            <a:custGeom>
              <a:avLst/>
              <a:gdLst/>
              <a:ahLst/>
              <a:cxnLst/>
              <a:rect l="l" t="t" r="r" b="b"/>
              <a:pathLst>
                <a:path w="16860"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97" name="Google Shape;297;p27"/>
            <p:cNvSpPr/>
            <p:nvPr/>
          </p:nvSpPr>
          <p:spPr>
            <a:xfrm>
              <a:off x="1658750" y="2351000"/>
              <a:ext cx="421500" cy="15725"/>
            </a:xfrm>
            <a:custGeom>
              <a:avLst/>
              <a:gdLst/>
              <a:ahLst/>
              <a:cxnLst/>
              <a:rect l="l" t="t" r="r" b="b"/>
              <a:pathLst>
                <a:path w="16860" h="629" extrusionOk="0">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98" name="Google Shape;298;p27"/>
            <p:cNvSpPr/>
            <p:nvPr/>
          </p:nvSpPr>
          <p:spPr>
            <a:xfrm>
              <a:off x="1658750" y="2448025"/>
              <a:ext cx="421500" cy="15750"/>
            </a:xfrm>
            <a:custGeom>
              <a:avLst/>
              <a:gdLst/>
              <a:ahLst/>
              <a:cxnLst/>
              <a:rect l="l" t="t" r="r" b="b"/>
              <a:pathLst>
                <a:path w="16860"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299" name="Google Shape;299;p27"/>
            <p:cNvSpPr/>
            <p:nvPr/>
          </p:nvSpPr>
          <p:spPr>
            <a:xfrm>
              <a:off x="2144000" y="2167975"/>
              <a:ext cx="421475" cy="15750"/>
            </a:xfrm>
            <a:custGeom>
              <a:avLst/>
              <a:gdLst/>
              <a:ahLst/>
              <a:cxnLst/>
              <a:rect l="l" t="t" r="r" b="b"/>
              <a:pathLst>
                <a:path w="16859" h="630" extrusionOk="0">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00" name="Google Shape;300;p27"/>
            <p:cNvSpPr/>
            <p:nvPr/>
          </p:nvSpPr>
          <p:spPr>
            <a:xfrm>
              <a:off x="2144000" y="225947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01" name="Google Shape;301;p27"/>
            <p:cNvSpPr/>
            <p:nvPr/>
          </p:nvSpPr>
          <p:spPr>
            <a:xfrm>
              <a:off x="2144000" y="2351000"/>
              <a:ext cx="421475" cy="15725"/>
            </a:xfrm>
            <a:custGeom>
              <a:avLst/>
              <a:gdLst/>
              <a:ahLst/>
              <a:cxnLst/>
              <a:rect l="l" t="t" r="r" b="b"/>
              <a:pathLst>
                <a:path w="16859" h="629" extrusionOk="0">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02" name="Google Shape;302;p27"/>
            <p:cNvSpPr/>
            <p:nvPr/>
          </p:nvSpPr>
          <p:spPr>
            <a:xfrm>
              <a:off x="2144000" y="244802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03" name="Google Shape;303;p27"/>
            <p:cNvSpPr/>
            <p:nvPr/>
          </p:nvSpPr>
          <p:spPr>
            <a:xfrm>
              <a:off x="2629225" y="2167975"/>
              <a:ext cx="421500" cy="15750"/>
            </a:xfrm>
            <a:custGeom>
              <a:avLst/>
              <a:gdLst/>
              <a:ahLst/>
              <a:cxnLst/>
              <a:rect l="l" t="t" r="r" b="b"/>
              <a:pathLst>
                <a:path w="16860" h="630" extrusionOk="0">
                  <a:moveTo>
                    <a:pt x="296" y="1"/>
                  </a:moveTo>
                  <a:cubicBezTo>
                    <a:pt x="148" y="1"/>
                    <a:pt x="1" y="149"/>
                    <a:pt x="1" y="297"/>
                  </a:cubicBezTo>
                  <a:cubicBezTo>
                    <a:pt x="1" y="481"/>
                    <a:pt x="148" y="629"/>
                    <a:pt x="296" y="629"/>
                  </a:cubicBezTo>
                  <a:lnTo>
                    <a:pt x="16563" y="629"/>
                  </a:lnTo>
                  <a:cubicBezTo>
                    <a:pt x="16748" y="629"/>
                    <a:pt x="16859" y="481"/>
                    <a:pt x="16859" y="297"/>
                  </a:cubicBezTo>
                  <a:cubicBezTo>
                    <a:pt x="16859" y="149"/>
                    <a:pt x="16748" y="1"/>
                    <a:pt x="1656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04" name="Google Shape;304;p27"/>
            <p:cNvSpPr/>
            <p:nvPr/>
          </p:nvSpPr>
          <p:spPr>
            <a:xfrm>
              <a:off x="2629225" y="2259475"/>
              <a:ext cx="421500" cy="15750"/>
            </a:xfrm>
            <a:custGeom>
              <a:avLst/>
              <a:gdLst/>
              <a:ahLst/>
              <a:cxnLst/>
              <a:rect l="l" t="t" r="r" b="b"/>
              <a:pathLst>
                <a:path w="16860" h="630" extrusionOk="0">
                  <a:moveTo>
                    <a:pt x="296" y="1"/>
                  </a:moveTo>
                  <a:cubicBezTo>
                    <a:pt x="148" y="1"/>
                    <a:pt x="1" y="149"/>
                    <a:pt x="1" y="334"/>
                  </a:cubicBezTo>
                  <a:cubicBezTo>
                    <a:pt x="1" y="482"/>
                    <a:pt x="148" y="629"/>
                    <a:pt x="296" y="629"/>
                  </a:cubicBezTo>
                  <a:lnTo>
                    <a:pt x="16563" y="629"/>
                  </a:lnTo>
                  <a:cubicBezTo>
                    <a:pt x="16748" y="629"/>
                    <a:pt x="16859" y="482"/>
                    <a:pt x="16859" y="334"/>
                  </a:cubicBezTo>
                  <a:cubicBezTo>
                    <a:pt x="16859" y="149"/>
                    <a:pt x="16748" y="1"/>
                    <a:pt x="1656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05" name="Google Shape;305;p27"/>
            <p:cNvSpPr/>
            <p:nvPr/>
          </p:nvSpPr>
          <p:spPr>
            <a:xfrm>
              <a:off x="2629225" y="2351000"/>
              <a:ext cx="421500" cy="15725"/>
            </a:xfrm>
            <a:custGeom>
              <a:avLst/>
              <a:gdLst/>
              <a:ahLst/>
              <a:cxnLst/>
              <a:rect l="l" t="t" r="r" b="b"/>
              <a:pathLst>
                <a:path w="16860" h="629" extrusionOk="0">
                  <a:moveTo>
                    <a:pt x="296" y="0"/>
                  </a:moveTo>
                  <a:cubicBezTo>
                    <a:pt x="148" y="0"/>
                    <a:pt x="1" y="148"/>
                    <a:pt x="1" y="333"/>
                  </a:cubicBezTo>
                  <a:cubicBezTo>
                    <a:pt x="1" y="481"/>
                    <a:pt x="148" y="629"/>
                    <a:pt x="296" y="629"/>
                  </a:cubicBezTo>
                  <a:lnTo>
                    <a:pt x="16563" y="629"/>
                  </a:lnTo>
                  <a:cubicBezTo>
                    <a:pt x="16748" y="629"/>
                    <a:pt x="16859" y="481"/>
                    <a:pt x="16859" y="333"/>
                  </a:cubicBezTo>
                  <a:cubicBezTo>
                    <a:pt x="16859" y="148"/>
                    <a:pt x="16748" y="0"/>
                    <a:pt x="16563"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06" name="Google Shape;306;p27"/>
            <p:cNvSpPr/>
            <p:nvPr/>
          </p:nvSpPr>
          <p:spPr>
            <a:xfrm>
              <a:off x="2629225" y="2448025"/>
              <a:ext cx="421500" cy="15750"/>
            </a:xfrm>
            <a:custGeom>
              <a:avLst/>
              <a:gdLst/>
              <a:ahLst/>
              <a:cxnLst/>
              <a:rect l="l" t="t" r="r" b="b"/>
              <a:pathLst>
                <a:path w="16860" h="630" extrusionOk="0">
                  <a:moveTo>
                    <a:pt x="296" y="1"/>
                  </a:moveTo>
                  <a:cubicBezTo>
                    <a:pt x="148" y="1"/>
                    <a:pt x="1" y="149"/>
                    <a:pt x="1" y="334"/>
                  </a:cubicBezTo>
                  <a:cubicBezTo>
                    <a:pt x="1" y="482"/>
                    <a:pt x="148" y="629"/>
                    <a:pt x="296" y="629"/>
                  </a:cubicBezTo>
                  <a:lnTo>
                    <a:pt x="16563" y="629"/>
                  </a:lnTo>
                  <a:cubicBezTo>
                    <a:pt x="16748" y="629"/>
                    <a:pt x="16859" y="482"/>
                    <a:pt x="16859" y="334"/>
                  </a:cubicBezTo>
                  <a:cubicBezTo>
                    <a:pt x="16859" y="149"/>
                    <a:pt x="16748" y="1"/>
                    <a:pt x="1656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07" name="Google Shape;307;p27"/>
            <p:cNvSpPr/>
            <p:nvPr/>
          </p:nvSpPr>
          <p:spPr>
            <a:xfrm>
              <a:off x="3114475" y="2167975"/>
              <a:ext cx="421475" cy="15750"/>
            </a:xfrm>
            <a:custGeom>
              <a:avLst/>
              <a:gdLst/>
              <a:ahLst/>
              <a:cxnLst/>
              <a:rect l="l" t="t" r="r" b="b"/>
              <a:pathLst>
                <a:path w="16859" h="630" extrusionOk="0">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08" name="Google Shape;308;p27"/>
            <p:cNvSpPr/>
            <p:nvPr/>
          </p:nvSpPr>
          <p:spPr>
            <a:xfrm>
              <a:off x="3114475" y="225947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09" name="Google Shape;309;p27"/>
            <p:cNvSpPr/>
            <p:nvPr/>
          </p:nvSpPr>
          <p:spPr>
            <a:xfrm>
              <a:off x="3114475" y="2351000"/>
              <a:ext cx="421475" cy="15725"/>
            </a:xfrm>
            <a:custGeom>
              <a:avLst/>
              <a:gdLst/>
              <a:ahLst/>
              <a:cxnLst/>
              <a:rect l="l" t="t" r="r" b="b"/>
              <a:pathLst>
                <a:path w="16859" h="629" extrusionOk="0">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10" name="Google Shape;310;p27"/>
            <p:cNvSpPr/>
            <p:nvPr/>
          </p:nvSpPr>
          <p:spPr>
            <a:xfrm>
              <a:off x="3114475" y="244802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11" name="Google Shape;311;p27"/>
            <p:cNvSpPr/>
            <p:nvPr/>
          </p:nvSpPr>
          <p:spPr>
            <a:xfrm>
              <a:off x="1902750" y="2663150"/>
              <a:ext cx="1494575" cy="451550"/>
            </a:xfrm>
            <a:custGeom>
              <a:avLst/>
              <a:gdLst/>
              <a:ahLst/>
              <a:cxnLst/>
              <a:rect l="l" t="t" r="r" b="b"/>
              <a:pathLst>
                <a:path w="59783" h="18062" extrusionOk="0">
                  <a:moveTo>
                    <a:pt x="59431" y="1"/>
                  </a:moveTo>
                  <a:cubicBezTo>
                    <a:pt x="59357" y="1"/>
                    <a:pt x="59283" y="29"/>
                    <a:pt x="59228" y="84"/>
                  </a:cubicBezTo>
                  <a:lnTo>
                    <a:pt x="45585" y="14466"/>
                  </a:lnTo>
                  <a:lnTo>
                    <a:pt x="33052" y="5001"/>
                  </a:lnTo>
                  <a:cubicBezTo>
                    <a:pt x="33003" y="4968"/>
                    <a:pt x="32945" y="4950"/>
                    <a:pt x="32887" y="4950"/>
                  </a:cubicBezTo>
                  <a:cubicBezTo>
                    <a:pt x="32816" y="4950"/>
                    <a:pt x="32744" y="4977"/>
                    <a:pt x="32683" y="5038"/>
                  </a:cubicBezTo>
                  <a:lnTo>
                    <a:pt x="24290" y="12654"/>
                  </a:lnTo>
                  <a:lnTo>
                    <a:pt x="14345" y="3707"/>
                  </a:lnTo>
                  <a:cubicBezTo>
                    <a:pt x="14294" y="3656"/>
                    <a:pt x="14226" y="3628"/>
                    <a:pt x="14154" y="3628"/>
                  </a:cubicBezTo>
                  <a:cubicBezTo>
                    <a:pt x="14071" y="3628"/>
                    <a:pt x="13981" y="3665"/>
                    <a:pt x="13902" y="3744"/>
                  </a:cubicBezTo>
                  <a:lnTo>
                    <a:pt x="112" y="17534"/>
                  </a:lnTo>
                  <a:cubicBezTo>
                    <a:pt x="1" y="17645"/>
                    <a:pt x="1" y="17830"/>
                    <a:pt x="112" y="17978"/>
                  </a:cubicBezTo>
                  <a:cubicBezTo>
                    <a:pt x="167" y="18033"/>
                    <a:pt x="250" y="18061"/>
                    <a:pt x="333" y="18061"/>
                  </a:cubicBezTo>
                  <a:cubicBezTo>
                    <a:pt x="417" y="18061"/>
                    <a:pt x="500" y="18033"/>
                    <a:pt x="555" y="17978"/>
                  </a:cubicBezTo>
                  <a:lnTo>
                    <a:pt x="14160" y="4373"/>
                  </a:lnTo>
                  <a:lnTo>
                    <a:pt x="24069" y="13283"/>
                  </a:lnTo>
                  <a:cubicBezTo>
                    <a:pt x="24142" y="13338"/>
                    <a:pt x="24216" y="13366"/>
                    <a:pt x="24290" y="13366"/>
                  </a:cubicBezTo>
                  <a:cubicBezTo>
                    <a:pt x="24364" y="13366"/>
                    <a:pt x="24438" y="13338"/>
                    <a:pt x="24512" y="13283"/>
                  </a:cubicBezTo>
                  <a:lnTo>
                    <a:pt x="32905" y="5667"/>
                  </a:lnTo>
                  <a:lnTo>
                    <a:pt x="45438" y="15131"/>
                  </a:lnTo>
                  <a:cubicBezTo>
                    <a:pt x="45504" y="15164"/>
                    <a:pt x="45578" y="15183"/>
                    <a:pt x="45646" y="15183"/>
                  </a:cubicBezTo>
                  <a:cubicBezTo>
                    <a:pt x="45729" y="15183"/>
                    <a:pt x="45804" y="15155"/>
                    <a:pt x="45844" y="15094"/>
                  </a:cubicBezTo>
                  <a:lnTo>
                    <a:pt x="59671" y="528"/>
                  </a:lnTo>
                  <a:cubicBezTo>
                    <a:pt x="59782" y="380"/>
                    <a:pt x="59782" y="195"/>
                    <a:pt x="59634" y="84"/>
                  </a:cubicBezTo>
                  <a:cubicBezTo>
                    <a:pt x="59579" y="29"/>
                    <a:pt x="59505" y="1"/>
                    <a:pt x="59431"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12" name="Google Shape;312;p27"/>
            <p:cNvSpPr/>
            <p:nvPr/>
          </p:nvSpPr>
          <p:spPr>
            <a:xfrm>
              <a:off x="2210525" y="2716075"/>
              <a:ext cx="91525" cy="91525"/>
            </a:xfrm>
            <a:custGeom>
              <a:avLst/>
              <a:gdLst/>
              <a:ahLst/>
              <a:cxnLst/>
              <a:rect l="l" t="t" r="r" b="b"/>
              <a:pathLst>
                <a:path w="3661" h="3661" extrusionOk="0">
                  <a:moveTo>
                    <a:pt x="1812" y="0"/>
                  </a:moveTo>
                  <a:cubicBezTo>
                    <a:pt x="814" y="0"/>
                    <a:pt x="1" y="814"/>
                    <a:pt x="1" y="1812"/>
                  </a:cubicBezTo>
                  <a:cubicBezTo>
                    <a:pt x="1" y="2847"/>
                    <a:pt x="814" y="3661"/>
                    <a:pt x="1812" y="3661"/>
                  </a:cubicBezTo>
                  <a:cubicBezTo>
                    <a:pt x="2848" y="3661"/>
                    <a:pt x="3661" y="2847"/>
                    <a:pt x="3661" y="1812"/>
                  </a:cubicBezTo>
                  <a:cubicBezTo>
                    <a:pt x="3661" y="814"/>
                    <a:pt x="2848" y="0"/>
                    <a:pt x="1812"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13" name="Google Shape;313;p27"/>
            <p:cNvSpPr/>
            <p:nvPr/>
          </p:nvSpPr>
          <p:spPr>
            <a:xfrm>
              <a:off x="2203150" y="2708675"/>
              <a:ext cx="106300" cy="106325"/>
            </a:xfrm>
            <a:custGeom>
              <a:avLst/>
              <a:gdLst/>
              <a:ahLst/>
              <a:cxnLst/>
              <a:rect l="l" t="t" r="r" b="b"/>
              <a:pathLst>
                <a:path w="4252" h="4253" extrusionOk="0">
                  <a:moveTo>
                    <a:pt x="2107" y="629"/>
                  </a:moveTo>
                  <a:cubicBezTo>
                    <a:pt x="2958" y="629"/>
                    <a:pt x="3623" y="1295"/>
                    <a:pt x="3623" y="2108"/>
                  </a:cubicBezTo>
                  <a:cubicBezTo>
                    <a:pt x="3623" y="2958"/>
                    <a:pt x="2958" y="3624"/>
                    <a:pt x="2107" y="3624"/>
                  </a:cubicBezTo>
                  <a:cubicBezTo>
                    <a:pt x="1294" y="3624"/>
                    <a:pt x="592" y="2958"/>
                    <a:pt x="592" y="2108"/>
                  </a:cubicBezTo>
                  <a:cubicBezTo>
                    <a:pt x="592" y="1295"/>
                    <a:pt x="1294" y="629"/>
                    <a:pt x="2107" y="629"/>
                  </a:cubicBezTo>
                  <a:close/>
                  <a:moveTo>
                    <a:pt x="2107" y="1"/>
                  </a:moveTo>
                  <a:cubicBezTo>
                    <a:pt x="924" y="1"/>
                    <a:pt x="0" y="962"/>
                    <a:pt x="0" y="2108"/>
                  </a:cubicBezTo>
                  <a:cubicBezTo>
                    <a:pt x="0" y="3291"/>
                    <a:pt x="924" y="4252"/>
                    <a:pt x="2107" y="4252"/>
                  </a:cubicBezTo>
                  <a:cubicBezTo>
                    <a:pt x="3291" y="4252"/>
                    <a:pt x="4252" y="3291"/>
                    <a:pt x="4252" y="2108"/>
                  </a:cubicBezTo>
                  <a:cubicBezTo>
                    <a:pt x="4252" y="962"/>
                    <a:pt x="3291" y="1"/>
                    <a:pt x="2107"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14" name="Google Shape;314;p27"/>
            <p:cNvSpPr/>
            <p:nvPr/>
          </p:nvSpPr>
          <p:spPr>
            <a:xfrm>
              <a:off x="2679125" y="2748425"/>
              <a:ext cx="91550" cy="91525"/>
            </a:xfrm>
            <a:custGeom>
              <a:avLst/>
              <a:gdLst/>
              <a:ahLst/>
              <a:cxnLst/>
              <a:rect l="l" t="t" r="r" b="b"/>
              <a:pathLst>
                <a:path w="3662" h="3661" extrusionOk="0">
                  <a:moveTo>
                    <a:pt x="1813" y="0"/>
                  </a:moveTo>
                  <a:cubicBezTo>
                    <a:pt x="814" y="0"/>
                    <a:pt x="1" y="814"/>
                    <a:pt x="1" y="1849"/>
                  </a:cubicBezTo>
                  <a:cubicBezTo>
                    <a:pt x="1" y="2847"/>
                    <a:pt x="814" y="3661"/>
                    <a:pt x="1813" y="3661"/>
                  </a:cubicBezTo>
                  <a:cubicBezTo>
                    <a:pt x="2848" y="3661"/>
                    <a:pt x="3661" y="2847"/>
                    <a:pt x="3661" y="1849"/>
                  </a:cubicBezTo>
                  <a:cubicBezTo>
                    <a:pt x="3661" y="814"/>
                    <a:pt x="2848" y="0"/>
                    <a:pt x="1813"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15" name="Google Shape;315;p27"/>
            <p:cNvSpPr/>
            <p:nvPr/>
          </p:nvSpPr>
          <p:spPr>
            <a:xfrm>
              <a:off x="2671750" y="2741025"/>
              <a:ext cx="106300" cy="106325"/>
            </a:xfrm>
            <a:custGeom>
              <a:avLst/>
              <a:gdLst/>
              <a:ahLst/>
              <a:cxnLst/>
              <a:rect l="l" t="t" r="r" b="b"/>
              <a:pathLst>
                <a:path w="4252" h="4253" extrusionOk="0">
                  <a:moveTo>
                    <a:pt x="2108" y="629"/>
                  </a:moveTo>
                  <a:cubicBezTo>
                    <a:pt x="2958" y="629"/>
                    <a:pt x="3623" y="1295"/>
                    <a:pt x="3623" y="2145"/>
                  </a:cubicBezTo>
                  <a:cubicBezTo>
                    <a:pt x="3623" y="2958"/>
                    <a:pt x="2958" y="3661"/>
                    <a:pt x="2108" y="3661"/>
                  </a:cubicBezTo>
                  <a:cubicBezTo>
                    <a:pt x="1294" y="3661"/>
                    <a:pt x="592" y="2958"/>
                    <a:pt x="592" y="2145"/>
                  </a:cubicBezTo>
                  <a:cubicBezTo>
                    <a:pt x="592" y="1295"/>
                    <a:pt x="1294" y="629"/>
                    <a:pt x="2108" y="629"/>
                  </a:cubicBezTo>
                  <a:close/>
                  <a:moveTo>
                    <a:pt x="2108" y="1"/>
                  </a:moveTo>
                  <a:cubicBezTo>
                    <a:pt x="961" y="1"/>
                    <a:pt x="0" y="962"/>
                    <a:pt x="0" y="2145"/>
                  </a:cubicBezTo>
                  <a:cubicBezTo>
                    <a:pt x="0" y="3328"/>
                    <a:pt x="961" y="4252"/>
                    <a:pt x="2108" y="4252"/>
                  </a:cubicBezTo>
                  <a:cubicBezTo>
                    <a:pt x="3291" y="4252"/>
                    <a:pt x="4252" y="3328"/>
                    <a:pt x="4252" y="2145"/>
                  </a:cubicBezTo>
                  <a:cubicBezTo>
                    <a:pt x="4252" y="962"/>
                    <a:pt x="3291" y="1"/>
                    <a:pt x="2108"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16" name="Google Shape;316;p27"/>
            <p:cNvSpPr/>
            <p:nvPr/>
          </p:nvSpPr>
          <p:spPr>
            <a:xfrm>
              <a:off x="2998000" y="2989650"/>
              <a:ext cx="91525" cy="91525"/>
            </a:xfrm>
            <a:custGeom>
              <a:avLst/>
              <a:gdLst/>
              <a:ahLst/>
              <a:cxnLst/>
              <a:rect l="l" t="t" r="r" b="b"/>
              <a:pathLst>
                <a:path w="3661" h="3661" extrusionOk="0">
                  <a:moveTo>
                    <a:pt x="1812" y="1"/>
                  </a:moveTo>
                  <a:cubicBezTo>
                    <a:pt x="814" y="1"/>
                    <a:pt x="1" y="814"/>
                    <a:pt x="1" y="1812"/>
                  </a:cubicBezTo>
                  <a:cubicBezTo>
                    <a:pt x="1" y="2811"/>
                    <a:pt x="814" y="3661"/>
                    <a:pt x="1812" y="3661"/>
                  </a:cubicBezTo>
                  <a:cubicBezTo>
                    <a:pt x="2848" y="3661"/>
                    <a:pt x="3661" y="2811"/>
                    <a:pt x="3661" y="1812"/>
                  </a:cubicBezTo>
                  <a:cubicBezTo>
                    <a:pt x="3661" y="814"/>
                    <a:pt x="2848" y="1"/>
                    <a:pt x="1812"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17" name="Google Shape;317;p27"/>
            <p:cNvSpPr/>
            <p:nvPr/>
          </p:nvSpPr>
          <p:spPr>
            <a:xfrm>
              <a:off x="2990625" y="2982275"/>
              <a:ext cx="106300" cy="106300"/>
            </a:xfrm>
            <a:custGeom>
              <a:avLst/>
              <a:gdLst/>
              <a:ahLst/>
              <a:cxnLst/>
              <a:rect l="l" t="t" r="r" b="b"/>
              <a:pathLst>
                <a:path w="4252" h="4252" extrusionOk="0">
                  <a:moveTo>
                    <a:pt x="2107" y="592"/>
                  </a:moveTo>
                  <a:cubicBezTo>
                    <a:pt x="2958" y="592"/>
                    <a:pt x="3623" y="1294"/>
                    <a:pt x="3623" y="2107"/>
                  </a:cubicBezTo>
                  <a:cubicBezTo>
                    <a:pt x="3623" y="2958"/>
                    <a:pt x="2958" y="3623"/>
                    <a:pt x="2107" y="3623"/>
                  </a:cubicBezTo>
                  <a:cubicBezTo>
                    <a:pt x="1294" y="3623"/>
                    <a:pt x="592" y="2958"/>
                    <a:pt x="592" y="2107"/>
                  </a:cubicBezTo>
                  <a:cubicBezTo>
                    <a:pt x="592" y="1294"/>
                    <a:pt x="1294" y="592"/>
                    <a:pt x="2107" y="592"/>
                  </a:cubicBezTo>
                  <a:close/>
                  <a:moveTo>
                    <a:pt x="2107" y="0"/>
                  </a:moveTo>
                  <a:cubicBezTo>
                    <a:pt x="961" y="0"/>
                    <a:pt x="0" y="924"/>
                    <a:pt x="0" y="2107"/>
                  </a:cubicBezTo>
                  <a:cubicBezTo>
                    <a:pt x="0" y="3290"/>
                    <a:pt x="961" y="4252"/>
                    <a:pt x="2107" y="4252"/>
                  </a:cubicBezTo>
                  <a:cubicBezTo>
                    <a:pt x="3290" y="4252"/>
                    <a:pt x="4252" y="3290"/>
                    <a:pt x="4252" y="2107"/>
                  </a:cubicBezTo>
                  <a:cubicBezTo>
                    <a:pt x="4252" y="924"/>
                    <a:pt x="3290" y="0"/>
                    <a:pt x="2107"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18" name="Google Shape;318;p27"/>
            <p:cNvSpPr/>
            <p:nvPr/>
          </p:nvSpPr>
          <p:spPr>
            <a:xfrm>
              <a:off x="3336300" y="2625500"/>
              <a:ext cx="91525" cy="90600"/>
            </a:xfrm>
            <a:custGeom>
              <a:avLst/>
              <a:gdLst/>
              <a:ahLst/>
              <a:cxnLst/>
              <a:rect l="l" t="t" r="r" b="b"/>
              <a:pathLst>
                <a:path w="3661" h="3624" extrusionOk="0">
                  <a:moveTo>
                    <a:pt x="1849" y="0"/>
                  </a:moveTo>
                  <a:cubicBezTo>
                    <a:pt x="813" y="0"/>
                    <a:pt x="0" y="814"/>
                    <a:pt x="0" y="1812"/>
                  </a:cubicBezTo>
                  <a:cubicBezTo>
                    <a:pt x="0" y="2810"/>
                    <a:pt x="813" y="3623"/>
                    <a:pt x="1849" y="3623"/>
                  </a:cubicBezTo>
                  <a:cubicBezTo>
                    <a:pt x="2847" y="3623"/>
                    <a:pt x="3660" y="2810"/>
                    <a:pt x="3660" y="1812"/>
                  </a:cubicBezTo>
                  <a:cubicBezTo>
                    <a:pt x="3660" y="814"/>
                    <a:pt x="2847" y="0"/>
                    <a:pt x="1849"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19" name="Google Shape;319;p27"/>
            <p:cNvSpPr/>
            <p:nvPr/>
          </p:nvSpPr>
          <p:spPr>
            <a:xfrm>
              <a:off x="3328900" y="2617175"/>
              <a:ext cx="106300" cy="107250"/>
            </a:xfrm>
            <a:custGeom>
              <a:avLst/>
              <a:gdLst/>
              <a:ahLst/>
              <a:cxnLst/>
              <a:rect l="l" t="t" r="r" b="b"/>
              <a:pathLst>
                <a:path w="4252" h="4290" extrusionOk="0">
                  <a:moveTo>
                    <a:pt x="2145" y="629"/>
                  </a:moveTo>
                  <a:cubicBezTo>
                    <a:pt x="2958" y="629"/>
                    <a:pt x="3660" y="1295"/>
                    <a:pt x="3660" y="2145"/>
                  </a:cubicBezTo>
                  <a:cubicBezTo>
                    <a:pt x="3660" y="2995"/>
                    <a:pt x="2958" y="3661"/>
                    <a:pt x="2145" y="3661"/>
                  </a:cubicBezTo>
                  <a:cubicBezTo>
                    <a:pt x="1294" y="3661"/>
                    <a:pt x="629" y="2995"/>
                    <a:pt x="629" y="2145"/>
                  </a:cubicBezTo>
                  <a:cubicBezTo>
                    <a:pt x="629" y="1295"/>
                    <a:pt x="1294" y="629"/>
                    <a:pt x="2145" y="629"/>
                  </a:cubicBezTo>
                  <a:close/>
                  <a:moveTo>
                    <a:pt x="2145" y="1"/>
                  </a:moveTo>
                  <a:cubicBezTo>
                    <a:pt x="962" y="1"/>
                    <a:pt x="0" y="962"/>
                    <a:pt x="0" y="2145"/>
                  </a:cubicBezTo>
                  <a:cubicBezTo>
                    <a:pt x="0" y="3328"/>
                    <a:pt x="962" y="4289"/>
                    <a:pt x="2145" y="4289"/>
                  </a:cubicBezTo>
                  <a:cubicBezTo>
                    <a:pt x="3291" y="4289"/>
                    <a:pt x="4252" y="3328"/>
                    <a:pt x="4252" y="2145"/>
                  </a:cubicBezTo>
                  <a:cubicBezTo>
                    <a:pt x="4252" y="962"/>
                    <a:pt x="3291" y="1"/>
                    <a:pt x="214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20" name="Google Shape;320;p27"/>
            <p:cNvSpPr/>
            <p:nvPr/>
          </p:nvSpPr>
          <p:spPr>
            <a:xfrm>
              <a:off x="1865775" y="3060825"/>
              <a:ext cx="90600" cy="91525"/>
            </a:xfrm>
            <a:custGeom>
              <a:avLst/>
              <a:gdLst/>
              <a:ahLst/>
              <a:cxnLst/>
              <a:rect l="l" t="t" r="r" b="b"/>
              <a:pathLst>
                <a:path w="3624" h="3661" extrusionOk="0">
                  <a:moveTo>
                    <a:pt x="1812" y="1"/>
                  </a:moveTo>
                  <a:cubicBezTo>
                    <a:pt x="814" y="1"/>
                    <a:pt x="1" y="814"/>
                    <a:pt x="1" y="1849"/>
                  </a:cubicBezTo>
                  <a:cubicBezTo>
                    <a:pt x="1" y="2847"/>
                    <a:pt x="814" y="3661"/>
                    <a:pt x="1812" y="3661"/>
                  </a:cubicBezTo>
                  <a:cubicBezTo>
                    <a:pt x="2811" y="3661"/>
                    <a:pt x="3624" y="2847"/>
                    <a:pt x="3624" y="1849"/>
                  </a:cubicBezTo>
                  <a:cubicBezTo>
                    <a:pt x="3624" y="814"/>
                    <a:pt x="2811" y="1"/>
                    <a:pt x="1812"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21" name="Google Shape;321;p27"/>
            <p:cNvSpPr/>
            <p:nvPr/>
          </p:nvSpPr>
          <p:spPr>
            <a:xfrm>
              <a:off x="1857475" y="3053425"/>
              <a:ext cx="107225" cy="106325"/>
            </a:xfrm>
            <a:custGeom>
              <a:avLst/>
              <a:gdLst/>
              <a:ahLst/>
              <a:cxnLst/>
              <a:rect l="l" t="t" r="r" b="b"/>
              <a:pathLst>
                <a:path w="4289" h="4253" extrusionOk="0">
                  <a:moveTo>
                    <a:pt x="2144" y="629"/>
                  </a:moveTo>
                  <a:cubicBezTo>
                    <a:pt x="2995" y="629"/>
                    <a:pt x="3660" y="1295"/>
                    <a:pt x="3660" y="2145"/>
                  </a:cubicBezTo>
                  <a:cubicBezTo>
                    <a:pt x="3660" y="2958"/>
                    <a:pt x="2995" y="3661"/>
                    <a:pt x="2144" y="3661"/>
                  </a:cubicBezTo>
                  <a:cubicBezTo>
                    <a:pt x="1294" y="3661"/>
                    <a:pt x="629" y="2958"/>
                    <a:pt x="629" y="2145"/>
                  </a:cubicBezTo>
                  <a:cubicBezTo>
                    <a:pt x="629" y="1295"/>
                    <a:pt x="1294" y="629"/>
                    <a:pt x="2144" y="629"/>
                  </a:cubicBezTo>
                  <a:close/>
                  <a:moveTo>
                    <a:pt x="2144" y="1"/>
                  </a:moveTo>
                  <a:cubicBezTo>
                    <a:pt x="961" y="1"/>
                    <a:pt x="0" y="962"/>
                    <a:pt x="0" y="2145"/>
                  </a:cubicBezTo>
                  <a:cubicBezTo>
                    <a:pt x="0" y="3328"/>
                    <a:pt x="961" y="4252"/>
                    <a:pt x="2144" y="4252"/>
                  </a:cubicBezTo>
                  <a:cubicBezTo>
                    <a:pt x="3327" y="4252"/>
                    <a:pt x="4289" y="3328"/>
                    <a:pt x="4289" y="2145"/>
                  </a:cubicBezTo>
                  <a:cubicBezTo>
                    <a:pt x="4289" y="962"/>
                    <a:pt x="3327" y="1"/>
                    <a:pt x="2144"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22" name="Google Shape;322;p27"/>
            <p:cNvSpPr/>
            <p:nvPr/>
          </p:nvSpPr>
          <p:spPr>
            <a:xfrm>
              <a:off x="2464700" y="2931425"/>
              <a:ext cx="90600" cy="90600"/>
            </a:xfrm>
            <a:custGeom>
              <a:avLst/>
              <a:gdLst/>
              <a:ahLst/>
              <a:cxnLst/>
              <a:rect l="l" t="t" r="r" b="b"/>
              <a:pathLst>
                <a:path w="3624" h="3624" extrusionOk="0">
                  <a:moveTo>
                    <a:pt x="1812" y="1"/>
                  </a:moveTo>
                  <a:cubicBezTo>
                    <a:pt x="814" y="1"/>
                    <a:pt x="1" y="814"/>
                    <a:pt x="1" y="1812"/>
                  </a:cubicBezTo>
                  <a:cubicBezTo>
                    <a:pt x="1" y="2810"/>
                    <a:pt x="814" y="3624"/>
                    <a:pt x="1812" y="3624"/>
                  </a:cubicBezTo>
                  <a:cubicBezTo>
                    <a:pt x="2811" y="3624"/>
                    <a:pt x="3624" y="2810"/>
                    <a:pt x="3624" y="1812"/>
                  </a:cubicBezTo>
                  <a:cubicBezTo>
                    <a:pt x="3624" y="814"/>
                    <a:pt x="2811" y="1"/>
                    <a:pt x="1812"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23" name="Google Shape;323;p27"/>
            <p:cNvSpPr/>
            <p:nvPr/>
          </p:nvSpPr>
          <p:spPr>
            <a:xfrm>
              <a:off x="2456400" y="2923100"/>
              <a:ext cx="107225" cy="106325"/>
            </a:xfrm>
            <a:custGeom>
              <a:avLst/>
              <a:gdLst/>
              <a:ahLst/>
              <a:cxnLst/>
              <a:rect l="l" t="t" r="r" b="b"/>
              <a:pathLst>
                <a:path w="4289" h="4253" extrusionOk="0">
                  <a:moveTo>
                    <a:pt x="2144" y="629"/>
                  </a:moveTo>
                  <a:cubicBezTo>
                    <a:pt x="2995" y="629"/>
                    <a:pt x="3660" y="1295"/>
                    <a:pt x="3660" y="2145"/>
                  </a:cubicBezTo>
                  <a:cubicBezTo>
                    <a:pt x="3660" y="2959"/>
                    <a:pt x="2995" y="3661"/>
                    <a:pt x="2144" y="3661"/>
                  </a:cubicBezTo>
                  <a:cubicBezTo>
                    <a:pt x="1294" y="3661"/>
                    <a:pt x="629" y="2959"/>
                    <a:pt x="629" y="2145"/>
                  </a:cubicBezTo>
                  <a:cubicBezTo>
                    <a:pt x="629" y="1295"/>
                    <a:pt x="1294" y="629"/>
                    <a:pt x="2144" y="629"/>
                  </a:cubicBezTo>
                  <a:close/>
                  <a:moveTo>
                    <a:pt x="2144" y="1"/>
                  </a:moveTo>
                  <a:cubicBezTo>
                    <a:pt x="961" y="1"/>
                    <a:pt x="0" y="962"/>
                    <a:pt x="0" y="2145"/>
                  </a:cubicBezTo>
                  <a:cubicBezTo>
                    <a:pt x="0" y="3328"/>
                    <a:pt x="961" y="4253"/>
                    <a:pt x="2144" y="4253"/>
                  </a:cubicBezTo>
                  <a:cubicBezTo>
                    <a:pt x="3327" y="4253"/>
                    <a:pt x="4289" y="3328"/>
                    <a:pt x="4289" y="2145"/>
                  </a:cubicBezTo>
                  <a:cubicBezTo>
                    <a:pt x="4289" y="962"/>
                    <a:pt x="3327" y="1"/>
                    <a:pt x="2144"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24" name="Google Shape;324;p27"/>
            <p:cNvSpPr/>
            <p:nvPr/>
          </p:nvSpPr>
          <p:spPr>
            <a:xfrm>
              <a:off x="3707850" y="1843575"/>
              <a:ext cx="52700" cy="1651675"/>
            </a:xfrm>
            <a:custGeom>
              <a:avLst/>
              <a:gdLst/>
              <a:ahLst/>
              <a:cxnLst/>
              <a:rect l="l" t="t" r="r" b="b"/>
              <a:pathLst>
                <a:path w="2108" h="66067" extrusionOk="0">
                  <a:moveTo>
                    <a:pt x="1035" y="0"/>
                  </a:moveTo>
                  <a:cubicBezTo>
                    <a:pt x="481" y="0"/>
                    <a:pt x="0" y="481"/>
                    <a:pt x="0" y="1072"/>
                  </a:cubicBezTo>
                  <a:lnTo>
                    <a:pt x="0" y="65032"/>
                  </a:lnTo>
                  <a:cubicBezTo>
                    <a:pt x="0" y="65586"/>
                    <a:pt x="481" y="66067"/>
                    <a:pt x="1035" y="66067"/>
                  </a:cubicBezTo>
                  <a:cubicBezTo>
                    <a:pt x="1627" y="66067"/>
                    <a:pt x="2108" y="65586"/>
                    <a:pt x="2108" y="65032"/>
                  </a:cubicBezTo>
                  <a:lnTo>
                    <a:pt x="2108" y="1072"/>
                  </a:lnTo>
                  <a:cubicBezTo>
                    <a:pt x="2108" y="481"/>
                    <a:pt x="1627" y="0"/>
                    <a:pt x="1035"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25" name="Google Shape;325;p27"/>
            <p:cNvSpPr/>
            <p:nvPr/>
          </p:nvSpPr>
          <p:spPr>
            <a:xfrm>
              <a:off x="4015625" y="2157825"/>
              <a:ext cx="307800" cy="14800"/>
            </a:xfrm>
            <a:custGeom>
              <a:avLst/>
              <a:gdLst/>
              <a:ahLst/>
              <a:cxnLst/>
              <a:rect l="l" t="t" r="r" b="b"/>
              <a:pathLst>
                <a:path w="12312" h="592" extrusionOk="0">
                  <a:moveTo>
                    <a:pt x="296" y="0"/>
                  </a:moveTo>
                  <a:cubicBezTo>
                    <a:pt x="111" y="0"/>
                    <a:pt x="0" y="111"/>
                    <a:pt x="0" y="296"/>
                  </a:cubicBezTo>
                  <a:cubicBezTo>
                    <a:pt x="0" y="481"/>
                    <a:pt x="111" y="592"/>
                    <a:pt x="296" y="592"/>
                  </a:cubicBezTo>
                  <a:lnTo>
                    <a:pt x="12016" y="592"/>
                  </a:lnTo>
                  <a:cubicBezTo>
                    <a:pt x="12201" y="592"/>
                    <a:pt x="12312" y="481"/>
                    <a:pt x="12312" y="296"/>
                  </a:cubicBezTo>
                  <a:cubicBezTo>
                    <a:pt x="12312" y="111"/>
                    <a:pt x="12201" y="0"/>
                    <a:pt x="12016"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26" name="Google Shape;326;p27"/>
            <p:cNvSpPr/>
            <p:nvPr/>
          </p:nvSpPr>
          <p:spPr>
            <a:xfrm>
              <a:off x="3805825" y="2157825"/>
              <a:ext cx="118325" cy="14800"/>
            </a:xfrm>
            <a:custGeom>
              <a:avLst/>
              <a:gdLst/>
              <a:ahLst/>
              <a:cxnLst/>
              <a:rect l="l" t="t" r="r" b="b"/>
              <a:pathLst>
                <a:path w="4733" h="592" extrusionOk="0">
                  <a:moveTo>
                    <a:pt x="333" y="0"/>
                  </a:moveTo>
                  <a:cubicBezTo>
                    <a:pt x="148" y="0"/>
                    <a:pt x="0" y="111"/>
                    <a:pt x="0" y="296"/>
                  </a:cubicBezTo>
                  <a:cubicBezTo>
                    <a:pt x="0" y="481"/>
                    <a:pt x="148" y="592"/>
                    <a:pt x="333" y="592"/>
                  </a:cubicBezTo>
                  <a:lnTo>
                    <a:pt x="4400" y="592"/>
                  </a:lnTo>
                  <a:cubicBezTo>
                    <a:pt x="4584" y="592"/>
                    <a:pt x="4732" y="481"/>
                    <a:pt x="4732" y="296"/>
                  </a:cubicBezTo>
                  <a:cubicBezTo>
                    <a:pt x="4732" y="111"/>
                    <a:pt x="4584" y="0"/>
                    <a:pt x="440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27" name="Google Shape;327;p27"/>
            <p:cNvSpPr/>
            <p:nvPr/>
          </p:nvSpPr>
          <p:spPr>
            <a:xfrm>
              <a:off x="4256850" y="2234525"/>
              <a:ext cx="66575" cy="15750"/>
            </a:xfrm>
            <a:custGeom>
              <a:avLst/>
              <a:gdLst/>
              <a:ahLst/>
              <a:cxnLst/>
              <a:rect l="l" t="t" r="r" b="b"/>
              <a:pathLst>
                <a:path w="2663" h="630" extrusionOk="0">
                  <a:moveTo>
                    <a:pt x="334" y="1"/>
                  </a:moveTo>
                  <a:cubicBezTo>
                    <a:pt x="149" y="1"/>
                    <a:pt x="1" y="149"/>
                    <a:pt x="1" y="333"/>
                  </a:cubicBezTo>
                  <a:cubicBezTo>
                    <a:pt x="1" y="481"/>
                    <a:pt x="149" y="629"/>
                    <a:pt x="334" y="629"/>
                  </a:cubicBezTo>
                  <a:lnTo>
                    <a:pt x="2367" y="629"/>
                  </a:lnTo>
                  <a:cubicBezTo>
                    <a:pt x="2552" y="629"/>
                    <a:pt x="2663" y="481"/>
                    <a:pt x="2663" y="333"/>
                  </a:cubicBezTo>
                  <a:cubicBezTo>
                    <a:pt x="2663" y="149"/>
                    <a:pt x="2552" y="1"/>
                    <a:pt x="2367"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28" name="Google Shape;328;p27"/>
            <p:cNvSpPr/>
            <p:nvPr/>
          </p:nvSpPr>
          <p:spPr>
            <a:xfrm>
              <a:off x="4112675" y="2234525"/>
              <a:ext cx="118325" cy="15750"/>
            </a:xfrm>
            <a:custGeom>
              <a:avLst/>
              <a:gdLst/>
              <a:ahLst/>
              <a:cxnLst/>
              <a:rect l="l" t="t" r="r" b="b"/>
              <a:pathLst>
                <a:path w="4733" h="630" extrusionOk="0">
                  <a:moveTo>
                    <a:pt x="333" y="1"/>
                  </a:moveTo>
                  <a:cubicBezTo>
                    <a:pt x="148" y="1"/>
                    <a:pt x="0" y="149"/>
                    <a:pt x="0" y="333"/>
                  </a:cubicBezTo>
                  <a:cubicBezTo>
                    <a:pt x="0" y="481"/>
                    <a:pt x="148" y="629"/>
                    <a:pt x="333" y="629"/>
                  </a:cubicBezTo>
                  <a:lnTo>
                    <a:pt x="4400" y="629"/>
                  </a:lnTo>
                  <a:cubicBezTo>
                    <a:pt x="4585" y="629"/>
                    <a:pt x="4733" y="481"/>
                    <a:pt x="4733" y="333"/>
                  </a:cubicBezTo>
                  <a:cubicBezTo>
                    <a:pt x="4733" y="149"/>
                    <a:pt x="4585" y="1"/>
                    <a:pt x="44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29" name="Google Shape;329;p27"/>
            <p:cNvSpPr/>
            <p:nvPr/>
          </p:nvSpPr>
          <p:spPr>
            <a:xfrm>
              <a:off x="3805825" y="2234525"/>
              <a:ext cx="253275" cy="15750"/>
            </a:xfrm>
            <a:custGeom>
              <a:avLst/>
              <a:gdLst/>
              <a:ahLst/>
              <a:cxnLst/>
              <a:rect l="l" t="t" r="r" b="b"/>
              <a:pathLst>
                <a:path w="10131" h="630" extrusionOk="0">
                  <a:moveTo>
                    <a:pt x="333" y="1"/>
                  </a:moveTo>
                  <a:cubicBezTo>
                    <a:pt x="148" y="1"/>
                    <a:pt x="0" y="149"/>
                    <a:pt x="0" y="333"/>
                  </a:cubicBezTo>
                  <a:cubicBezTo>
                    <a:pt x="0" y="481"/>
                    <a:pt x="148" y="629"/>
                    <a:pt x="333" y="629"/>
                  </a:cubicBezTo>
                  <a:lnTo>
                    <a:pt x="9797" y="629"/>
                  </a:lnTo>
                  <a:cubicBezTo>
                    <a:pt x="9982" y="629"/>
                    <a:pt x="10130" y="481"/>
                    <a:pt x="10130" y="333"/>
                  </a:cubicBezTo>
                  <a:cubicBezTo>
                    <a:pt x="10130" y="149"/>
                    <a:pt x="9982" y="1"/>
                    <a:pt x="9797"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30" name="Google Shape;330;p27"/>
            <p:cNvSpPr/>
            <p:nvPr/>
          </p:nvSpPr>
          <p:spPr>
            <a:xfrm>
              <a:off x="4047975" y="2312175"/>
              <a:ext cx="275450" cy="15725"/>
            </a:xfrm>
            <a:custGeom>
              <a:avLst/>
              <a:gdLst/>
              <a:ahLst/>
              <a:cxnLst/>
              <a:rect l="l" t="t" r="r" b="b"/>
              <a:pathLst>
                <a:path w="11018" h="629" extrusionOk="0">
                  <a:moveTo>
                    <a:pt x="296" y="0"/>
                  </a:moveTo>
                  <a:cubicBezTo>
                    <a:pt x="148" y="0"/>
                    <a:pt x="0" y="148"/>
                    <a:pt x="0" y="296"/>
                  </a:cubicBezTo>
                  <a:cubicBezTo>
                    <a:pt x="0" y="481"/>
                    <a:pt x="148" y="629"/>
                    <a:pt x="296" y="629"/>
                  </a:cubicBezTo>
                  <a:lnTo>
                    <a:pt x="10722" y="629"/>
                  </a:lnTo>
                  <a:cubicBezTo>
                    <a:pt x="10907" y="629"/>
                    <a:pt x="11018" y="481"/>
                    <a:pt x="11018" y="296"/>
                  </a:cubicBezTo>
                  <a:cubicBezTo>
                    <a:pt x="11018" y="148"/>
                    <a:pt x="10907" y="0"/>
                    <a:pt x="1072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31" name="Google Shape;331;p27"/>
            <p:cNvSpPr/>
            <p:nvPr/>
          </p:nvSpPr>
          <p:spPr>
            <a:xfrm>
              <a:off x="3805825" y="2312175"/>
              <a:ext cx="201500" cy="15725"/>
            </a:xfrm>
            <a:custGeom>
              <a:avLst/>
              <a:gdLst/>
              <a:ahLst/>
              <a:cxnLst/>
              <a:rect l="l" t="t" r="r" b="b"/>
              <a:pathLst>
                <a:path w="8060" h="629" extrusionOk="0">
                  <a:moveTo>
                    <a:pt x="333" y="0"/>
                  </a:moveTo>
                  <a:cubicBezTo>
                    <a:pt x="148" y="0"/>
                    <a:pt x="0" y="148"/>
                    <a:pt x="0" y="296"/>
                  </a:cubicBezTo>
                  <a:cubicBezTo>
                    <a:pt x="0" y="481"/>
                    <a:pt x="148" y="629"/>
                    <a:pt x="333" y="629"/>
                  </a:cubicBezTo>
                  <a:lnTo>
                    <a:pt x="7764" y="629"/>
                  </a:lnTo>
                  <a:cubicBezTo>
                    <a:pt x="7949" y="629"/>
                    <a:pt x="8060" y="481"/>
                    <a:pt x="8060" y="296"/>
                  </a:cubicBezTo>
                  <a:cubicBezTo>
                    <a:pt x="8060" y="148"/>
                    <a:pt x="7949" y="0"/>
                    <a:pt x="776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32" name="Google Shape;332;p27"/>
            <p:cNvSpPr/>
            <p:nvPr/>
          </p:nvSpPr>
          <p:spPr>
            <a:xfrm>
              <a:off x="4196775" y="2389800"/>
              <a:ext cx="126650" cy="14825"/>
            </a:xfrm>
            <a:custGeom>
              <a:avLst/>
              <a:gdLst/>
              <a:ahLst/>
              <a:cxnLst/>
              <a:rect l="l" t="t" r="r" b="b"/>
              <a:pathLst>
                <a:path w="5066" h="593" extrusionOk="0">
                  <a:moveTo>
                    <a:pt x="296" y="1"/>
                  </a:moveTo>
                  <a:cubicBezTo>
                    <a:pt x="149" y="1"/>
                    <a:pt x="1" y="112"/>
                    <a:pt x="1" y="297"/>
                  </a:cubicBezTo>
                  <a:cubicBezTo>
                    <a:pt x="1" y="444"/>
                    <a:pt x="149" y="592"/>
                    <a:pt x="296" y="592"/>
                  </a:cubicBezTo>
                  <a:lnTo>
                    <a:pt x="4770" y="592"/>
                  </a:lnTo>
                  <a:cubicBezTo>
                    <a:pt x="4955" y="592"/>
                    <a:pt x="5066" y="444"/>
                    <a:pt x="5066" y="297"/>
                  </a:cubicBezTo>
                  <a:cubicBezTo>
                    <a:pt x="5066" y="112"/>
                    <a:pt x="4955" y="1"/>
                    <a:pt x="477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33" name="Google Shape;333;p27"/>
            <p:cNvSpPr/>
            <p:nvPr/>
          </p:nvSpPr>
          <p:spPr>
            <a:xfrm>
              <a:off x="3917650" y="2389800"/>
              <a:ext cx="247725" cy="14825"/>
            </a:xfrm>
            <a:custGeom>
              <a:avLst/>
              <a:gdLst/>
              <a:ahLst/>
              <a:cxnLst/>
              <a:rect l="l" t="t" r="r" b="b"/>
              <a:pathLst>
                <a:path w="9909" h="593" extrusionOk="0">
                  <a:moveTo>
                    <a:pt x="296" y="1"/>
                  </a:moveTo>
                  <a:cubicBezTo>
                    <a:pt x="148" y="1"/>
                    <a:pt x="1" y="112"/>
                    <a:pt x="1" y="297"/>
                  </a:cubicBezTo>
                  <a:cubicBezTo>
                    <a:pt x="1" y="444"/>
                    <a:pt x="148" y="592"/>
                    <a:pt x="296" y="592"/>
                  </a:cubicBezTo>
                  <a:lnTo>
                    <a:pt x="9613" y="592"/>
                  </a:lnTo>
                  <a:cubicBezTo>
                    <a:pt x="9798" y="592"/>
                    <a:pt x="9909" y="444"/>
                    <a:pt x="9909" y="297"/>
                  </a:cubicBezTo>
                  <a:cubicBezTo>
                    <a:pt x="9909" y="112"/>
                    <a:pt x="9798" y="1"/>
                    <a:pt x="961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34" name="Google Shape;334;p27"/>
            <p:cNvSpPr/>
            <p:nvPr/>
          </p:nvSpPr>
          <p:spPr>
            <a:xfrm>
              <a:off x="3805825" y="2389800"/>
              <a:ext cx="75800" cy="14825"/>
            </a:xfrm>
            <a:custGeom>
              <a:avLst/>
              <a:gdLst/>
              <a:ahLst/>
              <a:cxnLst/>
              <a:rect l="l" t="t" r="r" b="b"/>
              <a:pathLst>
                <a:path w="3032" h="593" extrusionOk="0">
                  <a:moveTo>
                    <a:pt x="333" y="1"/>
                  </a:moveTo>
                  <a:cubicBezTo>
                    <a:pt x="148" y="1"/>
                    <a:pt x="0" y="112"/>
                    <a:pt x="0" y="297"/>
                  </a:cubicBezTo>
                  <a:cubicBezTo>
                    <a:pt x="0" y="444"/>
                    <a:pt x="148" y="592"/>
                    <a:pt x="333" y="592"/>
                  </a:cubicBezTo>
                  <a:lnTo>
                    <a:pt x="2736" y="592"/>
                  </a:lnTo>
                  <a:cubicBezTo>
                    <a:pt x="2921" y="592"/>
                    <a:pt x="3032" y="444"/>
                    <a:pt x="3032" y="297"/>
                  </a:cubicBezTo>
                  <a:cubicBezTo>
                    <a:pt x="3032" y="112"/>
                    <a:pt x="2921" y="1"/>
                    <a:pt x="27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35" name="Google Shape;335;p27"/>
            <p:cNvSpPr/>
            <p:nvPr/>
          </p:nvSpPr>
          <p:spPr>
            <a:xfrm>
              <a:off x="4015625" y="2457275"/>
              <a:ext cx="307800" cy="14825"/>
            </a:xfrm>
            <a:custGeom>
              <a:avLst/>
              <a:gdLst/>
              <a:ahLst/>
              <a:cxnLst/>
              <a:rect l="l" t="t" r="r" b="b"/>
              <a:pathLst>
                <a:path w="12312" h="593" extrusionOk="0">
                  <a:moveTo>
                    <a:pt x="296" y="1"/>
                  </a:moveTo>
                  <a:cubicBezTo>
                    <a:pt x="111" y="1"/>
                    <a:pt x="0" y="112"/>
                    <a:pt x="0" y="296"/>
                  </a:cubicBezTo>
                  <a:cubicBezTo>
                    <a:pt x="0" y="481"/>
                    <a:pt x="111" y="592"/>
                    <a:pt x="296" y="592"/>
                  </a:cubicBezTo>
                  <a:lnTo>
                    <a:pt x="12016" y="592"/>
                  </a:lnTo>
                  <a:cubicBezTo>
                    <a:pt x="12201" y="592"/>
                    <a:pt x="12312" y="481"/>
                    <a:pt x="12312" y="296"/>
                  </a:cubicBezTo>
                  <a:cubicBezTo>
                    <a:pt x="12312" y="112"/>
                    <a:pt x="12201" y="1"/>
                    <a:pt x="1201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36" name="Google Shape;336;p27"/>
            <p:cNvSpPr/>
            <p:nvPr/>
          </p:nvSpPr>
          <p:spPr>
            <a:xfrm>
              <a:off x="3805825" y="2457275"/>
              <a:ext cx="118325" cy="14825"/>
            </a:xfrm>
            <a:custGeom>
              <a:avLst/>
              <a:gdLst/>
              <a:ahLst/>
              <a:cxnLst/>
              <a:rect l="l" t="t" r="r" b="b"/>
              <a:pathLst>
                <a:path w="4733" h="593" extrusionOk="0">
                  <a:moveTo>
                    <a:pt x="333" y="1"/>
                  </a:moveTo>
                  <a:cubicBezTo>
                    <a:pt x="148" y="1"/>
                    <a:pt x="0" y="112"/>
                    <a:pt x="0" y="296"/>
                  </a:cubicBezTo>
                  <a:cubicBezTo>
                    <a:pt x="0" y="481"/>
                    <a:pt x="148" y="592"/>
                    <a:pt x="333" y="592"/>
                  </a:cubicBezTo>
                  <a:lnTo>
                    <a:pt x="4400" y="592"/>
                  </a:lnTo>
                  <a:cubicBezTo>
                    <a:pt x="4584" y="592"/>
                    <a:pt x="4732" y="481"/>
                    <a:pt x="4732" y="296"/>
                  </a:cubicBezTo>
                  <a:cubicBezTo>
                    <a:pt x="4732" y="112"/>
                    <a:pt x="4584" y="1"/>
                    <a:pt x="44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37" name="Google Shape;337;p27"/>
            <p:cNvSpPr/>
            <p:nvPr/>
          </p:nvSpPr>
          <p:spPr>
            <a:xfrm>
              <a:off x="4256850" y="2534000"/>
              <a:ext cx="66575" cy="15725"/>
            </a:xfrm>
            <a:custGeom>
              <a:avLst/>
              <a:gdLst/>
              <a:ahLst/>
              <a:cxnLst/>
              <a:rect l="l" t="t" r="r" b="b"/>
              <a:pathLst>
                <a:path w="2663" h="629" extrusionOk="0">
                  <a:moveTo>
                    <a:pt x="334" y="0"/>
                  </a:moveTo>
                  <a:cubicBezTo>
                    <a:pt x="149" y="0"/>
                    <a:pt x="1" y="148"/>
                    <a:pt x="1" y="333"/>
                  </a:cubicBezTo>
                  <a:cubicBezTo>
                    <a:pt x="1" y="481"/>
                    <a:pt x="149" y="629"/>
                    <a:pt x="334" y="629"/>
                  </a:cubicBezTo>
                  <a:lnTo>
                    <a:pt x="2367" y="629"/>
                  </a:lnTo>
                  <a:cubicBezTo>
                    <a:pt x="2552" y="629"/>
                    <a:pt x="2663" y="481"/>
                    <a:pt x="2663" y="333"/>
                  </a:cubicBezTo>
                  <a:cubicBezTo>
                    <a:pt x="2663" y="148"/>
                    <a:pt x="2552" y="0"/>
                    <a:pt x="236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38" name="Google Shape;338;p27"/>
            <p:cNvSpPr/>
            <p:nvPr/>
          </p:nvSpPr>
          <p:spPr>
            <a:xfrm>
              <a:off x="4112675" y="2534000"/>
              <a:ext cx="118325" cy="15725"/>
            </a:xfrm>
            <a:custGeom>
              <a:avLst/>
              <a:gdLst/>
              <a:ahLst/>
              <a:cxnLst/>
              <a:rect l="l" t="t" r="r" b="b"/>
              <a:pathLst>
                <a:path w="4733" h="629" extrusionOk="0">
                  <a:moveTo>
                    <a:pt x="333" y="0"/>
                  </a:moveTo>
                  <a:cubicBezTo>
                    <a:pt x="148" y="0"/>
                    <a:pt x="0" y="148"/>
                    <a:pt x="0" y="333"/>
                  </a:cubicBezTo>
                  <a:cubicBezTo>
                    <a:pt x="0" y="481"/>
                    <a:pt x="148" y="629"/>
                    <a:pt x="333" y="629"/>
                  </a:cubicBezTo>
                  <a:lnTo>
                    <a:pt x="4400" y="629"/>
                  </a:lnTo>
                  <a:cubicBezTo>
                    <a:pt x="4585" y="629"/>
                    <a:pt x="4733" y="481"/>
                    <a:pt x="4733" y="333"/>
                  </a:cubicBezTo>
                  <a:cubicBezTo>
                    <a:pt x="4733" y="148"/>
                    <a:pt x="4585" y="0"/>
                    <a:pt x="440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39" name="Google Shape;339;p27"/>
            <p:cNvSpPr/>
            <p:nvPr/>
          </p:nvSpPr>
          <p:spPr>
            <a:xfrm>
              <a:off x="3805825" y="2534000"/>
              <a:ext cx="253275" cy="15725"/>
            </a:xfrm>
            <a:custGeom>
              <a:avLst/>
              <a:gdLst/>
              <a:ahLst/>
              <a:cxnLst/>
              <a:rect l="l" t="t" r="r" b="b"/>
              <a:pathLst>
                <a:path w="10131" h="629" extrusionOk="0">
                  <a:moveTo>
                    <a:pt x="333" y="0"/>
                  </a:moveTo>
                  <a:cubicBezTo>
                    <a:pt x="148" y="0"/>
                    <a:pt x="0" y="148"/>
                    <a:pt x="0" y="333"/>
                  </a:cubicBezTo>
                  <a:cubicBezTo>
                    <a:pt x="0" y="481"/>
                    <a:pt x="148" y="629"/>
                    <a:pt x="333" y="629"/>
                  </a:cubicBezTo>
                  <a:lnTo>
                    <a:pt x="9797" y="629"/>
                  </a:lnTo>
                  <a:cubicBezTo>
                    <a:pt x="9982" y="629"/>
                    <a:pt x="10130" y="481"/>
                    <a:pt x="10130" y="333"/>
                  </a:cubicBezTo>
                  <a:cubicBezTo>
                    <a:pt x="10130" y="148"/>
                    <a:pt x="9982" y="0"/>
                    <a:pt x="979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40" name="Google Shape;340;p27"/>
            <p:cNvSpPr/>
            <p:nvPr/>
          </p:nvSpPr>
          <p:spPr>
            <a:xfrm>
              <a:off x="4047975" y="2611625"/>
              <a:ext cx="275450" cy="15750"/>
            </a:xfrm>
            <a:custGeom>
              <a:avLst/>
              <a:gdLst/>
              <a:ahLst/>
              <a:cxnLst/>
              <a:rect l="l" t="t" r="r" b="b"/>
              <a:pathLst>
                <a:path w="11018" h="630" extrusionOk="0">
                  <a:moveTo>
                    <a:pt x="296" y="1"/>
                  </a:moveTo>
                  <a:cubicBezTo>
                    <a:pt x="148" y="1"/>
                    <a:pt x="0" y="149"/>
                    <a:pt x="0" y="297"/>
                  </a:cubicBezTo>
                  <a:cubicBezTo>
                    <a:pt x="0" y="481"/>
                    <a:pt x="148" y="629"/>
                    <a:pt x="296" y="629"/>
                  </a:cubicBezTo>
                  <a:lnTo>
                    <a:pt x="10722" y="629"/>
                  </a:lnTo>
                  <a:cubicBezTo>
                    <a:pt x="10907" y="629"/>
                    <a:pt x="11018" y="481"/>
                    <a:pt x="11018" y="297"/>
                  </a:cubicBezTo>
                  <a:cubicBezTo>
                    <a:pt x="11018" y="149"/>
                    <a:pt x="10907" y="1"/>
                    <a:pt x="10722"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41" name="Google Shape;341;p27"/>
            <p:cNvSpPr/>
            <p:nvPr/>
          </p:nvSpPr>
          <p:spPr>
            <a:xfrm>
              <a:off x="3805825" y="2611625"/>
              <a:ext cx="201500" cy="15750"/>
            </a:xfrm>
            <a:custGeom>
              <a:avLst/>
              <a:gdLst/>
              <a:ahLst/>
              <a:cxnLst/>
              <a:rect l="l" t="t" r="r" b="b"/>
              <a:pathLst>
                <a:path w="8060" h="630" extrusionOk="0">
                  <a:moveTo>
                    <a:pt x="333" y="1"/>
                  </a:moveTo>
                  <a:cubicBezTo>
                    <a:pt x="148" y="1"/>
                    <a:pt x="0" y="149"/>
                    <a:pt x="0" y="297"/>
                  </a:cubicBezTo>
                  <a:cubicBezTo>
                    <a:pt x="0" y="481"/>
                    <a:pt x="148" y="629"/>
                    <a:pt x="333" y="629"/>
                  </a:cubicBezTo>
                  <a:lnTo>
                    <a:pt x="7764" y="629"/>
                  </a:lnTo>
                  <a:cubicBezTo>
                    <a:pt x="7949" y="629"/>
                    <a:pt x="8060" y="481"/>
                    <a:pt x="8060" y="297"/>
                  </a:cubicBezTo>
                  <a:cubicBezTo>
                    <a:pt x="8060" y="149"/>
                    <a:pt x="7949" y="1"/>
                    <a:pt x="776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42" name="Google Shape;342;p27"/>
            <p:cNvSpPr/>
            <p:nvPr/>
          </p:nvSpPr>
          <p:spPr>
            <a:xfrm>
              <a:off x="4196775" y="2688350"/>
              <a:ext cx="126650" cy="15725"/>
            </a:xfrm>
            <a:custGeom>
              <a:avLst/>
              <a:gdLst/>
              <a:ahLst/>
              <a:cxnLst/>
              <a:rect l="l" t="t" r="r" b="b"/>
              <a:pathLst>
                <a:path w="5066" h="629" extrusionOk="0">
                  <a:moveTo>
                    <a:pt x="296" y="0"/>
                  </a:moveTo>
                  <a:cubicBezTo>
                    <a:pt x="149" y="0"/>
                    <a:pt x="1" y="148"/>
                    <a:pt x="1" y="333"/>
                  </a:cubicBezTo>
                  <a:cubicBezTo>
                    <a:pt x="1" y="481"/>
                    <a:pt x="149" y="629"/>
                    <a:pt x="296" y="629"/>
                  </a:cubicBezTo>
                  <a:lnTo>
                    <a:pt x="4770" y="629"/>
                  </a:lnTo>
                  <a:cubicBezTo>
                    <a:pt x="4955" y="629"/>
                    <a:pt x="5066" y="481"/>
                    <a:pt x="5066" y="333"/>
                  </a:cubicBezTo>
                  <a:cubicBezTo>
                    <a:pt x="5066" y="148"/>
                    <a:pt x="4955" y="0"/>
                    <a:pt x="477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43" name="Google Shape;343;p27"/>
            <p:cNvSpPr/>
            <p:nvPr/>
          </p:nvSpPr>
          <p:spPr>
            <a:xfrm>
              <a:off x="3917650" y="2688350"/>
              <a:ext cx="247725" cy="15725"/>
            </a:xfrm>
            <a:custGeom>
              <a:avLst/>
              <a:gdLst/>
              <a:ahLst/>
              <a:cxnLst/>
              <a:rect l="l" t="t" r="r" b="b"/>
              <a:pathLst>
                <a:path w="9909" h="629" extrusionOk="0">
                  <a:moveTo>
                    <a:pt x="296" y="0"/>
                  </a:moveTo>
                  <a:cubicBezTo>
                    <a:pt x="148" y="0"/>
                    <a:pt x="1" y="148"/>
                    <a:pt x="1" y="333"/>
                  </a:cubicBezTo>
                  <a:cubicBezTo>
                    <a:pt x="1" y="481"/>
                    <a:pt x="148" y="629"/>
                    <a:pt x="296" y="629"/>
                  </a:cubicBezTo>
                  <a:lnTo>
                    <a:pt x="9613" y="629"/>
                  </a:lnTo>
                  <a:cubicBezTo>
                    <a:pt x="9798" y="629"/>
                    <a:pt x="9909" y="481"/>
                    <a:pt x="9909" y="333"/>
                  </a:cubicBezTo>
                  <a:cubicBezTo>
                    <a:pt x="9909" y="148"/>
                    <a:pt x="9798" y="0"/>
                    <a:pt x="9613"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44" name="Google Shape;344;p27"/>
            <p:cNvSpPr/>
            <p:nvPr/>
          </p:nvSpPr>
          <p:spPr>
            <a:xfrm>
              <a:off x="3805825" y="2688350"/>
              <a:ext cx="75800" cy="15725"/>
            </a:xfrm>
            <a:custGeom>
              <a:avLst/>
              <a:gdLst/>
              <a:ahLst/>
              <a:cxnLst/>
              <a:rect l="l" t="t" r="r" b="b"/>
              <a:pathLst>
                <a:path w="3032" h="629" extrusionOk="0">
                  <a:moveTo>
                    <a:pt x="333" y="0"/>
                  </a:moveTo>
                  <a:cubicBezTo>
                    <a:pt x="148" y="0"/>
                    <a:pt x="0" y="148"/>
                    <a:pt x="0" y="333"/>
                  </a:cubicBezTo>
                  <a:cubicBezTo>
                    <a:pt x="0" y="481"/>
                    <a:pt x="148" y="629"/>
                    <a:pt x="333" y="629"/>
                  </a:cubicBezTo>
                  <a:lnTo>
                    <a:pt x="2736" y="629"/>
                  </a:lnTo>
                  <a:cubicBezTo>
                    <a:pt x="2921" y="629"/>
                    <a:pt x="3032" y="481"/>
                    <a:pt x="3032" y="333"/>
                  </a:cubicBezTo>
                  <a:cubicBezTo>
                    <a:pt x="3032" y="148"/>
                    <a:pt x="2921" y="0"/>
                    <a:pt x="2736"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45" name="Google Shape;345;p27"/>
            <p:cNvSpPr/>
            <p:nvPr/>
          </p:nvSpPr>
          <p:spPr>
            <a:xfrm>
              <a:off x="4015625" y="2756750"/>
              <a:ext cx="307800" cy="14800"/>
            </a:xfrm>
            <a:custGeom>
              <a:avLst/>
              <a:gdLst/>
              <a:ahLst/>
              <a:cxnLst/>
              <a:rect l="l" t="t" r="r" b="b"/>
              <a:pathLst>
                <a:path w="12312" h="592" extrusionOk="0">
                  <a:moveTo>
                    <a:pt x="296" y="0"/>
                  </a:moveTo>
                  <a:cubicBezTo>
                    <a:pt x="111" y="0"/>
                    <a:pt x="0" y="111"/>
                    <a:pt x="0" y="296"/>
                  </a:cubicBezTo>
                  <a:cubicBezTo>
                    <a:pt x="0" y="481"/>
                    <a:pt x="111" y="592"/>
                    <a:pt x="296" y="592"/>
                  </a:cubicBezTo>
                  <a:lnTo>
                    <a:pt x="12016" y="592"/>
                  </a:lnTo>
                  <a:cubicBezTo>
                    <a:pt x="12201" y="592"/>
                    <a:pt x="12312" y="481"/>
                    <a:pt x="12312" y="296"/>
                  </a:cubicBezTo>
                  <a:cubicBezTo>
                    <a:pt x="12312" y="111"/>
                    <a:pt x="12201" y="0"/>
                    <a:pt x="12016"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46" name="Google Shape;346;p27"/>
            <p:cNvSpPr/>
            <p:nvPr/>
          </p:nvSpPr>
          <p:spPr>
            <a:xfrm>
              <a:off x="3805825" y="2756750"/>
              <a:ext cx="118325" cy="14800"/>
            </a:xfrm>
            <a:custGeom>
              <a:avLst/>
              <a:gdLst/>
              <a:ahLst/>
              <a:cxnLst/>
              <a:rect l="l" t="t" r="r" b="b"/>
              <a:pathLst>
                <a:path w="4733" h="592" extrusionOk="0">
                  <a:moveTo>
                    <a:pt x="333" y="0"/>
                  </a:moveTo>
                  <a:cubicBezTo>
                    <a:pt x="148" y="0"/>
                    <a:pt x="0" y="111"/>
                    <a:pt x="0" y="296"/>
                  </a:cubicBezTo>
                  <a:cubicBezTo>
                    <a:pt x="0" y="481"/>
                    <a:pt x="148" y="592"/>
                    <a:pt x="333" y="592"/>
                  </a:cubicBezTo>
                  <a:lnTo>
                    <a:pt x="4400" y="592"/>
                  </a:lnTo>
                  <a:cubicBezTo>
                    <a:pt x="4584" y="592"/>
                    <a:pt x="4732" y="481"/>
                    <a:pt x="4732" y="296"/>
                  </a:cubicBezTo>
                  <a:cubicBezTo>
                    <a:pt x="4732" y="111"/>
                    <a:pt x="4584" y="0"/>
                    <a:pt x="440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47" name="Google Shape;347;p27"/>
            <p:cNvSpPr/>
            <p:nvPr/>
          </p:nvSpPr>
          <p:spPr>
            <a:xfrm>
              <a:off x="4256850" y="2833450"/>
              <a:ext cx="66575" cy="15750"/>
            </a:xfrm>
            <a:custGeom>
              <a:avLst/>
              <a:gdLst/>
              <a:ahLst/>
              <a:cxnLst/>
              <a:rect l="l" t="t" r="r" b="b"/>
              <a:pathLst>
                <a:path w="2663" h="630" extrusionOk="0">
                  <a:moveTo>
                    <a:pt x="334" y="1"/>
                  </a:moveTo>
                  <a:cubicBezTo>
                    <a:pt x="149" y="1"/>
                    <a:pt x="1" y="149"/>
                    <a:pt x="1" y="334"/>
                  </a:cubicBezTo>
                  <a:cubicBezTo>
                    <a:pt x="1" y="481"/>
                    <a:pt x="149" y="629"/>
                    <a:pt x="334" y="629"/>
                  </a:cubicBezTo>
                  <a:lnTo>
                    <a:pt x="2367" y="629"/>
                  </a:lnTo>
                  <a:cubicBezTo>
                    <a:pt x="2552" y="629"/>
                    <a:pt x="2663" y="481"/>
                    <a:pt x="2663" y="334"/>
                  </a:cubicBezTo>
                  <a:cubicBezTo>
                    <a:pt x="2663" y="149"/>
                    <a:pt x="2552" y="1"/>
                    <a:pt x="2367"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48" name="Google Shape;348;p27"/>
            <p:cNvSpPr/>
            <p:nvPr/>
          </p:nvSpPr>
          <p:spPr>
            <a:xfrm>
              <a:off x="4112675" y="2833450"/>
              <a:ext cx="118325" cy="15750"/>
            </a:xfrm>
            <a:custGeom>
              <a:avLst/>
              <a:gdLst/>
              <a:ahLst/>
              <a:cxnLst/>
              <a:rect l="l" t="t" r="r" b="b"/>
              <a:pathLst>
                <a:path w="4733" h="630" extrusionOk="0">
                  <a:moveTo>
                    <a:pt x="333" y="1"/>
                  </a:moveTo>
                  <a:cubicBezTo>
                    <a:pt x="148" y="1"/>
                    <a:pt x="0" y="149"/>
                    <a:pt x="0" y="334"/>
                  </a:cubicBezTo>
                  <a:cubicBezTo>
                    <a:pt x="0" y="481"/>
                    <a:pt x="148" y="629"/>
                    <a:pt x="333" y="629"/>
                  </a:cubicBezTo>
                  <a:lnTo>
                    <a:pt x="4400" y="629"/>
                  </a:lnTo>
                  <a:cubicBezTo>
                    <a:pt x="4585" y="629"/>
                    <a:pt x="4733" y="481"/>
                    <a:pt x="4733" y="334"/>
                  </a:cubicBezTo>
                  <a:cubicBezTo>
                    <a:pt x="4733" y="149"/>
                    <a:pt x="4585" y="1"/>
                    <a:pt x="44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49" name="Google Shape;349;p27"/>
            <p:cNvSpPr/>
            <p:nvPr/>
          </p:nvSpPr>
          <p:spPr>
            <a:xfrm>
              <a:off x="3805825" y="2833450"/>
              <a:ext cx="253275" cy="15750"/>
            </a:xfrm>
            <a:custGeom>
              <a:avLst/>
              <a:gdLst/>
              <a:ahLst/>
              <a:cxnLst/>
              <a:rect l="l" t="t" r="r" b="b"/>
              <a:pathLst>
                <a:path w="10131" h="630" extrusionOk="0">
                  <a:moveTo>
                    <a:pt x="333" y="1"/>
                  </a:moveTo>
                  <a:cubicBezTo>
                    <a:pt x="148" y="1"/>
                    <a:pt x="0" y="149"/>
                    <a:pt x="0" y="334"/>
                  </a:cubicBezTo>
                  <a:cubicBezTo>
                    <a:pt x="0" y="481"/>
                    <a:pt x="148" y="629"/>
                    <a:pt x="333" y="629"/>
                  </a:cubicBezTo>
                  <a:lnTo>
                    <a:pt x="9797" y="629"/>
                  </a:lnTo>
                  <a:cubicBezTo>
                    <a:pt x="9982" y="629"/>
                    <a:pt x="10130" y="481"/>
                    <a:pt x="10130" y="334"/>
                  </a:cubicBezTo>
                  <a:cubicBezTo>
                    <a:pt x="10130" y="149"/>
                    <a:pt x="9982" y="1"/>
                    <a:pt x="9797"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50" name="Google Shape;350;p27"/>
            <p:cNvSpPr/>
            <p:nvPr/>
          </p:nvSpPr>
          <p:spPr>
            <a:xfrm>
              <a:off x="4047975" y="2911100"/>
              <a:ext cx="275450" cy="15725"/>
            </a:xfrm>
            <a:custGeom>
              <a:avLst/>
              <a:gdLst/>
              <a:ahLst/>
              <a:cxnLst/>
              <a:rect l="l" t="t" r="r" b="b"/>
              <a:pathLst>
                <a:path w="11018" h="629" extrusionOk="0">
                  <a:moveTo>
                    <a:pt x="296" y="0"/>
                  </a:moveTo>
                  <a:cubicBezTo>
                    <a:pt x="148" y="0"/>
                    <a:pt x="0" y="148"/>
                    <a:pt x="0" y="296"/>
                  </a:cubicBezTo>
                  <a:cubicBezTo>
                    <a:pt x="0" y="481"/>
                    <a:pt x="148" y="629"/>
                    <a:pt x="296" y="629"/>
                  </a:cubicBezTo>
                  <a:lnTo>
                    <a:pt x="10722" y="629"/>
                  </a:lnTo>
                  <a:cubicBezTo>
                    <a:pt x="10907" y="629"/>
                    <a:pt x="11018" y="481"/>
                    <a:pt x="11018" y="296"/>
                  </a:cubicBezTo>
                  <a:cubicBezTo>
                    <a:pt x="11018" y="148"/>
                    <a:pt x="10907" y="0"/>
                    <a:pt x="1072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51" name="Google Shape;351;p27"/>
            <p:cNvSpPr/>
            <p:nvPr/>
          </p:nvSpPr>
          <p:spPr>
            <a:xfrm>
              <a:off x="3805825" y="2911100"/>
              <a:ext cx="201500" cy="15725"/>
            </a:xfrm>
            <a:custGeom>
              <a:avLst/>
              <a:gdLst/>
              <a:ahLst/>
              <a:cxnLst/>
              <a:rect l="l" t="t" r="r" b="b"/>
              <a:pathLst>
                <a:path w="8060" h="629" extrusionOk="0">
                  <a:moveTo>
                    <a:pt x="333" y="0"/>
                  </a:moveTo>
                  <a:cubicBezTo>
                    <a:pt x="148" y="0"/>
                    <a:pt x="0" y="148"/>
                    <a:pt x="0" y="296"/>
                  </a:cubicBezTo>
                  <a:cubicBezTo>
                    <a:pt x="0" y="481"/>
                    <a:pt x="148" y="629"/>
                    <a:pt x="333" y="629"/>
                  </a:cubicBezTo>
                  <a:lnTo>
                    <a:pt x="7764" y="629"/>
                  </a:lnTo>
                  <a:cubicBezTo>
                    <a:pt x="7949" y="629"/>
                    <a:pt x="8060" y="481"/>
                    <a:pt x="8060" y="296"/>
                  </a:cubicBezTo>
                  <a:cubicBezTo>
                    <a:pt x="8060" y="148"/>
                    <a:pt x="7949" y="0"/>
                    <a:pt x="776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52" name="Google Shape;352;p27"/>
            <p:cNvSpPr/>
            <p:nvPr/>
          </p:nvSpPr>
          <p:spPr>
            <a:xfrm>
              <a:off x="4196775" y="2987800"/>
              <a:ext cx="126650" cy="15750"/>
            </a:xfrm>
            <a:custGeom>
              <a:avLst/>
              <a:gdLst/>
              <a:ahLst/>
              <a:cxnLst/>
              <a:rect l="l" t="t" r="r" b="b"/>
              <a:pathLst>
                <a:path w="5066" h="630" extrusionOk="0">
                  <a:moveTo>
                    <a:pt x="296" y="1"/>
                  </a:moveTo>
                  <a:cubicBezTo>
                    <a:pt x="149" y="1"/>
                    <a:pt x="1" y="149"/>
                    <a:pt x="1" y="334"/>
                  </a:cubicBezTo>
                  <a:cubicBezTo>
                    <a:pt x="1" y="481"/>
                    <a:pt x="149" y="629"/>
                    <a:pt x="296" y="629"/>
                  </a:cubicBezTo>
                  <a:lnTo>
                    <a:pt x="4770" y="629"/>
                  </a:lnTo>
                  <a:cubicBezTo>
                    <a:pt x="4955" y="629"/>
                    <a:pt x="5066" y="481"/>
                    <a:pt x="5066" y="334"/>
                  </a:cubicBezTo>
                  <a:cubicBezTo>
                    <a:pt x="5066" y="149"/>
                    <a:pt x="4955" y="1"/>
                    <a:pt x="477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53" name="Google Shape;353;p27"/>
            <p:cNvSpPr/>
            <p:nvPr/>
          </p:nvSpPr>
          <p:spPr>
            <a:xfrm>
              <a:off x="3917650" y="2987800"/>
              <a:ext cx="247725" cy="15750"/>
            </a:xfrm>
            <a:custGeom>
              <a:avLst/>
              <a:gdLst/>
              <a:ahLst/>
              <a:cxnLst/>
              <a:rect l="l" t="t" r="r" b="b"/>
              <a:pathLst>
                <a:path w="9909" h="630" extrusionOk="0">
                  <a:moveTo>
                    <a:pt x="296" y="1"/>
                  </a:moveTo>
                  <a:cubicBezTo>
                    <a:pt x="148" y="1"/>
                    <a:pt x="1" y="149"/>
                    <a:pt x="1" y="334"/>
                  </a:cubicBezTo>
                  <a:cubicBezTo>
                    <a:pt x="1" y="481"/>
                    <a:pt x="148" y="629"/>
                    <a:pt x="296" y="629"/>
                  </a:cubicBezTo>
                  <a:lnTo>
                    <a:pt x="9613" y="629"/>
                  </a:lnTo>
                  <a:cubicBezTo>
                    <a:pt x="9798" y="629"/>
                    <a:pt x="9909" y="481"/>
                    <a:pt x="9909" y="334"/>
                  </a:cubicBezTo>
                  <a:cubicBezTo>
                    <a:pt x="9909" y="149"/>
                    <a:pt x="9798" y="1"/>
                    <a:pt x="961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54" name="Google Shape;354;p27"/>
            <p:cNvSpPr/>
            <p:nvPr/>
          </p:nvSpPr>
          <p:spPr>
            <a:xfrm>
              <a:off x="3805825" y="2987800"/>
              <a:ext cx="75800" cy="15750"/>
            </a:xfrm>
            <a:custGeom>
              <a:avLst/>
              <a:gdLst/>
              <a:ahLst/>
              <a:cxnLst/>
              <a:rect l="l" t="t" r="r" b="b"/>
              <a:pathLst>
                <a:path w="3032" h="630" extrusionOk="0">
                  <a:moveTo>
                    <a:pt x="333" y="1"/>
                  </a:moveTo>
                  <a:cubicBezTo>
                    <a:pt x="148" y="1"/>
                    <a:pt x="0" y="149"/>
                    <a:pt x="0" y="334"/>
                  </a:cubicBezTo>
                  <a:cubicBezTo>
                    <a:pt x="0" y="481"/>
                    <a:pt x="148" y="629"/>
                    <a:pt x="333" y="629"/>
                  </a:cubicBezTo>
                  <a:lnTo>
                    <a:pt x="2736" y="629"/>
                  </a:lnTo>
                  <a:cubicBezTo>
                    <a:pt x="2921" y="629"/>
                    <a:pt x="3032" y="481"/>
                    <a:pt x="3032" y="334"/>
                  </a:cubicBezTo>
                  <a:cubicBezTo>
                    <a:pt x="3032" y="149"/>
                    <a:pt x="2921" y="1"/>
                    <a:pt x="27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55" name="Google Shape;355;p27"/>
            <p:cNvSpPr/>
            <p:nvPr/>
          </p:nvSpPr>
          <p:spPr>
            <a:xfrm>
              <a:off x="4015625" y="3056200"/>
              <a:ext cx="307800" cy="14825"/>
            </a:xfrm>
            <a:custGeom>
              <a:avLst/>
              <a:gdLst/>
              <a:ahLst/>
              <a:cxnLst/>
              <a:rect l="l" t="t" r="r" b="b"/>
              <a:pathLst>
                <a:path w="12312" h="593" extrusionOk="0">
                  <a:moveTo>
                    <a:pt x="296" y="1"/>
                  </a:moveTo>
                  <a:cubicBezTo>
                    <a:pt x="111" y="1"/>
                    <a:pt x="0" y="112"/>
                    <a:pt x="0" y="296"/>
                  </a:cubicBezTo>
                  <a:cubicBezTo>
                    <a:pt x="0" y="481"/>
                    <a:pt x="111" y="592"/>
                    <a:pt x="296" y="592"/>
                  </a:cubicBezTo>
                  <a:lnTo>
                    <a:pt x="12016" y="592"/>
                  </a:lnTo>
                  <a:cubicBezTo>
                    <a:pt x="12201" y="592"/>
                    <a:pt x="12312" y="481"/>
                    <a:pt x="12312" y="296"/>
                  </a:cubicBezTo>
                  <a:cubicBezTo>
                    <a:pt x="12312" y="112"/>
                    <a:pt x="12201" y="1"/>
                    <a:pt x="1201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56" name="Google Shape;356;p27"/>
            <p:cNvSpPr/>
            <p:nvPr/>
          </p:nvSpPr>
          <p:spPr>
            <a:xfrm>
              <a:off x="3805825" y="3056200"/>
              <a:ext cx="118325" cy="14825"/>
            </a:xfrm>
            <a:custGeom>
              <a:avLst/>
              <a:gdLst/>
              <a:ahLst/>
              <a:cxnLst/>
              <a:rect l="l" t="t" r="r" b="b"/>
              <a:pathLst>
                <a:path w="4733" h="593" extrusionOk="0">
                  <a:moveTo>
                    <a:pt x="333" y="1"/>
                  </a:moveTo>
                  <a:cubicBezTo>
                    <a:pt x="148" y="1"/>
                    <a:pt x="0" y="112"/>
                    <a:pt x="0" y="296"/>
                  </a:cubicBezTo>
                  <a:cubicBezTo>
                    <a:pt x="0" y="481"/>
                    <a:pt x="148" y="592"/>
                    <a:pt x="333" y="592"/>
                  </a:cubicBezTo>
                  <a:lnTo>
                    <a:pt x="4400" y="592"/>
                  </a:lnTo>
                  <a:cubicBezTo>
                    <a:pt x="4584" y="592"/>
                    <a:pt x="4732" y="481"/>
                    <a:pt x="4732" y="296"/>
                  </a:cubicBezTo>
                  <a:cubicBezTo>
                    <a:pt x="4732" y="112"/>
                    <a:pt x="4584" y="1"/>
                    <a:pt x="44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57" name="Google Shape;357;p27"/>
            <p:cNvSpPr/>
            <p:nvPr/>
          </p:nvSpPr>
          <p:spPr>
            <a:xfrm>
              <a:off x="4256850" y="3132925"/>
              <a:ext cx="66575" cy="15725"/>
            </a:xfrm>
            <a:custGeom>
              <a:avLst/>
              <a:gdLst/>
              <a:ahLst/>
              <a:cxnLst/>
              <a:rect l="l" t="t" r="r" b="b"/>
              <a:pathLst>
                <a:path w="2663" h="629" extrusionOk="0">
                  <a:moveTo>
                    <a:pt x="334" y="0"/>
                  </a:moveTo>
                  <a:cubicBezTo>
                    <a:pt x="149" y="0"/>
                    <a:pt x="1" y="148"/>
                    <a:pt x="1" y="333"/>
                  </a:cubicBezTo>
                  <a:cubicBezTo>
                    <a:pt x="1" y="481"/>
                    <a:pt x="149" y="629"/>
                    <a:pt x="334" y="629"/>
                  </a:cubicBezTo>
                  <a:lnTo>
                    <a:pt x="2367" y="629"/>
                  </a:lnTo>
                  <a:cubicBezTo>
                    <a:pt x="2552" y="629"/>
                    <a:pt x="2663" y="481"/>
                    <a:pt x="2663" y="333"/>
                  </a:cubicBezTo>
                  <a:cubicBezTo>
                    <a:pt x="2663" y="148"/>
                    <a:pt x="2552" y="0"/>
                    <a:pt x="236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58" name="Google Shape;358;p27"/>
            <p:cNvSpPr/>
            <p:nvPr/>
          </p:nvSpPr>
          <p:spPr>
            <a:xfrm>
              <a:off x="4112675" y="3132925"/>
              <a:ext cx="118325" cy="15725"/>
            </a:xfrm>
            <a:custGeom>
              <a:avLst/>
              <a:gdLst/>
              <a:ahLst/>
              <a:cxnLst/>
              <a:rect l="l" t="t" r="r" b="b"/>
              <a:pathLst>
                <a:path w="4733" h="629" extrusionOk="0">
                  <a:moveTo>
                    <a:pt x="333" y="0"/>
                  </a:moveTo>
                  <a:cubicBezTo>
                    <a:pt x="148" y="0"/>
                    <a:pt x="0" y="148"/>
                    <a:pt x="0" y="333"/>
                  </a:cubicBezTo>
                  <a:cubicBezTo>
                    <a:pt x="0" y="481"/>
                    <a:pt x="148" y="629"/>
                    <a:pt x="333" y="629"/>
                  </a:cubicBezTo>
                  <a:lnTo>
                    <a:pt x="4400" y="629"/>
                  </a:lnTo>
                  <a:cubicBezTo>
                    <a:pt x="4585" y="629"/>
                    <a:pt x="4733" y="481"/>
                    <a:pt x="4733" y="333"/>
                  </a:cubicBezTo>
                  <a:cubicBezTo>
                    <a:pt x="4733" y="148"/>
                    <a:pt x="4585" y="0"/>
                    <a:pt x="440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59" name="Google Shape;359;p27"/>
            <p:cNvSpPr/>
            <p:nvPr/>
          </p:nvSpPr>
          <p:spPr>
            <a:xfrm>
              <a:off x="3805825" y="3132925"/>
              <a:ext cx="253275" cy="15725"/>
            </a:xfrm>
            <a:custGeom>
              <a:avLst/>
              <a:gdLst/>
              <a:ahLst/>
              <a:cxnLst/>
              <a:rect l="l" t="t" r="r" b="b"/>
              <a:pathLst>
                <a:path w="10131" h="629" extrusionOk="0">
                  <a:moveTo>
                    <a:pt x="333" y="0"/>
                  </a:moveTo>
                  <a:cubicBezTo>
                    <a:pt x="148" y="0"/>
                    <a:pt x="0" y="148"/>
                    <a:pt x="0" y="333"/>
                  </a:cubicBezTo>
                  <a:cubicBezTo>
                    <a:pt x="0" y="481"/>
                    <a:pt x="148" y="629"/>
                    <a:pt x="333" y="629"/>
                  </a:cubicBezTo>
                  <a:lnTo>
                    <a:pt x="9797" y="629"/>
                  </a:lnTo>
                  <a:cubicBezTo>
                    <a:pt x="9982" y="629"/>
                    <a:pt x="10130" y="481"/>
                    <a:pt x="10130" y="333"/>
                  </a:cubicBezTo>
                  <a:cubicBezTo>
                    <a:pt x="10130" y="148"/>
                    <a:pt x="9982" y="0"/>
                    <a:pt x="979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60" name="Google Shape;360;p27"/>
            <p:cNvSpPr/>
            <p:nvPr/>
          </p:nvSpPr>
          <p:spPr>
            <a:xfrm>
              <a:off x="4047975" y="3210550"/>
              <a:ext cx="275450" cy="14825"/>
            </a:xfrm>
            <a:custGeom>
              <a:avLst/>
              <a:gdLst/>
              <a:ahLst/>
              <a:cxnLst/>
              <a:rect l="l" t="t" r="r" b="b"/>
              <a:pathLst>
                <a:path w="11018" h="593" extrusionOk="0">
                  <a:moveTo>
                    <a:pt x="296" y="1"/>
                  </a:moveTo>
                  <a:cubicBezTo>
                    <a:pt x="148" y="1"/>
                    <a:pt x="0" y="149"/>
                    <a:pt x="0" y="297"/>
                  </a:cubicBezTo>
                  <a:cubicBezTo>
                    <a:pt x="0" y="481"/>
                    <a:pt x="148" y="592"/>
                    <a:pt x="296" y="592"/>
                  </a:cubicBezTo>
                  <a:lnTo>
                    <a:pt x="10722" y="592"/>
                  </a:lnTo>
                  <a:cubicBezTo>
                    <a:pt x="10907" y="592"/>
                    <a:pt x="11018" y="481"/>
                    <a:pt x="11018" y="297"/>
                  </a:cubicBezTo>
                  <a:cubicBezTo>
                    <a:pt x="11018" y="149"/>
                    <a:pt x="10907" y="1"/>
                    <a:pt x="10722"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61" name="Google Shape;361;p27"/>
            <p:cNvSpPr/>
            <p:nvPr/>
          </p:nvSpPr>
          <p:spPr>
            <a:xfrm>
              <a:off x="3805825" y="3210550"/>
              <a:ext cx="201500" cy="14825"/>
            </a:xfrm>
            <a:custGeom>
              <a:avLst/>
              <a:gdLst/>
              <a:ahLst/>
              <a:cxnLst/>
              <a:rect l="l" t="t" r="r" b="b"/>
              <a:pathLst>
                <a:path w="8060" h="593" extrusionOk="0">
                  <a:moveTo>
                    <a:pt x="333" y="1"/>
                  </a:moveTo>
                  <a:cubicBezTo>
                    <a:pt x="148" y="1"/>
                    <a:pt x="0" y="149"/>
                    <a:pt x="0" y="297"/>
                  </a:cubicBezTo>
                  <a:cubicBezTo>
                    <a:pt x="0" y="481"/>
                    <a:pt x="148" y="592"/>
                    <a:pt x="333" y="592"/>
                  </a:cubicBezTo>
                  <a:lnTo>
                    <a:pt x="7764" y="592"/>
                  </a:lnTo>
                  <a:cubicBezTo>
                    <a:pt x="7949" y="592"/>
                    <a:pt x="8060" y="481"/>
                    <a:pt x="8060" y="297"/>
                  </a:cubicBezTo>
                  <a:cubicBezTo>
                    <a:pt x="8060" y="149"/>
                    <a:pt x="7949" y="1"/>
                    <a:pt x="776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62" name="Google Shape;362;p27"/>
            <p:cNvSpPr/>
            <p:nvPr/>
          </p:nvSpPr>
          <p:spPr>
            <a:xfrm>
              <a:off x="4196775" y="3287275"/>
              <a:ext cx="126650" cy="15725"/>
            </a:xfrm>
            <a:custGeom>
              <a:avLst/>
              <a:gdLst/>
              <a:ahLst/>
              <a:cxnLst/>
              <a:rect l="l" t="t" r="r" b="b"/>
              <a:pathLst>
                <a:path w="5066" h="629" extrusionOk="0">
                  <a:moveTo>
                    <a:pt x="296" y="0"/>
                  </a:moveTo>
                  <a:cubicBezTo>
                    <a:pt x="149" y="0"/>
                    <a:pt x="1" y="148"/>
                    <a:pt x="1" y="333"/>
                  </a:cubicBezTo>
                  <a:cubicBezTo>
                    <a:pt x="1" y="481"/>
                    <a:pt x="149" y="629"/>
                    <a:pt x="296" y="629"/>
                  </a:cubicBezTo>
                  <a:lnTo>
                    <a:pt x="4770" y="629"/>
                  </a:lnTo>
                  <a:cubicBezTo>
                    <a:pt x="4955" y="629"/>
                    <a:pt x="5066" y="481"/>
                    <a:pt x="5066" y="333"/>
                  </a:cubicBezTo>
                  <a:cubicBezTo>
                    <a:pt x="5066" y="148"/>
                    <a:pt x="4955" y="0"/>
                    <a:pt x="477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63" name="Google Shape;363;p27"/>
            <p:cNvSpPr/>
            <p:nvPr/>
          </p:nvSpPr>
          <p:spPr>
            <a:xfrm>
              <a:off x="3917650" y="3287275"/>
              <a:ext cx="247725" cy="15725"/>
            </a:xfrm>
            <a:custGeom>
              <a:avLst/>
              <a:gdLst/>
              <a:ahLst/>
              <a:cxnLst/>
              <a:rect l="l" t="t" r="r" b="b"/>
              <a:pathLst>
                <a:path w="9909" h="629" extrusionOk="0">
                  <a:moveTo>
                    <a:pt x="296" y="0"/>
                  </a:moveTo>
                  <a:cubicBezTo>
                    <a:pt x="148" y="0"/>
                    <a:pt x="1" y="148"/>
                    <a:pt x="1" y="333"/>
                  </a:cubicBezTo>
                  <a:cubicBezTo>
                    <a:pt x="1" y="481"/>
                    <a:pt x="148" y="629"/>
                    <a:pt x="296" y="629"/>
                  </a:cubicBezTo>
                  <a:lnTo>
                    <a:pt x="9613" y="629"/>
                  </a:lnTo>
                  <a:cubicBezTo>
                    <a:pt x="9798" y="629"/>
                    <a:pt x="9909" y="481"/>
                    <a:pt x="9909" y="333"/>
                  </a:cubicBezTo>
                  <a:cubicBezTo>
                    <a:pt x="9909" y="148"/>
                    <a:pt x="9798" y="0"/>
                    <a:pt x="9613"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64" name="Google Shape;364;p27"/>
            <p:cNvSpPr/>
            <p:nvPr/>
          </p:nvSpPr>
          <p:spPr>
            <a:xfrm>
              <a:off x="3805825" y="3287275"/>
              <a:ext cx="75800" cy="15725"/>
            </a:xfrm>
            <a:custGeom>
              <a:avLst/>
              <a:gdLst/>
              <a:ahLst/>
              <a:cxnLst/>
              <a:rect l="l" t="t" r="r" b="b"/>
              <a:pathLst>
                <a:path w="3032" h="629" extrusionOk="0">
                  <a:moveTo>
                    <a:pt x="333" y="0"/>
                  </a:moveTo>
                  <a:cubicBezTo>
                    <a:pt x="148" y="0"/>
                    <a:pt x="0" y="148"/>
                    <a:pt x="0" y="333"/>
                  </a:cubicBezTo>
                  <a:cubicBezTo>
                    <a:pt x="0" y="481"/>
                    <a:pt x="148" y="629"/>
                    <a:pt x="333" y="629"/>
                  </a:cubicBezTo>
                  <a:lnTo>
                    <a:pt x="2736" y="629"/>
                  </a:lnTo>
                  <a:cubicBezTo>
                    <a:pt x="2921" y="629"/>
                    <a:pt x="3032" y="481"/>
                    <a:pt x="3032" y="333"/>
                  </a:cubicBezTo>
                  <a:cubicBezTo>
                    <a:pt x="3032" y="148"/>
                    <a:pt x="2921" y="0"/>
                    <a:pt x="2736"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65" name="Google Shape;365;p27"/>
            <p:cNvSpPr/>
            <p:nvPr/>
          </p:nvSpPr>
          <p:spPr>
            <a:xfrm>
              <a:off x="1700350" y="3333475"/>
              <a:ext cx="69325" cy="154400"/>
            </a:xfrm>
            <a:custGeom>
              <a:avLst/>
              <a:gdLst/>
              <a:ahLst/>
              <a:cxnLst/>
              <a:rect l="l" t="t" r="r" b="b"/>
              <a:pathLst>
                <a:path w="2773" h="6176" extrusionOk="0">
                  <a:moveTo>
                    <a:pt x="0" y="1"/>
                  </a:moveTo>
                  <a:lnTo>
                    <a:pt x="0" y="6175"/>
                  </a:lnTo>
                  <a:lnTo>
                    <a:pt x="2773" y="6175"/>
                  </a:lnTo>
                  <a:lnTo>
                    <a:pt x="2773" y="1"/>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66" name="Google Shape;366;p27"/>
            <p:cNvSpPr/>
            <p:nvPr/>
          </p:nvSpPr>
          <p:spPr>
            <a:xfrm>
              <a:off x="1838975" y="3401875"/>
              <a:ext cx="69350" cy="86000"/>
            </a:xfrm>
            <a:custGeom>
              <a:avLst/>
              <a:gdLst/>
              <a:ahLst/>
              <a:cxnLst/>
              <a:rect l="l" t="t" r="r" b="b"/>
              <a:pathLst>
                <a:path w="2774" h="3440" extrusionOk="0">
                  <a:moveTo>
                    <a:pt x="1" y="1"/>
                  </a:moveTo>
                  <a:lnTo>
                    <a:pt x="1" y="3439"/>
                  </a:lnTo>
                  <a:lnTo>
                    <a:pt x="2774" y="3439"/>
                  </a:lnTo>
                  <a:lnTo>
                    <a:pt x="2774"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67" name="Google Shape;367;p27"/>
            <p:cNvSpPr/>
            <p:nvPr/>
          </p:nvSpPr>
          <p:spPr>
            <a:xfrm>
              <a:off x="1977625" y="3441625"/>
              <a:ext cx="69350" cy="46250"/>
            </a:xfrm>
            <a:custGeom>
              <a:avLst/>
              <a:gdLst/>
              <a:ahLst/>
              <a:cxnLst/>
              <a:rect l="l" t="t" r="r" b="b"/>
              <a:pathLst>
                <a:path w="2774" h="1850" extrusionOk="0">
                  <a:moveTo>
                    <a:pt x="0" y="0"/>
                  </a:moveTo>
                  <a:lnTo>
                    <a:pt x="0" y="1849"/>
                  </a:lnTo>
                  <a:lnTo>
                    <a:pt x="2773" y="1849"/>
                  </a:lnTo>
                  <a:lnTo>
                    <a:pt x="2773" y="0"/>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68" name="Google Shape;368;p27"/>
            <p:cNvSpPr/>
            <p:nvPr/>
          </p:nvSpPr>
          <p:spPr>
            <a:xfrm>
              <a:off x="2116250" y="3378775"/>
              <a:ext cx="69350" cy="109100"/>
            </a:xfrm>
            <a:custGeom>
              <a:avLst/>
              <a:gdLst/>
              <a:ahLst/>
              <a:cxnLst/>
              <a:rect l="l" t="t" r="r" b="b"/>
              <a:pathLst>
                <a:path w="2774" h="4364" extrusionOk="0">
                  <a:moveTo>
                    <a:pt x="1" y="0"/>
                  </a:moveTo>
                  <a:lnTo>
                    <a:pt x="1" y="4363"/>
                  </a:lnTo>
                  <a:lnTo>
                    <a:pt x="2774" y="4363"/>
                  </a:lnTo>
                  <a:lnTo>
                    <a:pt x="2774"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69" name="Google Shape;369;p27"/>
            <p:cNvSpPr/>
            <p:nvPr/>
          </p:nvSpPr>
          <p:spPr>
            <a:xfrm>
              <a:off x="2254900" y="3418525"/>
              <a:ext cx="69350" cy="69350"/>
            </a:xfrm>
            <a:custGeom>
              <a:avLst/>
              <a:gdLst/>
              <a:ahLst/>
              <a:cxnLst/>
              <a:rect l="l" t="t" r="r" b="b"/>
              <a:pathLst>
                <a:path w="2774" h="2774" extrusionOk="0">
                  <a:moveTo>
                    <a:pt x="0" y="0"/>
                  </a:moveTo>
                  <a:lnTo>
                    <a:pt x="0" y="2773"/>
                  </a:lnTo>
                  <a:lnTo>
                    <a:pt x="2773" y="2773"/>
                  </a:lnTo>
                  <a:lnTo>
                    <a:pt x="2773" y="0"/>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70" name="Google Shape;370;p27"/>
            <p:cNvSpPr/>
            <p:nvPr/>
          </p:nvSpPr>
          <p:spPr>
            <a:xfrm>
              <a:off x="2393550" y="3373225"/>
              <a:ext cx="69325" cy="114650"/>
            </a:xfrm>
            <a:custGeom>
              <a:avLst/>
              <a:gdLst/>
              <a:ahLst/>
              <a:cxnLst/>
              <a:rect l="l" t="t" r="r" b="b"/>
              <a:pathLst>
                <a:path w="2773" h="4586" extrusionOk="0">
                  <a:moveTo>
                    <a:pt x="0" y="1"/>
                  </a:moveTo>
                  <a:lnTo>
                    <a:pt x="0" y="4585"/>
                  </a:lnTo>
                  <a:lnTo>
                    <a:pt x="2773" y="4585"/>
                  </a:lnTo>
                  <a:lnTo>
                    <a:pt x="2773"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71" name="Google Shape;371;p27"/>
            <p:cNvSpPr/>
            <p:nvPr/>
          </p:nvSpPr>
          <p:spPr>
            <a:xfrm>
              <a:off x="2532175" y="3468425"/>
              <a:ext cx="69350" cy="19450"/>
            </a:xfrm>
            <a:custGeom>
              <a:avLst/>
              <a:gdLst/>
              <a:ahLst/>
              <a:cxnLst/>
              <a:rect l="l" t="t" r="r" b="b"/>
              <a:pathLst>
                <a:path w="2774" h="778" extrusionOk="0">
                  <a:moveTo>
                    <a:pt x="1" y="1"/>
                  </a:moveTo>
                  <a:lnTo>
                    <a:pt x="1" y="777"/>
                  </a:lnTo>
                  <a:lnTo>
                    <a:pt x="2773" y="777"/>
                  </a:lnTo>
                  <a:lnTo>
                    <a:pt x="2773" y="1"/>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72" name="Google Shape;372;p27"/>
            <p:cNvSpPr/>
            <p:nvPr/>
          </p:nvSpPr>
          <p:spPr>
            <a:xfrm>
              <a:off x="2670825" y="3333475"/>
              <a:ext cx="69350" cy="154400"/>
            </a:xfrm>
            <a:custGeom>
              <a:avLst/>
              <a:gdLst/>
              <a:ahLst/>
              <a:cxnLst/>
              <a:rect l="l" t="t" r="r" b="b"/>
              <a:pathLst>
                <a:path w="2774" h="6176" extrusionOk="0">
                  <a:moveTo>
                    <a:pt x="0" y="1"/>
                  </a:moveTo>
                  <a:lnTo>
                    <a:pt x="0" y="6175"/>
                  </a:lnTo>
                  <a:lnTo>
                    <a:pt x="2773" y="6175"/>
                  </a:lnTo>
                  <a:lnTo>
                    <a:pt x="2773"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73" name="Google Shape;373;p27"/>
            <p:cNvSpPr/>
            <p:nvPr/>
          </p:nvSpPr>
          <p:spPr>
            <a:xfrm>
              <a:off x="2809450" y="3431450"/>
              <a:ext cx="69350" cy="56425"/>
            </a:xfrm>
            <a:custGeom>
              <a:avLst/>
              <a:gdLst/>
              <a:ahLst/>
              <a:cxnLst/>
              <a:rect l="l" t="t" r="r" b="b"/>
              <a:pathLst>
                <a:path w="2774" h="2257" extrusionOk="0">
                  <a:moveTo>
                    <a:pt x="1" y="1"/>
                  </a:moveTo>
                  <a:lnTo>
                    <a:pt x="1" y="2256"/>
                  </a:lnTo>
                  <a:lnTo>
                    <a:pt x="2774" y="2256"/>
                  </a:lnTo>
                  <a:lnTo>
                    <a:pt x="2774" y="1"/>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74" name="Google Shape;374;p27"/>
            <p:cNvSpPr/>
            <p:nvPr/>
          </p:nvSpPr>
          <p:spPr>
            <a:xfrm>
              <a:off x="2948100" y="3465650"/>
              <a:ext cx="69350" cy="22225"/>
            </a:xfrm>
            <a:custGeom>
              <a:avLst/>
              <a:gdLst/>
              <a:ahLst/>
              <a:cxnLst/>
              <a:rect l="l" t="t" r="r" b="b"/>
              <a:pathLst>
                <a:path w="2774" h="889" extrusionOk="0">
                  <a:moveTo>
                    <a:pt x="0" y="1"/>
                  </a:moveTo>
                  <a:lnTo>
                    <a:pt x="0" y="888"/>
                  </a:lnTo>
                  <a:lnTo>
                    <a:pt x="2773" y="888"/>
                  </a:lnTo>
                  <a:lnTo>
                    <a:pt x="2773"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75" name="Google Shape;375;p27"/>
            <p:cNvSpPr/>
            <p:nvPr/>
          </p:nvSpPr>
          <p:spPr>
            <a:xfrm>
              <a:off x="3086750" y="3437000"/>
              <a:ext cx="69325" cy="50875"/>
            </a:xfrm>
            <a:custGeom>
              <a:avLst/>
              <a:gdLst/>
              <a:ahLst/>
              <a:cxnLst/>
              <a:rect l="l" t="t" r="r" b="b"/>
              <a:pathLst>
                <a:path w="2773" h="2035" extrusionOk="0">
                  <a:moveTo>
                    <a:pt x="0" y="1"/>
                  </a:moveTo>
                  <a:lnTo>
                    <a:pt x="0" y="2034"/>
                  </a:lnTo>
                  <a:lnTo>
                    <a:pt x="2773" y="2034"/>
                  </a:lnTo>
                  <a:lnTo>
                    <a:pt x="2773" y="1"/>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76" name="Google Shape;376;p27"/>
            <p:cNvSpPr/>
            <p:nvPr/>
          </p:nvSpPr>
          <p:spPr>
            <a:xfrm>
              <a:off x="3225375" y="3333475"/>
              <a:ext cx="69350" cy="154400"/>
            </a:xfrm>
            <a:custGeom>
              <a:avLst/>
              <a:gdLst/>
              <a:ahLst/>
              <a:cxnLst/>
              <a:rect l="l" t="t" r="r" b="b"/>
              <a:pathLst>
                <a:path w="2774" h="6176" extrusionOk="0">
                  <a:moveTo>
                    <a:pt x="1" y="1"/>
                  </a:moveTo>
                  <a:lnTo>
                    <a:pt x="1" y="6175"/>
                  </a:lnTo>
                  <a:lnTo>
                    <a:pt x="2773" y="6175"/>
                  </a:lnTo>
                  <a:lnTo>
                    <a:pt x="2773"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77" name="Google Shape;377;p27"/>
            <p:cNvSpPr/>
            <p:nvPr/>
          </p:nvSpPr>
          <p:spPr>
            <a:xfrm>
              <a:off x="3364025" y="3364900"/>
              <a:ext cx="69325" cy="122975"/>
            </a:xfrm>
            <a:custGeom>
              <a:avLst/>
              <a:gdLst/>
              <a:ahLst/>
              <a:cxnLst/>
              <a:rect l="l" t="t" r="r" b="b"/>
              <a:pathLst>
                <a:path w="2773" h="4919" extrusionOk="0">
                  <a:moveTo>
                    <a:pt x="0" y="1"/>
                  </a:moveTo>
                  <a:lnTo>
                    <a:pt x="0" y="4918"/>
                  </a:lnTo>
                  <a:lnTo>
                    <a:pt x="2773" y="4918"/>
                  </a:lnTo>
                  <a:lnTo>
                    <a:pt x="2773" y="1"/>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78" name="Google Shape;378;p27"/>
            <p:cNvSpPr/>
            <p:nvPr/>
          </p:nvSpPr>
          <p:spPr>
            <a:xfrm>
              <a:off x="3502650" y="3386175"/>
              <a:ext cx="69350" cy="101700"/>
            </a:xfrm>
            <a:custGeom>
              <a:avLst/>
              <a:gdLst/>
              <a:ahLst/>
              <a:cxnLst/>
              <a:rect l="l" t="t" r="r" b="b"/>
              <a:pathLst>
                <a:path w="2774" h="4068" extrusionOk="0">
                  <a:moveTo>
                    <a:pt x="1" y="0"/>
                  </a:moveTo>
                  <a:lnTo>
                    <a:pt x="1" y="4067"/>
                  </a:lnTo>
                  <a:lnTo>
                    <a:pt x="2774" y="4067"/>
                  </a:lnTo>
                  <a:lnTo>
                    <a:pt x="2774"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79" name="Google Shape;379;p27"/>
            <p:cNvSpPr/>
            <p:nvPr/>
          </p:nvSpPr>
          <p:spPr>
            <a:xfrm>
              <a:off x="3855725" y="1244650"/>
              <a:ext cx="170100" cy="822625"/>
            </a:xfrm>
            <a:custGeom>
              <a:avLst/>
              <a:gdLst/>
              <a:ahLst/>
              <a:cxnLst/>
              <a:rect l="l" t="t" r="r" b="b"/>
              <a:pathLst>
                <a:path w="6804" h="32905" extrusionOk="0">
                  <a:moveTo>
                    <a:pt x="296" y="0"/>
                  </a:moveTo>
                  <a:cubicBezTo>
                    <a:pt x="222" y="0"/>
                    <a:pt x="148" y="37"/>
                    <a:pt x="111" y="74"/>
                  </a:cubicBezTo>
                  <a:cubicBezTo>
                    <a:pt x="38" y="148"/>
                    <a:pt x="1" y="222"/>
                    <a:pt x="1" y="296"/>
                  </a:cubicBezTo>
                  <a:lnTo>
                    <a:pt x="1" y="32571"/>
                  </a:lnTo>
                  <a:cubicBezTo>
                    <a:pt x="1" y="32756"/>
                    <a:pt x="148" y="32904"/>
                    <a:pt x="296" y="32904"/>
                  </a:cubicBezTo>
                  <a:cubicBezTo>
                    <a:pt x="481" y="32904"/>
                    <a:pt x="629" y="32756"/>
                    <a:pt x="629" y="32571"/>
                  </a:cubicBezTo>
                  <a:lnTo>
                    <a:pt x="629" y="629"/>
                  </a:lnTo>
                  <a:lnTo>
                    <a:pt x="6507" y="629"/>
                  </a:lnTo>
                  <a:cubicBezTo>
                    <a:pt x="6655" y="629"/>
                    <a:pt x="6803" y="481"/>
                    <a:pt x="6803" y="296"/>
                  </a:cubicBezTo>
                  <a:cubicBezTo>
                    <a:pt x="6803" y="148"/>
                    <a:pt x="6655" y="0"/>
                    <a:pt x="650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80" name="Google Shape;380;p27"/>
            <p:cNvSpPr/>
            <p:nvPr/>
          </p:nvSpPr>
          <p:spPr>
            <a:xfrm>
              <a:off x="4130225" y="1239100"/>
              <a:ext cx="302275" cy="14800"/>
            </a:xfrm>
            <a:custGeom>
              <a:avLst/>
              <a:gdLst/>
              <a:ahLst/>
              <a:cxnLst/>
              <a:rect l="l" t="t" r="r" b="b"/>
              <a:pathLst>
                <a:path w="12091" h="592" extrusionOk="0">
                  <a:moveTo>
                    <a:pt x="334" y="0"/>
                  </a:moveTo>
                  <a:cubicBezTo>
                    <a:pt x="149" y="0"/>
                    <a:pt x="1" y="148"/>
                    <a:pt x="1" y="296"/>
                  </a:cubicBezTo>
                  <a:cubicBezTo>
                    <a:pt x="1" y="481"/>
                    <a:pt x="149" y="592"/>
                    <a:pt x="334" y="592"/>
                  </a:cubicBezTo>
                  <a:lnTo>
                    <a:pt x="11757" y="592"/>
                  </a:lnTo>
                  <a:cubicBezTo>
                    <a:pt x="11942" y="592"/>
                    <a:pt x="12090" y="481"/>
                    <a:pt x="12090" y="296"/>
                  </a:cubicBezTo>
                  <a:cubicBezTo>
                    <a:pt x="12090" y="148"/>
                    <a:pt x="11942" y="0"/>
                    <a:pt x="1175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81" name="Google Shape;381;p27"/>
            <p:cNvSpPr/>
            <p:nvPr/>
          </p:nvSpPr>
          <p:spPr>
            <a:xfrm>
              <a:off x="4130225" y="1330600"/>
              <a:ext cx="302275" cy="15725"/>
            </a:xfrm>
            <a:custGeom>
              <a:avLst/>
              <a:gdLst/>
              <a:ahLst/>
              <a:cxnLst/>
              <a:rect l="l" t="t" r="r" b="b"/>
              <a:pathLst>
                <a:path w="12091" h="629" extrusionOk="0">
                  <a:moveTo>
                    <a:pt x="334" y="0"/>
                  </a:moveTo>
                  <a:cubicBezTo>
                    <a:pt x="149" y="0"/>
                    <a:pt x="1" y="148"/>
                    <a:pt x="1" y="296"/>
                  </a:cubicBezTo>
                  <a:cubicBezTo>
                    <a:pt x="1" y="481"/>
                    <a:pt x="149" y="629"/>
                    <a:pt x="334" y="629"/>
                  </a:cubicBezTo>
                  <a:lnTo>
                    <a:pt x="11757" y="629"/>
                  </a:lnTo>
                  <a:cubicBezTo>
                    <a:pt x="11942" y="629"/>
                    <a:pt x="12090" y="481"/>
                    <a:pt x="12090" y="296"/>
                  </a:cubicBezTo>
                  <a:cubicBezTo>
                    <a:pt x="12090" y="148"/>
                    <a:pt x="11942" y="0"/>
                    <a:pt x="1175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82" name="Google Shape;382;p27"/>
            <p:cNvSpPr/>
            <p:nvPr/>
          </p:nvSpPr>
          <p:spPr>
            <a:xfrm>
              <a:off x="4130225" y="1422100"/>
              <a:ext cx="302275" cy="15725"/>
            </a:xfrm>
            <a:custGeom>
              <a:avLst/>
              <a:gdLst/>
              <a:ahLst/>
              <a:cxnLst/>
              <a:rect l="l" t="t" r="r" b="b"/>
              <a:pathLst>
                <a:path w="12091" h="629" extrusionOk="0">
                  <a:moveTo>
                    <a:pt x="334" y="0"/>
                  </a:moveTo>
                  <a:cubicBezTo>
                    <a:pt x="149" y="0"/>
                    <a:pt x="1" y="148"/>
                    <a:pt x="1" y="296"/>
                  </a:cubicBezTo>
                  <a:cubicBezTo>
                    <a:pt x="1" y="481"/>
                    <a:pt x="149" y="629"/>
                    <a:pt x="334" y="629"/>
                  </a:cubicBezTo>
                  <a:lnTo>
                    <a:pt x="11757" y="629"/>
                  </a:lnTo>
                  <a:cubicBezTo>
                    <a:pt x="11942" y="629"/>
                    <a:pt x="12090" y="481"/>
                    <a:pt x="12090" y="296"/>
                  </a:cubicBezTo>
                  <a:cubicBezTo>
                    <a:pt x="12090" y="148"/>
                    <a:pt x="11942" y="0"/>
                    <a:pt x="1175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83" name="Google Shape;383;p27"/>
            <p:cNvSpPr/>
            <p:nvPr/>
          </p:nvSpPr>
          <p:spPr>
            <a:xfrm>
              <a:off x="1709575" y="4545200"/>
              <a:ext cx="317975" cy="15750"/>
            </a:xfrm>
            <a:custGeom>
              <a:avLst/>
              <a:gdLst/>
              <a:ahLst/>
              <a:cxnLst/>
              <a:rect l="l" t="t" r="r" b="b"/>
              <a:pathLst>
                <a:path w="12719" h="630" extrusionOk="0">
                  <a:moveTo>
                    <a:pt x="297" y="1"/>
                  </a:moveTo>
                  <a:cubicBezTo>
                    <a:pt x="112" y="1"/>
                    <a:pt x="1" y="148"/>
                    <a:pt x="1" y="296"/>
                  </a:cubicBezTo>
                  <a:cubicBezTo>
                    <a:pt x="1" y="481"/>
                    <a:pt x="112" y="629"/>
                    <a:pt x="297" y="629"/>
                  </a:cubicBezTo>
                  <a:lnTo>
                    <a:pt x="12423" y="629"/>
                  </a:lnTo>
                  <a:cubicBezTo>
                    <a:pt x="12608" y="629"/>
                    <a:pt x="12719" y="481"/>
                    <a:pt x="12719" y="296"/>
                  </a:cubicBezTo>
                  <a:cubicBezTo>
                    <a:pt x="12719" y="148"/>
                    <a:pt x="12608" y="1"/>
                    <a:pt x="12423"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84" name="Google Shape;384;p27"/>
            <p:cNvSpPr/>
            <p:nvPr/>
          </p:nvSpPr>
          <p:spPr>
            <a:xfrm>
              <a:off x="1709575" y="4631150"/>
              <a:ext cx="317975" cy="15750"/>
            </a:xfrm>
            <a:custGeom>
              <a:avLst/>
              <a:gdLst/>
              <a:ahLst/>
              <a:cxnLst/>
              <a:rect l="l" t="t" r="r" b="b"/>
              <a:pathLst>
                <a:path w="12719" h="630" extrusionOk="0">
                  <a:moveTo>
                    <a:pt x="297" y="1"/>
                  </a:moveTo>
                  <a:cubicBezTo>
                    <a:pt x="112" y="1"/>
                    <a:pt x="1" y="149"/>
                    <a:pt x="1" y="297"/>
                  </a:cubicBezTo>
                  <a:cubicBezTo>
                    <a:pt x="1" y="481"/>
                    <a:pt x="112" y="629"/>
                    <a:pt x="297" y="629"/>
                  </a:cubicBezTo>
                  <a:lnTo>
                    <a:pt x="12423" y="629"/>
                  </a:lnTo>
                  <a:cubicBezTo>
                    <a:pt x="12608" y="629"/>
                    <a:pt x="12719" y="481"/>
                    <a:pt x="12719" y="297"/>
                  </a:cubicBezTo>
                  <a:cubicBezTo>
                    <a:pt x="12719" y="149"/>
                    <a:pt x="12608" y="1"/>
                    <a:pt x="12423"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85" name="Google Shape;385;p27"/>
            <p:cNvSpPr/>
            <p:nvPr/>
          </p:nvSpPr>
          <p:spPr>
            <a:xfrm>
              <a:off x="1709575" y="4717125"/>
              <a:ext cx="317975" cy="15725"/>
            </a:xfrm>
            <a:custGeom>
              <a:avLst/>
              <a:gdLst/>
              <a:ahLst/>
              <a:cxnLst/>
              <a:rect l="l" t="t" r="r" b="b"/>
              <a:pathLst>
                <a:path w="12719" h="629" extrusionOk="0">
                  <a:moveTo>
                    <a:pt x="297" y="0"/>
                  </a:moveTo>
                  <a:cubicBezTo>
                    <a:pt x="112" y="0"/>
                    <a:pt x="1" y="148"/>
                    <a:pt x="1" y="296"/>
                  </a:cubicBezTo>
                  <a:cubicBezTo>
                    <a:pt x="1" y="481"/>
                    <a:pt x="112" y="629"/>
                    <a:pt x="297" y="629"/>
                  </a:cubicBezTo>
                  <a:lnTo>
                    <a:pt x="12423" y="629"/>
                  </a:lnTo>
                  <a:cubicBezTo>
                    <a:pt x="12608" y="629"/>
                    <a:pt x="12719" y="481"/>
                    <a:pt x="12719" y="296"/>
                  </a:cubicBezTo>
                  <a:cubicBezTo>
                    <a:pt x="12719" y="148"/>
                    <a:pt x="12608" y="0"/>
                    <a:pt x="12423"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86" name="Google Shape;386;p27"/>
            <p:cNvSpPr/>
            <p:nvPr/>
          </p:nvSpPr>
          <p:spPr>
            <a:xfrm>
              <a:off x="1709575" y="4803075"/>
              <a:ext cx="317975" cy="14800"/>
            </a:xfrm>
            <a:custGeom>
              <a:avLst/>
              <a:gdLst/>
              <a:ahLst/>
              <a:cxnLst/>
              <a:rect l="l" t="t" r="r" b="b"/>
              <a:pathLst>
                <a:path w="12719" h="592" extrusionOk="0">
                  <a:moveTo>
                    <a:pt x="297" y="0"/>
                  </a:moveTo>
                  <a:cubicBezTo>
                    <a:pt x="112" y="0"/>
                    <a:pt x="1" y="111"/>
                    <a:pt x="1" y="296"/>
                  </a:cubicBezTo>
                  <a:cubicBezTo>
                    <a:pt x="1" y="481"/>
                    <a:pt x="112" y="592"/>
                    <a:pt x="297" y="592"/>
                  </a:cubicBezTo>
                  <a:lnTo>
                    <a:pt x="12423" y="592"/>
                  </a:lnTo>
                  <a:cubicBezTo>
                    <a:pt x="12608" y="592"/>
                    <a:pt x="12719" y="481"/>
                    <a:pt x="12719" y="296"/>
                  </a:cubicBezTo>
                  <a:cubicBezTo>
                    <a:pt x="12719" y="111"/>
                    <a:pt x="12608" y="0"/>
                    <a:pt x="12423"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87" name="Google Shape;387;p27"/>
            <p:cNvSpPr/>
            <p:nvPr/>
          </p:nvSpPr>
          <p:spPr>
            <a:xfrm>
              <a:off x="2163400" y="3753100"/>
              <a:ext cx="949250" cy="949250"/>
            </a:xfrm>
            <a:custGeom>
              <a:avLst/>
              <a:gdLst/>
              <a:ahLst/>
              <a:cxnLst/>
              <a:rect l="l" t="t" r="r" b="b"/>
              <a:pathLst>
                <a:path w="37970" h="37970" extrusionOk="0">
                  <a:moveTo>
                    <a:pt x="19003" y="1"/>
                  </a:moveTo>
                  <a:cubicBezTo>
                    <a:pt x="8504" y="1"/>
                    <a:pt x="0" y="8504"/>
                    <a:pt x="0" y="19004"/>
                  </a:cubicBezTo>
                  <a:cubicBezTo>
                    <a:pt x="0" y="29466"/>
                    <a:pt x="8504" y="37970"/>
                    <a:pt x="19003" y="37970"/>
                  </a:cubicBezTo>
                  <a:cubicBezTo>
                    <a:pt x="29466" y="37970"/>
                    <a:pt x="37969" y="29466"/>
                    <a:pt x="37969" y="19004"/>
                  </a:cubicBezTo>
                  <a:cubicBezTo>
                    <a:pt x="37969" y="8504"/>
                    <a:pt x="29466" y="1"/>
                    <a:pt x="19003"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88" name="Google Shape;388;p27"/>
            <p:cNvSpPr/>
            <p:nvPr/>
          </p:nvSpPr>
          <p:spPr>
            <a:xfrm>
              <a:off x="2283550" y="3873250"/>
              <a:ext cx="708950" cy="708950"/>
            </a:xfrm>
            <a:custGeom>
              <a:avLst/>
              <a:gdLst/>
              <a:ahLst/>
              <a:cxnLst/>
              <a:rect l="l" t="t" r="r" b="b"/>
              <a:pathLst>
                <a:path w="28358" h="28358" extrusionOk="0">
                  <a:moveTo>
                    <a:pt x="14197" y="1"/>
                  </a:moveTo>
                  <a:cubicBezTo>
                    <a:pt x="6360" y="1"/>
                    <a:pt x="1" y="6360"/>
                    <a:pt x="1" y="14198"/>
                  </a:cubicBezTo>
                  <a:cubicBezTo>
                    <a:pt x="1" y="22035"/>
                    <a:pt x="6360" y="28357"/>
                    <a:pt x="14197" y="28357"/>
                  </a:cubicBezTo>
                  <a:cubicBezTo>
                    <a:pt x="22035" y="28357"/>
                    <a:pt x="28357" y="22035"/>
                    <a:pt x="28357" y="14198"/>
                  </a:cubicBezTo>
                  <a:cubicBezTo>
                    <a:pt x="28357" y="6360"/>
                    <a:pt x="22035" y="1"/>
                    <a:pt x="14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89" name="Google Shape;389;p27"/>
            <p:cNvSpPr/>
            <p:nvPr/>
          </p:nvSpPr>
          <p:spPr>
            <a:xfrm>
              <a:off x="2275225" y="3864950"/>
              <a:ext cx="725575" cy="725575"/>
            </a:xfrm>
            <a:custGeom>
              <a:avLst/>
              <a:gdLst/>
              <a:ahLst/>
              <a:cxnLst/>
              <a:rect l="l" t="t" r="r" b="b"/>
              <a:pathLst>
                <a:path w="29023" h="29023" extrusionOk="0">
                  <a:moveTo>
                    <a:pt x="14530" y="629"/>
                  </a:moveTo>
                  <a:cubicBezTo>
                    <a:pt x="18338" y="629"/>
                    <a:pt x="21813" y="2181"/>
                    <a:pt x="24327" y="4695"/>
                  </a:cubicBezTo>
                  <a:cubicBezTo>
                    <a:pt x="26841" y="7209"/>
                    <a:pt x="28394" y="10685"/>
                    <a:pt x="28394" y="14530"/>
                  </a:cubicBezTo>
                  <a:cubicBezTo>
                    <a:pt x="28394" y="18338"/>
                    <a:pt x="26841" y="21813"/>
                    <a:pt x="24327" y="24327"/>
                  </a:cubicBezTo>
                  <a:cubicBezTo>
                    <a:pt x="21813" y="26841"/>
                    <a:pt x="18338" y="28394"/>
                    <a:pt x="14530" y="28394"/>
                  </a:cubicBezTo>
                  <a:cubicBezTo>
                    <a:pt x="10685" y="28394"/>
                    <a:pt x="7210" y="26841"/>
                    <a:pt x="4696" y="24327"/>
                  </a:cubicBezTo>
                  <a:cubicBezTo>
                    <a:pt x="2182" y="21813"/>
                    <a:pt x="629" y="18338"/>
                    <a:pt x="629" y="14530"/>
                  </a:cubicBezTo>
                  <a:cubicBezTo>
                    <a:pt x="629" y="10685"/>
                    <a:pt x="2182" y="7209"/>
                    <a:pt x="4696" y="4695"/>
                  </a:cubicBezTo>
                  <a:cubicBezTo>
                    <a:pt x="7210" y="2181"/>
                    <a:pt x="10685" y="629"/>
                    <a:pt x="14530" y="629"/>
                  </a:cubicBezTo>
                  <a:close/>
                  <a:moveTo>
                    <a:pt x="14530" y="0"/>
                  </a:moveTo>
                  <a:cubicBezTo>
                    <a:pt x="6508" y="0"/>
                    <a:pt x="1" y="6507"/>
                    <a:pt x="1" y="14530"/>
                  </a:cubicBezTo>
                  <a:cubicBezTo>
                    <a:pt x="1" y="22515"/>
                    <a:pt x="6508" y="29022"/>
                    <a:pt x="14530" y="29022"/>
                  </a:cubicBezTo>
                  <a:cubicBezTo>
                    <a:pt x="22516" y="29022"/>
                    <a:pt x="29023" y="22515"/>
                    <a:pt x="29023" y="14530"/>
                  </a:cubicBezTo>
                  <a:cubicBezTo>
                    <a:pt x="29023" y="6507"/>
                    <a:pt x="22516" y="0"/>
                    <a:pt x="14530"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90" name="Google Shape;390;p27"/>
            <p:cNvSpPr/>
            <p:nvPr/>
          </p:nvSpPr>
          <p:spPr>
            <a:xfrm>
              <a:off x="2413875" y="4003575"/>
              <a:ext cx="448300" cy="448300"/>
            </a:xfrm>
            <a:custGeom>
              <a:avLst/>
              <a:gdLst/>
              <a:ahLst/>
              <a:cxnLst/>
              <a:rect l="l" t="t" r="r" b="b"/>
              <a:pathLst>
                <a:path w="17932" h="17932" extrusionOk="0">
                  <a:moveTo>
                    <a:pt x="8984" y="1"/>
                  </a:moveTo>
                  <a:cubicBezTo>
                    <a:pt x="4030" y="1"/>
                    <a:pt x="0" y="4030"/>
                    <a:pt x="0" y="8985"/>
                  </a:cubicBezTo>
                  <a:cubicBezTo>
                    <a:pt x="0" y="13902"/>
                    <a:pt x="4030" y="17931"/>
                    <a:pt x="8984" y="17931"/>
                  </a:cubicBezTo>
                  <a:cubicBezTo>
                    <a:pt x="13901" y="17931"/>
                    <a:pt x="17931" y="13902"/>
                    <a:pt x="17931" y="8985"/>
                  </a:cubicBezTo>
                  <a:cubicBezTo>
                    <a:pt x="17931" y="4030"/>
                    <a:pt x="13901" y="1"/>
                    <a:pt x="8984"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91" name="Google Shape;391;p27"/>
            <p:cNvSpPr/>
            <p:nvPr/>
          </p:nvSpPr>
          <p:spPr>
            <a:xfrm>
              <a:off x="1636575" y="3993425"/>
              <a:ext cx="469550" cy="468625"/>
            </a:xfrm>
            <a:custGeom>
              <a:avLst/>
              <a:gdLst/>
              <a:ahLst/>
              <a:cxnLst/>
              <a:rect l="l" t="t" r="r" b="b"/>
              <a:pathLst>
                <a:path w="18782" h="18745" extrusionOk="0">
                  <a:moveTo>
                    <a:pt x="9391" y="0"/>
                  </a:moveTo>
                  <a:cubicBezTo>
                    <a:pt x="4215" y="0"/>
                    <a:pt x="0" y="4178"/>
                    <a:pt x="0" y="9391"/>
                  </a:cubicBezTo>
                  <a:cubicBezTo>
                    <a:pt x="0" y="14566"/>
                    <a:pt x="4215" y="18744"/>
                    <a:pt x="9391" y="18744"/>
                  </a:cubicBezTo>
                  <a:cubicBezTo>
                    <a:pt x="14567" y="18744"/>
                    <a:pt x="18781" y="14566"/>
                    <a:pt x="18781" y="9391"/>
                  </a:cubicBezTo>
                  <a:cubicBezTo>
                    <a:pt x="18781" y="4178"/>
                    <a:pt x="14567" y="0"/>
                    <a:pt x="9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92" name="Google Shape;392;p27"/>
            <p:cNvSpPr/>
            <p:nvPr/>
          </p:nvSpPr>
          <p:spPr>
            <a:xfrm>
              <a:off x="1629175" y="3985100"/>
              <a:ext cx="484325" cy="485250"/>
            </a:xfrm>
            <a:custGeom>
              <a:avLst/>
              <a:gdLst/>
              <a:ahLst/>
              <a:cxnLst/>
              <a:rect l="l" t="t" r="r" b="b"/>
              <a:pathLst>
                <a:path w="19373" h="19410" extrusionOk="0">
                  <a:moveTo>
                    <a:pt x="9687" y="629"/>
                  </a:moveTo>
                  <a:cubicBezTo>
                    <a:pt x="12201" y="629"/>
                    <a:pt x="14456" y="1664"/>
                    <a:pt x="16120" y="3291"/>
                  </a:cubicBezTo>
                  <a:cubicBezTo>
                    <a:pt x="17746" y="4917"/>
                    <a:pt x="18744" y="7210"/>
                    <a:pt x="18744" y="9724"/>
                  </a:cubicBezTo>
                  <a:cubicBezTo>
                    <a:pt x="18744" y="12201"/>
                    <a:pt x="17746" y="14493"/>
                    <a:pt x="16120" y="16120"/>
                  </a:cubicBezTo>
                  <a:cubicBezTo>
                    <a:pt x="14456" y="17783"/>
                    <a:pt x="12201" y="18781"/>
                    <a:pt x="9687" y="18781"/>
                  </a:cubicBezTo>
                  <a:cubicBezTo>
                    <a:pt x="7173" y="18781"/>
                    <a:pt x="4917" y="17783"/>
                    <a:pt x="3254" y="16120"/>
                  </a:cubicBezTo>
                  <a:cubicBezTo>
                    <a:pt x="1627" y="14493"/>
                    <a:pt x="592" y="12201"/>
                    <a:pt x="592" y="9724"/>
                  </a:cubicBezTo>
                  <a:cubicBezTo>
                    <a:pt x="592" y="7210"/>
                    <a:pt x="1627" y="4917"/>
                    <a:pt x="3254" y="3291"/>
                  </a:cubicBezTo>
                  <a:cubicBezTo>
                    <a:pt x="4917" y="1664"/>
                    <a:pt x="7173" y="629"/>
                    <a:pt x="9687" y="629"/>
                  </a:cubicBezTo>
                  <a:close/>
                  <a:moveTo>
                    <a:pt x="9687" y="0"/>
                  </a:moveTo>
                  <a:cubicBezTo>
                    <a:pt x="4326" y="0"/>
                    <a:pt x="0" y="4363"/>
                    <a:pt x="0" y="9724"/>
                  </a:cubicBezTo>
                  <a:cubicBezTo>
                    <a:pt x="0" y="15047"/>
                    <a:pt x="4326" y="19410"/>
                    <a:pt x="9687" y="19410"/>
                  </a:cubicBezTo>
                  <a:cubicBezTo>
                    <a:pt x="15047" y="19410"/>
                    <a:pt x="19373" y="15047"/>
                    <a:pt x="19373" y="9724"/>
                  </a:cubicBezTo>
                  <a:cubicBezTo>
                    <a:pt x="19373" y="4363"/>
                    <a:pt x="15047" y="0"/>
                    <a:pt x="9687"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93" name="Google Shape;393;p27"/>
            <p:cNvSpPr/>
            <p:nvPr/>
          </p:nvSpPr>
          <p:spPr>
            <a:xfrm>
              <a:off x="1740075" y="4096925"/>
              <a:ext cx="262525" cy="262525"/>
            </a:xfrm>
            <a:custGeom>
              <a:avLst/>
              <a:gdLst/>
              <a:ahLst/>
              <a:cxnLst/>
              <a:rect l="l" t="t" r="r" b="b"/>
              <a:pathLst>
                <a:path w="10501" h="10501" extrusionOk="0">
                  <a:moveTo>
                    <a:pt x="5251" y="1"/>
                  </a:moveTo>
                  <a:cubicBezTo>
                    <a:pt x="2367" y="1"/>
                    <a:pt x="1" y="2330"/>
                    <a:pt x="1" y="5251"/>
                  </a:cubicBezTo>
                  <a:cubicBezTo>
                    <a:pt x="1" y="8134"/>
                    <a:pt x="2367" y="10500"/>
                    <a:pt x="5251" y="10500"/>
                  </a:cubicBezTo>
                  <a:cubicBezTo>
                    <a:pt x="8134" y="10500"/>
                    <a:pt x="10501" y="8134"/>
                    <a:pt x="10501" y="5251"/>
                  </a:cubicBezTo>
                  <a:cubicBezTo>
                    <a:pt x="10501" y="2330"/>
                    <a:pt x="8134" y="1"/>
                    <a:pt x="5251"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94" name="Google Shape;394;p27"/>
            <p:cNvSpPr/>
            <p:nvPr/>
          </p:nvSpPr>
          <p:spPr>
            <a:xfrm>
              <a:off x="1304750" y="4090450"/>
              <a:ext cx="274525" cy="274550"/>
            </a:xfrm>
            <a:custGeom>
              <a:avLst/>
              <a:gdLst/>
              <a:ahLst/>
              <a:cxnLst/>
              <a:rect l="l" t="t" r="r" b="b"/>
              <a:pathLst>
                <a:path w="10981" h="10982" extrusionOk="0">
                  <a:moveTo>
                    <a:pt x="5509" y="1"/>
                  </a:moveTo>
                  <a:cubicBezTo>
                    <a:pt x="2478" y="1"/>
                    <a:pt x="1" y="2478"/>
                    <a:pt x="1" y="5510"/>
                  </a:cubicBezTo>
                  <a:cubicBezTo>
                    <a:pt x="1" y="8541"/>
                    <a:pt x="2478" y="10981"/>
                    <a:pt x="5509" y="10981"/>
                  </a:cubicBezTo>
                  <a:cubicBezTo>
                    <a:pt x="8541" y="10981"/>
                    <a:pt x="10981" y="8541"/>
                    <a:pt x="10981" y="5510"/>
                  </a:cubicBezTo>
                  <a:cubicBezTo>
                    <a:pt x="10981" y="2478"/>
                    <a:pt x="8541" y="1"/>
                    <a:pt x="5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95" name="Google Shape;395;p27"/>
            <p:cNvSpPr/>
            <p:nvPr/>
          </p:nvSpPr>
          <p:spPr>
            <a:xfrm>
              <a:off x="1297350" y="4083075"/>
              <a:ext cx="290250" cy="289300"/>
            </a:xfrm>
            <a:custGeom>
              <a:avLst/>
              <a:gdLst/>
              <a:ahLst/>
              <a:cxnLst/>
              <a:rect l="l" t="t" r="r" b="b"/>
              <a:pathLst>
                <a:path w="11610" h="11572" extrusionOk="0">
                  <a:moveTo>
                    <a:pt x="5805" y="592"/>
                  </a:moveTo>
                  <a:cubicBezTo>
                    <a:pt x="7210" y="592"/>
                    <a:pt x="8504" y="1183"/>
                    <a:pt x="9465" y="2108"/>
                  </a:cubicBezTo>
                  <a:cubicBezTo>
                    <a:pt x="10390" y="3069"/>
                    <a:pt x="10981" y="4363"/>
                    <a:pt x="10981" y="5805"/>
                  </a:cubicBezTo>
                  <a:cubicBezTo>
                    <a:pt x="10981" y="7209"/>
                    <a:pt x="10390" y="8503"/>
                    <a:pt x="9465" y="9465"/>
                  </a:cubicBezTo>
                  <a:cubicBezTo>
                    <a:pt x="8504" y="10389"/>
                    <a:pt x="7210" y="10980"/>
                    <a:pt x="5805" y="10980"/>
                  </a:cubicBezTo>
                  <a:cubicBezTo>
                    <a:pt x="4363" y="10980"/>
                    <a:pt x="3070" y="10389"/>
                    <a:pt x="2108" y="9465"/>
                  </a:cubicBezTo>
                  <a:cubicBezTo>
                    <a:pt x="1184" y="8503"/>
                    <a:pt x="592" y="7209"/>
                    <a:pt x="592" y="5805"/>
                  </a:cubicBezTo>
                  <a:cubicBezTo>
                    <a:pt x="592" y="4363"/>
                    <a:pt x="1184" y="3069"/>
                    <a:pt x="2108" y="2108"/>
                  </a:cubicBezTo>
                  <a:cubicBezTo>
                    <a:pt x="3070" y="1183"/>
                    <a:pt x="4363" y="592"/>
                    <a:pt x="5805" y="592"/>
                  </a:cubicBezTo>
                  <a:close/>
                  <a:moveTo>
                    <a:pt x="5805" y="0"/>
                  </a:moveTo>
                  <a:cubicBezTo>
                    <a:pt x="2589" y="0"/>
                    <a:pt x="1" y="2588"/>
                    <a:pt x="1" y="5805"/>
                  </a:cubicBezTo>
                  <a:cubicBezTo>
                    <a:pt x="1" y="8984"/>
                    <a:pt x="2589" y="11572"/>
                    <a:pt x="5805" y="11572"/>
                  </a:cubicBezTo>
                  <a:cubicBezTo>
                    <a:pt x="8985" y="11572"/>
                    <a:pt x="11610" y="8984"/>
                    <a:pt x="11610" y="5805"/>
                  </a:cubicBezTo>
                  <a:cubicBezTo>
                    <a:pt x="11610" y="2588"/>
                    <a:pt x="8985" y="0"/>
                    <a:pt x="5805"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96" name="Google Shape;396;p27"/>
            <p:cNvSpPr/>
            <p:nvPr/>
          </p:nvSpPr>
          <p:spPr>
            <a:xfrm>
              <a:off x="1364825" y="4150550"/>
              <a:ext cx="154375" cy="154375"/>
            </a:xfrm>
            <a:custGeom>
              <a:avLst/>
              <a:gdLst/>
              <a:ahLst/>
              <a:cxnLst/>
              <a:rect l="l" t="t" r="r" b="b"/>
              <a:pathLst>
                <a:path w="6175" h="6175" extrusionOk="0">
                  <a:moveTo>
                    <a:pt x="3106" y="0"/>
                  </a:moveTo>
                  <a:cubicBezTo>
                    <a:pt x="1406" y="0"/>
                    <a:pt x="1" y="1405"/>
                    <a:pt x="1" y="3106"/>
                  </a:cubicBezTo>
                  <a:cubicBezTo>
                    <a:pt x="1" y="4806"/>
                    <a:pt x="1406" y="6174"/>
                    <a:pt x="3106" y="6174"/>
                  </a:cubicBezTo>
                  <a:cubicBezTo>
                    <a:pt x="4807" y="6174"/>
                    <a:pt x="6175" y="4806"/>
                    <a:pt x="6175" y="3106"/>
                  </a:cubicBezTo>
                  <a:cubicBezTo>
                    <a:pt x="6175" y="1405"/>
                    <a:pt x="4807" y="0"/>
                    <a:pt x="3106"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97" name="Google Shape;397;p27"/>
            <p:cNvSpPr/>
            <p:nvPr/>
          </p:nvSpPr>
          <p:spPr>
            <a:xfrm>
              <a:off x="1150400" y="4228175"/>
              <a:ext cx="1488100" cy="25"/>
            </a:xfrm>
            <a:custGeom>
              <a:avLst/>
              <a:gdLst/>
              <a:ahLst/>
              <a:cxnLst/>
              <a:rect l="l" t="t" r="r" b="b"/>
              <a:pathLst>
                <a:path w="59524" h="1" extrusionOk="0">
                  <a:moveTo>
                    <a:pt x="59523" y="1"/>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98" name="Google Shape;398;p27"/>
            <p:cNvSpPr/>
            <p:nvPr/>
          </p:nvSpPr>
          <p:spPr>
            <a:xfrm>
              <a:off x="1143000" y="4219850"/>
              <a:ext cx="1502900" cy="15750"/>
            </a:xfrm>
            <a:custGeom>
              <a:avLst/>
              <a:gdLst/>
              <a:ahLst/>
              <a:cxnLst/>
              <a:rect l="l" t="t" r="r" b="b"/>
              <a:pathLst>
                <a:path w="60116" h="630" extrusionOk="0">
                  <a:moveTo>
                    <a:pt x="297" y="1"/>
                  </a:moveTo>
                  <a:cubicBezTo>
                    <a:pt x="112" y="1"/>
                    <a:pt x="1" y="149"/>
                    <a:pt x="1" y="334"/>
                  </a:cubicBezTo>
                  <a:cubicBezTo>
                    <a:pt x="1" y="481"/>
                    <a:pt x="112" y="629"/>
                    <a:pt x="297" y="629"/>
                  </a:cubicBezTo>
                  <a:lnTo>
                    <a:pt x="59819" y="629"/>
                  </a:lnTo>
                  <a:cubicBezTo>
                    <a:pt x="59967" y="629"/>
                    <a:pt x="60115" y="481"/>
                    <a:pt x="60115" y="334"/>
                  </a:cubicBezTo>
                  <a:cubicBezTo>
                    <a:pt x="60115" y="149"/>
                    <a:pt x="59967" y="1"/>
                    <a:pt x="59819"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399" name="Google Shape;399;p27"/>
            <p:cNvSpPr/>
            <p:nvPr/>
          </p:nvSpPr>
          <p:spPr>
            <a:xfrm>
              <a:off x="2662500" y="939625"/>
              <a:ext cx="943700" cy="739450"/>
            </a:xfrm>
            <a:custGeom>
              <a:avLst/>
              <a:gdLst/>
              <a:ahLst/>
              <a:cxnLst/>
              <a:rect l="l" t="t" r="r" b="b"/>
              <a:pathLst>
                <a:path w="37748" h="29578" extrusionOk="0">
                  <a:moveTo>
                    <a:pt x="1" y="1"/>
                  </a:moveTo>
                  <a:lnTo>
                    <a:pt x="1" y="29577"/>
                  </a:lnTo>
                  <a:lnTo>
                    <a:pt x="3587" y="29577"/>
                  </a:lnTo>
                  <a:cubicBezTo>
                    <a:pt x="5472" y="27507"/>
                    <a:pt x="7653" y="25917"/>
                    <a:pt x="10093" y="24956"/>
                  </a:cubicBezTo>
                  <a:cubicBezTo>
                    <a:pt x="15454" y="22775"/>
                    <a:pt x="20260" y="21998"/>
                    <a:pt x="24623" y="21998"/>
                  </a:cubicBezTo>
                  <a:cubicBezTo>
                    <a:pt x="29503" y="21998"/>
                    <a:pt x="33829" y="22960"/>
                    <a:pt x="37747" y="24106"/>
                  </a:cubicBezTo>
                  <a:lnTo>
                    <a:pt x="377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400" name="Google Shape;400;p27"/>
            <p:cNvSpPr/>
            <p:nvPr/>
          </p:nvSpPr>
          <p:spPr>
            <a:xfrm>
              <a:off x="2752150" y="1489575"/>
              <a:ext cx="854050" cy="189500"/>
            </a:xfrm>
            <a:custGeom>
              <a:avLst/>
              <a:gdLst/>
              <a:ahLst/>
              <a:cxnLst/>
              <a:rect l="l" t="t" r="r" b="b"/>
              <a:pathLst>
                <a:path w="34162" h="7580" extrusionOk="0">
                  <a:moveTo>
                    <a:pt x="21037" y="0"/>
                  </a:moveTo>
                  <a:cubicBezTo>
                    <a:pt x="16674" y="0"/>
                    <a:pt x="11868" y="777"/>
                    <a:pt x="6507" y="2958"/>
                  </a:cubicBezTo>
                  <a:cubicBezTo>
                    <a:pt x="4067" y="3919"/>
                    <a:pt x="1886" y="5509"/>
                    <a:pt x="1" y="7579"/>
                  </a:cubicBezTo>
                  <a:lnTo>
                    <a:pt x="34161" y="7579"/>
                  </a:lnTo>
                  <a:lnTo>
                    <a:pt x="34161" y="2108"/>
                  </a:lnTo>
                  <a:cubicBezTo>
                    <a:pt x="30243" y="962"/>
                    <a:pt x="25917" y="0"/>
                    <a:pt x="210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401" name="Google Shape;401;p27"/>
            <p:cNvSpPr/>
            <p:nvPr/>
          </p:nvSpPr>
          <p:spPr>
            <a:xfrm>
              <a:off x="2662500" y="1694750"/>
              <a:ext cx="943700" cy="74900"/>
            </a:xfrm>
            <a:custGeom>
              <a:avLst/>
              <a:gdLst/>
              <a:ahLst/>
              <a:cxnLst/>
              <a:rect l="l" t="t" r="r" b="b"/>
              <a:pathLst>
                <a:path w="37748" h="2996" extrusionOk="0">
                  <a:moveTo>
                    <a:pt x="1" y="1"/>
                  </a:moveTo>
                  <a:lnTo>
                    <a:pt x="1" y="2995"/>
                  </a:lnTo>
                  <a:lnTo>
                    <a:pt x="37747" y="2995"/>
                  </a:lnTo>
                  <a:lnTo>
                    <a:pt x="37747" y="1"/>
                  </a:lnTo>
                  <a:close/>
                </a:path>
              </a:pathLst>
            </a:custGeom>
            <a:solidFill>
              <a:srgbClr val="D6E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402" name="Google Shape;402;p27"/>
            <p:cNvSpPr/>
            <p:nvPr/>
          </p:nvSpPr>
          <p:spPr>
            <a:xfrm>
              <a:off x="2662500" y="1679050"/>
              <a:ext cx="943700" cy="15725"/>
            </a:xfrm>
            <a:custGeom>
              <a:avLst/>
              <a:gdLst/>
              <a:ahLst/>
              <a:cxnLst/>
              <a:rect l="l" t="t" r="r" b="b"/>
              <a:pathLst>
                <a:path w="37748" h="629" extrusionOk="0">
                  <a:moveTo>
                    <a:pt x="1" y="0"/>
                  </a:moveTo>
                  <a:lnTo>
                    <a:pt x="1" y="629"/>
                  </a:lnTo>
                  <a:lnTo>
                    <a:pt x="37747" y="629"/>
                  </a:lnTo>
                  <a:lnTo>
                    <a:pt x="37747" y="0"/>
                  </a:lnTo>
                  <a:close/>
                </a:path>
              </a:pathLst>
            </a:custGeom>
            <a:solidFill>
              <a:srgbClr val="BE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403" name="Google Shape;403;p27"/>
            <p:cNvSpPr/>
            <p:nvPr/>
          </p:nvSpPr>
          <p:spPr>
            <a:xfrm>
              <a:off x="2655100" y="932250"/>
              <a:ext cx="959425" cy="844800"/>
            </a:xfrm>
            <a:custGeom>
              <a:avLst/>
              <a:gdLst/>
              <a:ahLst/>
              <a:cxnLst/>
              <a:rect l="l" t="t" r="r" b="b"/>
              <a:pathLst>
                <a:path w="38377" h="33792" extrusionOk="0">
                  <a:moveTo>
                    <a:pt x="37748" y="629"/>
                  </a:moveTo>
                  <a:lnTo>
                    <a:pt x="37748" y="33200"/>
                  </a:lnTo>
                  <a:lnTo>
                    <a:pt x="592" y="33200"/>
                  </a:lnTo>
                  <a:lnTo>
                    <a:pt x="592" y="629"/>
                  </a:lnTo>
                  <a:close/>
                  <a:moveTo>
                    <a:pt x="297" y="0"/>
                  </a:moveTo>
                  <a:cubicBezTo>
                    <a:pt x="223" y="0"/>
                    <a:pt x="149" y="37"/>
                    <a:pt x="75" y="111"/>
                  </a:cubicBezTo>
                  <a:cubicBezTo>
                    <a:pt x="1" y="148"/>
                    <a:pt x="1" y="222"/>
                    <a:pt x="1" y="296"/>
                  </a:cubicBezTo>
                  <a:lnTo>
                    <a:pt x="1" y="33495"/>
                  </a:lnTo>
                  <a:cubicBezTo>
                    <a:pt x="1" y="33569"/>
                    <a:pt x="1" y="33643"/>
                    <a:pt x="75" y="33717"/>
                  </a:cubicBezTo>
                  <a:cubicBezTo>
                    <a:pt x="149" y="33791"/>
                    <a:pt x="223" y="33791"/>
                    <a:pt x="297" y="33791"/>
                  </a:cubicBezTo>
                  <a:lnTo>
                    <a:pt x="38043" y="33791"/>
                  </a:lnTo>
                  <a:cubicBezTo>
                    <a:pt x="38154" y="33791"/>
                    <a:pt x="38228" y="33791"/>
                    <a:pt x="38265" y="33717"/>
                  </a:cubicBezTo>
                  <a:cubicBezTo>
                    <a:pt x="38339" y="33643"/>
                    <a:pt x="38376" y="33569"/>
                    <a:pt x="38376" y="33495"/>
                  </a:cubicBezTo>
                  <a:lnTo>
                    <a:pt x="38376" y="296"/>
                  </a:lnTo>
                  <a:cubicBezTo>
                    <a:pt x="38376" y="222"/>
                    <a:pt x="38339" y="148"/>
                    <a:pt x="38265" y="111"/>
                  </a:cubicBezTo>
                  <a:cubicBezTo>
                    <a:pt x="38228" y="37"/>
                    <a:pt x="38154" y="0"/>
                    <a:pt x="38043"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404" name="Google Shape;404;p27"/>
            <p:cNvSpPr/>
            <p:nvPr/>
          </p:nvSpPr>
          <p:spPr>
            <a:xfrm>
              <a:off x="2662500" y="939625"/>
              <a:ext cx="943700" cy="141450"/>
            </a:xfrm>
            <a:custGeom>
              <a:avLst/>
              <a:gdLst/>
              <a:ahLst/>
              <a:cxnLst/>
              <a:rect l="l" t="t" r="r" b="b"/>
              <a:pathLst>
                <a:path w="37748" h="5658" extrusionOk="0">
                  <a:moveTo>
                    <a:pt x="1" y="1"/>
                  </a:moveTo>
                  <a:lnTo>
                    <a:pt x="1" y="5657"/>
                  </a:lnTo>
                  <a:lnTo>
                    <a:pt x="37747" y="5657"/>
                  </a:lnTo>
                  <a:lnTo>
                    <a:pt x="37747"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405" name="Google Shape;405;p27"/>
            <p:cNvSpPr/>
            <p:nvPr/>
          </p:nvSpPr>
          <p:spPr>
            <a:xfrm>
              <a:off x="2942550" y="1191950"/>
              <a:ext cx="389150" cy="389150"/>
            </a:xfrm>
            <a:custGeom>
              <a:avLst/>
              <a:gdLst/>
              <a:ahLst/>
              <a:cxnLst/>
              <a:rect l="l" t="t" r="r" b="b"/>
              <a:pathLst>
                <a:path w="15566" h="15566" extrusionOk="0">
                  <a:moveTo>
                    <a:pt x="7801" y="1"/>
                  </a:moveTo>
                  <a:cubicBezTo>
                    <a:pt x="3476" y="1"/>
                    <a:pt x="1" y="3476"/>
                    <a:pt x="1" y="7765"/>
                  </a:cubicBezTo>
                  <a:cubicBezTo>
                    <a:pt x="1" y="12090"/>
                    <a:pt x="3476" y="15565"/>
                    <a:pt x="7801" y="15565"/>
                  </a:cubicBezTo>
                  <a:cubicBezTo>
                    <a:pt x="12090" y="15565"/>
                    <a:pt x="15565" y="12090"/>
                    <a:pt x="15565" y="7765"/>
                  </a:cubicBezTo>
                  <a:cubicBezTo>
                    <a:pt x="15565" y="3476"/>
                    <a:pt x="12090" y="1"/>
                    <a:pt x="780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406" name="Google Shape;406;p27"/>
            <p:cNvSpPr/>
            <p:nvPr/>
          </p:nvSpPr>
          <p:spPr>
            <a:xfrm>
              <a:off x="2935150" y="1183650"/>
              <a:ext cx="404850" cy="404850"/>
            </a:xfrm>
            <a:custGeom>
              <a:avLst/>
              <a:gdLst/>
              <a:ahLst/>
              <a:cxnLst/>
              <a:rect l="l" t="t" r="r" b="b"/>
              <a:pathLst>
                <a:path w="16194" h="16194" extrusionOk="0">
                  <a:moveTo>
                    <a:pt x="8097" y="629"/>
                  </a:moveTo>
                  <a:cubicBezTo>
                    <a:pt x="10168" y="629"/>
                    <a:pt x="12016" y="1479"/>
                    <a:pt x="13384" y="2810"/>
                  </a:cubicBezTo>
                  <a:cubicBezTo>
                    <a:pt x="14715" y="4178"/>
                    <a:pt x="15565" y="6026"/>
                    <a:pt x="15565" y="8097"/>
                  </a:cubicBezTo>
                  <a:cubicBezTo>
                    <a:pt x="15565" y="10167"/>
                    <a:pt x="14715" y="12052"/>
                    <a:pt x="13384" y="13383"/>
                  </a:cubicBezTo>
                  <a:cubicBezTo>
                    <a:pt x="12016" y="14751"/>
                    <a:pt x="10168" y="15565"/>
                    <a:pt x="8097" y="15565"/>
                  </a:cubicBezTo>
                  <a:cubicBezTo>
                    <a:pt x="6027" y="15565"/>
                    <a:pt x="4142" y="14751"/>
                    <a:pt x="2811" y="13383"/>
                  </a:cubicBezTo>
                  <a:cubicBezTo>
                    <a:pt x="1443" y="12052"/>
                    <a:pt x="629" y="10167"/>
                    <a:pt x="629" y="8097"/>
                  </a:cubicBezTo>
                  <a:cubicBezTo>
                    <a:pt x="629" y="6026"/>
                    <a:pt x="1443" y="4178"/>
                    <a:pt x="2811" y="2810"/>
                  </a:cubicBezTo>
                  <a:cubicBezTo>
                    <a:pt x="4142" y="1479"/>
                    <a:pt x="6027" y="629"/>
                    <a:pt x="8097" y="629"/>
                  </a:cubicBezTo>
                  <a:close/>
                  <a:moveTo>
                    <a:pt x="8097" y="0"/>
                  </a:moveTo>
                  <a:cubicBezTo>
                    <a:pt x="3624" y="0"/>
                    <a:pt x="1" y="3623"/>
                    <a:pt x="1" y="8097"/>
                  </a:cubicBezTo>
                  <a:cubicBezTo>
                    <a:pt x="1" y="12570"/>
                    <a:pt x="3624" y="16193"/>
                    <a:pt x="8097" y="16193"/>
                  </a:cubicBezTo>
                  <a:cubicBezTo>
                    <a:pt x="12571" y="16193"/>
                    <a:pt x="16194" y="12570"/>
                    <a:pt x="16194" y="8097"/>
                  </a:cubicBezTo>
                  <a:cubicBezTo>
                    <a:pt x="16194" y="3623"/>
                    <a:pt x="12571" y="0"/>
                    <a:pt x="8097"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407" name="Google Shape;407;p27"/>
            <p:cNvSpPr/>
            <p:nvPr/>
          </p:nvSpPr>
          <p:spPr>
            <a:xfrm>
              <a:off x="3046075" y="1257575"/>
              <a:ext cx="228325" cy="263450"/>
            </a:xfrm>
            <a:custGeom>
              <a:avLst/>
              <a:gdLst/>
              <a:ahLst/>
              <a:cxnLst/>
              <a:rect l="l" t="t" r="r" b="b"/>
              <a:pathLst>
                <a:path w="9133" h="10538" extrusionOk="0">
                  <a:moveTo>
                    <a:pt x="0" y="1"/>
                  </a:moveTo>
                  <a:lnTo>
                    <a:pt x="0" y="10537"/>
                  </a:lnTo>
                  <a:lnTo>
                    <a:pt x="9132" y="5288"/>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sp>
          <p:nvSpPr>
            <p:cNvPr id="408" name="Google Shape;408;p27"/>
            <p:cNvSpPr/>
            <p:nvPr/>
          </p:nvSpPr>
          <p:spPr>
            <a:xfrm>
              <a:off x="3038675" y="1250425"/>
              <a:ext cx="243100" cy="278675"/>
            </a:xfrm>
            <a:custGeom>
              <a:avLst/>
              <a:gdLst/>
              <a:ahLst/>
              <a:cxnLst/>
              <a:rect l="l" t="t" r="r" b="b"/>
              <a:pathLst>
                <a:path w="9724" h="11147" extrusionOk="0">
                  <a:moveTo>
                    <a:pt x="592" y="838"/>
                  </a:moveTo>
                  <a:lnTo>
                    <a:pt x="8800" y="5574"/>
                  </a:lnTo>
                  <a:lnTo>
                    <a:pt x="592" y="10306"/>
                  </a:lnTo>
                  <a:lnTo>
                    <a:pt x="592" y="838"/>
                  </a:lnTo>
                  <a:close/>
                  <a:moveTo>
                    <a:pt x="310" y="0"/>
                  </a:moveTo>
                  <a:cubicBezTo>
                    <a:pt x="259" y="0"/>
                    <a:pt x="204" y="9"/>
                    <a:pt x="148" y="28"/>
                  </a:cubicBezTo>
                  <a:cubicBezTo>
                    <a:pt x="38" y="102"/>
                    <a:pt x="1" y="213"/>
                    <a:pt x="1" y="287"/>
                  </a:cubicBezTo>
                  <a:lnTo>
                    <a:pt x="1" y="10823"/>
                  </a:lnTo>
                  <a:cubicBezTo>
                    <a:pt x="1" y="10934"/>
                    <a:pt x="38" y="11045"/>
                    <a:pt x="148" y="11119"/>
                  </a:cubicBezTo>
                  <a:cubicBezTo>
                    <a:pt x="204" y="11138"/>
                    <a:pt x="259" y="11147"/>
                    <a:pt x="310" y="11147"/>
                  </a:cubicBezTo>
                  <a:cubicBezTo>
                    <a:pt x="361" y="11147"/>
                    <a:pt x="407" y="11138"/>
                    <a:pt x="444" y="11119"/>
                  </a:cubicBezTo>
                  <a:lnTo>
                    <a:pt x="9576" y="5832"/>
                  </a:lnTo>
                  <a:cubicBezTo>
                    <a:pt x="9687" y="5795"/>
                    <a:pt x="9724" y="5684"/>
                    <a:pt x="9724" y="5574"/>
                  </a:cubicBezTo>
                  <a:cubicBezTo>
                    <a:pt x="9724" y="5463"/>
                    <a:pt x="9687" y="5352"/>
                    <a:pt x="9576" y="5315"/>
                  </a:cubicBezTo>
                  <a:lnTo>
                    <a:pt x="444" y="28"/>
                  </a:lnTo>
                  <a:cubicBezTo>
                    <a:pt x="407" y="9"/>
                    <a:pt x="361" y="0"/>
                    <a:pt x="310"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2F2F2"/>
                </a:solidFill>
              </a:endParaRPr>
            </a:p>
          </p:txBody>
        </p:sp>
      </p:grpSp>
      <p:grpSp>
        <p:nvGrpSpPr>
          <p:cNvPr id="409" name="Google Shape;409;p27"/>
          <p:cNvGrpSpPr/>
          <p:nvPr/>
        </p:nvGrpSpPr>
        <p:grpSpPr>
          <a:xfrm>
            <a:off x="295014" y="2419547"/>
            <a:ext cx="622207" cy="703785"/>
            <a:chOff x="731647" y="573573"/>
            <a:chExt cx="635100" cy="734640"/>
          </a:xfrm>
        </p:grpSpPr>
        <p:grpSp>
          <p:nvGrpSpPr>
            <p:cNvPr id="410" name="Google Shape;410;p27"/>
            <p:cNvGrpSpPr/>
            <p:nvPr/>
          </p:nvGrpSpPr>
          <p:grpSpPr>
            <a:xfrm>
              <a:off x="731647" y="573573"/>
              <a:ext cx="635100" cy="635100"/>
              <a:chOff x="917231" y="750460"/>
              <a:chExt cx="635100" cy="635100"/>
            </a:xfrm>
          </p:grpSpPr>
          <p:sp>
            <p:nvSpPr>
              <p:cNvPr id="411" name="Google Shape;411;p27"/>
              <p:cNvSpPr/>
              <p:nvPr/>
            </p:nvSpPr>
            <p:spPr>
              <a:xfrm>
                <a:off x="917231" y="750460"/>
                <a:ext cx="635100" cy="635100"/>
              </a:xfrm>
              <a:prstGeom prst="ellipse">
                <a:avLst/>
              </a:prstGeom>
              <a:solidFill>
                <a:srgbClr val="FFFFFF"/>
              </a:solidFill>
              <a:ln w="9525" cap="flat" cmpd="sng">
                <a:solidFill>
                  <a:srgbClr val="3D3D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dirty="0">
                  <a:solidFill>
                    <a:srgbClr val="F2F2F2"/>
                  </a:solidFill>
                </a:endParaRPr>
              </a:p>
            </p:txBody>
          </p:sp>
          <p:sp>
            <p:nvSpPr>
              <p:cNvPr id="412" name="Google Shape;412;p27"/>
              <p:cNvSpPr/>
              <p:nvPr/>
            </p:nvSpPr>
            <p:spPr>
              <a:xfrm>
                <a:off x="1001943" y="835185"/>
                <a:ext cx="465600" cy="465600"/>
              </a:xfrm>
              <a:prstGeom prst="ellipse">
                <a:avLst/>
              </a:prstGeom>
              <a:solidFill>
                <a:srgbClr val="F1C232"/>
              </a:solidFill>
              <a:ln w="9525" cap="flat" cmpd="sng">
                <a:solidFill>
                  <a:srgbClr val="494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dirty="0">
                  <a:solidFill>
                    <a:srgbClr val="F2F2F2"/>
                  </a:solidFill>
                </a:endParaRPr>
              </a:p>
            </p:txBody>
          </p:sp>
        </p:grpSp>
        <p:grpSp>
          <p:nvGrpSpPr>
            <p:cNvPr id="413" name="Google Shape;413;p27"/>
            <p:cNvGrpSpPr/>
            <p:nvPr/>
          </p:nvGrpSpPr>
          <p:grpSpPr>
            <a:xfrm>
              <a:off x="961679" y="1281213"/>
              <a:ext cx="175013" cy="27000"/>
              <a:chOff x="5662375" y="212375"/>
              <a:chExt cx="175013" cy="27000"/>
            </a:xfrm>
          </p:grpSpPr>
          <p:sp>
            <p:nvSpPr>
              <p:cNvPr id="414" name="Google Shape;414;p27"/>
              <p:cNvSpPr/>
              <p:nvPr/>
            </p:nvSpPr>
            <p:spPr>
              <a:xfrm>
                <a:off x="5662375" y="212375"/>
                <a:ext cx="27000" cy="27000"/>
              </a:xfrm>
              <a:prstGeom prst="ellipse">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dirty="0">
                  <a:solidFill>
                    <a:srgbClr val="F2F2F2"/>
                  </a:solidFill>
                </a:endParaRPr>
              </a:p>
            </p:txBody>
          </p:sp>
          <p:sp>
            <p:nvSpPr>
              <p:cNvPr id="415" name="Google Shape;415;p27"/>
              <p:cNvSpPr/>
              <p:nvPr/>
            </p:nvSpPr>
            <p:spPr>
              <a:xfrm>
                <a:off x="5736381" y="212375"/>
                <a:ext cx="27000" cy="27000"/>
              </a:xfrm>
              <a:prstGeom prst="ellipse">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dirty="0">
                  <a:solidFill>
                    <a:srgbClr val="F2F2F2"/>
                  </a:solidFill>
                </a:endParaRPr>
              </a:p>
            </p:txBody>
          </p:sp>
          <p:sp>
            <p:nvSpPr>
              <p:cNvPr id="416" name="Google Shape;416;p27"/>
              <p:cNvSpPr/>
              <p:nvPr/>
            </p:nvSpPr>
            <p:spPr>
              <a:xfrm>
                <a:off x="5810388" y="212375"/>
                <a:ext cx="27000" cy="27000"/>
              </a:xfrm>
              <a:prstGeom prst="ellipse">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dirty="0">
                  <a:solidFill>
                    <a:srgbClr val="F2F2F2"/>
                  </a:solidFill>
                </a:endParaRPr>
              </a:p>
            </p:txBody>
          </p:sp>
        </p:grpSp>
      </p:grpSp>
      <p:grpSp>
        <p:nvGrpSpPr>
          <p:cNvPr id="417" name="Google Shape;417;p27"/>
          <p:cNvGrpSpPr/>
          <p:nvPr/>
        </p:nvGrpSpPr>
        <p:grpSpPr>
          <a:xfrm>
            <a:off x="295014" y="3348530"/>
            <a:ext cx="622207" cy="702684"/>
            <a:chOff x="731647" y="1650460"/>
            <a:chExt cx="635100" cy="733490"/>
          </a:xfrm>
        </p:grpSpPr>
        <p:grpSp>
          <p:nvGrpSpPr>
            <p:cNvPr id="418" name="Google Shape;418;p27"/>
            <p:cNvGrpSpPr/>
            <p:nvPr/>
          </p:nvGrpSpPr>
          <p:grpSpPr>
            <a:xfrm>
              <a:off x="731647" y="1650460"/>
              <a:ext cx="635100" cy="635100"/>
              <a:chOff x="917231" y="1827973"/>
              <a:chExt cx="635100" cy="635100"/>
            </a:xfrm>
          </p:grpSpPr>
          <p:sp>
            <p:nvSpPr>
              <p:cNvPr id="419" name="Google Shape;419;p27"/>
              <p:cNvSpPr/>
              <p:nvPr/>
            </p:nvSpPr>
            <p:spPr>
              <a:xfrm>
                <a:off x="917231" y="1827973"/>
                <a:ext cx="635100" cy="635100"/>
              </a:xfrm>
              <a:prstGeom prst="ellipse">
                <a:avLst/>
              </a:prstGeom>
              <a:solidFill>
                <a:srgbClr val="FFFFFF"/>
              </a:solidFill>
              <a:ln w="9525" cap="flat" cmpd="sng">
                <a:solidFill>
                  <a:srgbClr val="3D3D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dirty="0">
                  <a:solidFill>
                    <a:srgbClr val="F2F2F2"/>
                  </a:solidFill>
                </a:endParaRPr>
              </a:p>
            </p:txBody>
          </p:sp>
          <p:sp>
            <p:nvSpPr>
              <p:cNvPr id="420" name="Google Shape;420;p27"/>
              <p:cNvSpPr/>
              <p:nvPr/>
            </p:nvSpPr>
            <p:spPr>
              <a:xfrm>
                <a:off x="1001931" y="1912710"/>
                <a:ext cx="465600" cy="465600"/>
              </a:xfrm>
              <a:prstGeom prst="ellipse">
                <a:avLst/>
              </a:prstGeom>
              <a:solidFill>
                <a:srgbClr val="F1C232"/>
              </a:solidFill>
              <a:ln w="9525" cap="flat" cmpd="sng">
                <a:solidFill>
                  <a:srgbClr val="3D3D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dirty="0">
                  <a:solidFill>
                    <a:srgbClr val="F2F2F2"/>
                  </a:solidFill>
                </a:endParaRPr>
              </a:p>
            </p:txBody>
          </p:sp>
        </p:grpSp>
        <p:grpSp>
          <p:nvGrpSpPr>
            <p:cNvPr id="421" name="Google Shape;421;p27"/>
            <p:cNvGrpSpPr/>
            <p:nvPr/>
          </p:nvGrpSpPr>
          <p:grpSpPr>
            <a:xfrm>
              <a:off x="961679" y="2356951"/>
              <a:ext cx="175013" cy="27000"/>
              <a:chOff x="5662375" y="212375"/>
              <a:chExt cx="175013" cy="27000"/>
            </a:xfrm>
          </p:grpSpPr>
          <p:sp>
            <p:nvSpPr>
              <p:cNvPr id="422" name="Google Shape;422;p27"/>
              <p:cNvSpPr/>
              <p:nvPr/>
            </p:nvSpPr>
            <p:spPr>
              <a:xfrm>
                <a:off x="5662375" y="212375"/>
                <a:ext cx="27000" cy="27000"/>
              </a:xfrm>
              <a:prstGeom prst="ellipse">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dirty="0">
                  <a:solidFill>
                    <a:srgbClr val="F2F2F2"/>
                  </a:solidFill>
                </a:endParaRPr>
              </a:p>
            </p:txBody>
          </p:sp>
          <p:sp>
            <p:nvSpPr>
              <p:cNvPr id="423" name="Google Shape;423;p27"/>
              <p:cNvSpPr/>
              <p:nvPr/>
            </p:nvSpPr>
            <p:spPr>
              <a:xfrm>
                <a:off x="5736381" y="212375"/>
                <a:ext cx="27000" cy="27000"/>
              </a:xfrm>
              <a:prstGeom prst="ellipse">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dirty="0">
                  <a:solidFill>
                    <a:srgbClr val="F2F2F2"/>
                  </a:solidFill>
                </a:endParaRPr>
              </a:p>
            </p:txBody>
          </p:sp>
          <p:sp>
            <p:nvSpPr>
              <p:cNvPr id="424" name="Google Shape;424;p27"/>
              <p:cNvSpPr/>
              <p:nvPr/>
            </p:nvSpPr>
            <p:spPr>
              <a:xfrm>
                <a:off x="5810388" y="212375"/>
                <a:ext cx="27000" cy="27000"/>
              </a:xfrm>
              <a:prstGeom prst="ellipse">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dirty="0">
                  <a:solidFill>
                    <a:srgbClr val="F2F2F2"/>
                  </a:solidFill>
                </a:endParaRPr>
              </a:p>
            </p:txBody>
          </p:sp>
        </p:grpSp>
      </p:grpSp>
      <p:grpSp>
        <p:nvGrpSpPr>
          <p:cNvPr id="425" name="Google Shape;425;p27"/>
          <p:cNvGrpSpPr/>
          <p:nvPr/>
        </p:nvGrpSpPr>
        <p:grpSpPr>
          <a:xfrm>
            <a:off x="295014" y="4276428"/>
            <a:ext cx="622207" cy="704114"/>
            <a:chOff x="731647" y="2728277"/>
            <a:chExt cx="635100" cy="734984"/>
          </a:xfrm>
        </p:grpSpPr>
        <p:grpSp>
          <p:nvGrpSpPr>
            <p:cNvPr id="426" name="Google Shape;426;p27"/>
            <p:cNvGrpSpPr/>
            <p:nvPr/>
          </p:nvGrpSpPr>
          <p:grpSpPr>
            <a:xfrm>
              <a:off x="731647" y="2728277"/>
              <a:ext cx="635100" cy="635100"/>
              <a:chOff x="917231" y="2905502"/>
              <a:chExt cx="635100" cy="635100"/>
            </a:xfrm>
          </p:grpSpPr>
          <p:sp>
            <p:nvSpPr>
              <p:cNvPr id="427" name="Google Shape;427;p27"/>
              <p:cNvSpPr/>
              <p:nvPr/>
            </p:nvSpPr>
            <p:spPr>
              <a:xfrm>
                <a:off x="917231" y="2905502"/>
                <a:ext cx="635100" cy="635100"/>
              </a:xfrm>
              <a:prstGeom prst="ellipse">
                <a:avLst/>
              </a:prstGeom>
              <a:solidFill>
                <a:srgbClr val="FFFFFF"/>
              </a:solidFill>
              <a:ln w="9525" cap="flat" cmpd="sng">
                <a:solidFill>
                  <a:srgbClr val="3D3D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dirty="0">
                  <a:solidFill>
                    <a:srgbClr val="F2F2F2"/>
                  </a:solidFill>
                </a:endParaRPr>
              </a:p>
            </p:txBody>
          </p:sp>
          <p:sp>
            <p:nvSpPr>
              <p:cNvPr id="428" name="Google Shape;428;p27"/>
              <p:cNvSpPr/>
              <p:nvPr/>
            </p:nvSpPr>
            <p:spPr>
              <a:xfrm>
                <a:off x="1001931" y="2990252"/>
                <a:ext cx="465600" cy="465600"/>
              </a:xfrm>
              <a:prstGeom prst="ellipse">
                <a:avLst/>
              </a:prstGeom>
              <a:solidFill>
                <a:srgbClr val="F1C232"/>
              </a:solidFill>
              <a:ln w="9525" cap="flat" cmpd="sng">
                <a:solidFill>
                  <a:srgbClr val="3D3D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dirty="0">
                  <a:solidFill>
                    <a:srgbClr val="F2F2F2"/>
                  </a:solidFill>
                </a:endParaRPr>
              </a:p>
            </p:txBody>
          </p:sp>
        </p:grpSp>
        <p:grpSp>
          <p:nvGrpSpPr>
            <p:cNvPr id="429" name="Google Shape;429;p27"/>
            <p:cNvGrpSpPr/>
            <p:nvPr/>
          </p:nvGrpSpPr>
          <p:grpSpPr>
            <a:xfrm>
              <a:off x="961679" y="3436260"/>
              <a:ext cx="175013" cy="27000"/>
              <a:chOff x="5662375" y="212375"/>
              <a:chExt cx="175013" cy="27000"/>
            </a:xfrm>
          </p:grpSpPr>
          <p:sp>
            <p:nvSpPr>
              <p:cNvPr id="430" name="Google Shape;430;p27"/>
              <p:cNvSpPr/>
              <p:nvPr/>
            </p:nvSpPr>
            <p:spPr>
              <a:xfrm>
                <a:off x="5662375" y="212375"/>
                <a:ext cx="27000" cy="27000"/>
              </a:xfrm>
              <a:prstGeom prst="ellipse">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dirty="0">
                  <a:solidFill>
                    <a:srgbClr val="F2F2F2"/>
                  </a:solidFill>
                </a:endParaRPr>
              </a:p>
            </p:txBody>
          </p:sp>
          <p:sp>
            <p:nvSpPr>
              <p:cNvPr id="431" name="Google Shape;431;p27"/>
              <p:cNvSpPr/>
              <p:nvPr/>
            </p:nvSpPr>
            <p:spPr>
              <a:xfrm>
                <a:off x="5736381" y="212375"/>
                <a:ext cx="27000" cy="27000"/>
              </a:xfrm>
              <a:prstGeom prst="ellipse">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dirty="0">
                  <a:solidFill>
                    <a:srgbClr val="F2F2F2"/>
                  </a:solidFill>
                </a:endParaRPr>
              </a:p>
            </p:txBody>
          </p:sp>
          <p:sp>
            <p:nvSpPr>
              <p:cNvPr id="432" name="Google Shape;432;p27"/>
              <p:cNvSpPr/>
              <p:nvPr/>
            </p:nvSpPr>
            <p:spPr>
              <a:xfrm>
                <a:off x="5810388" y="212375"/>
                <a:ext cx="27000" cy="27000"/>
              </a:xfrm>
              <a:prstGeom prst="ellipse">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dirty="0">
                  <a:solidFill>
                    <a:srgbClr val="F2F2F2"/>
                  </a:solidFill>
                </a:endParaRPr>
              </a:p>
            </p:txBody>
          </p:sp>
        </p:grpSp>
      </p:grpSp>
      <p:sp>
        <p:nvSpPr>
          <p:cNvPr id="433" name="Google Shape;433;p27"/>
          <p:cNvSpPr txBox="1"/>
          <p:nvPr/>
        </p:nvSpPr>
        <p:spPr>
          <a:xfrm>
            <a:off x="1006784" y="2441876"/>
            <a:ext cx="2562300" cy="36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dirty="0">
                <a:solidFill>
                  <a:srgbClr val="F1C232"/>
                </a:solidFill>
                <a:latin typeface="Times New Roman" panose="02020603050405020304" pitchFamily="18" charset="0"/>
                <a:ea typeface="Fjalla One"/>
                <a:cs typeface="Times New Roman" panose="02020603050405020304" pitchFamily="18" charset="0"/>
                <a:sym typeface="Fjalla One"/>
              </a:rPr>
              <a:t>The </a:t>
            </a:r>
            <a:r>
              <a:rPr lang="en" sz="1600" b="1" dirty="0" smtClean="0">
                <a:solidFill>
                  <a:srgbClr val="F1C232"/>
                </a:solidFill>
                <a:latin typeface="Times New Roman" panose="02020603050405020304" pitchFamily="18" charset="0"/>
                <a:ea typeface="Fjalla One"/>
                <a:cs typeface="Times New Roman" panose="02020603050405020304" pitchFamily="18" charset="0"/>
                <a:sym typeface="Fjalla One"/>
              </a:rPr>
              <a:t>Descriptive </a:t>
            </a:r>
            <a:r>
              <a:rPr lang="en" sz="1600" b="1" dirty="0">
                <a:solidFill>
                  <a:srgbClr val="F1C232"/>
                </a:solidFill>
                <a:latin typeface="Times New Roman" panose="02020603050405020304" pitchFamily="18" charset="0"/>
                <a:ea typeface="Fjalla One"/>
                <a:cs typeface="Times New Roman" panose="02020603050405020304" pitchFamily="18" charset="0"/>
                <a:sym typeface="Fjalla One"/>
              </a:rPr>
              <a:t>method </a:t>
            </a:r>
            <a:endParaRPr sz="1600" b="1" dirty="0">
              <a:solidFill>
                <a:srgbClr val="F1C232"/>
              </a:solidFill>
              <a:latin typeface="Times New Roman" panose="02020603050405020304" pitchFamily="18" charset="0"/>
              <a:ea typeface="Fjalla One"/>
              <a:cs typeface="Times New Roman" panose="02020603050405020304" pitchFamily="18" charset="0"/>
              <a:sym typeface="Fjalla One"/>
            </a:endParaRPr>
          </a:p>
        </p:txBody>
      </p:sp>
      <p:sp>
        <p:nvSpPr>
          <p:cNvPr id="434" name="Google Shape;434;p27"/>
          <p:cNvSpPr txBox="1"/>
          <p:nvPr/>
        </p:nvSpPr>
        <p:spPr>
          <a:xfrm>
            <a:off x="1024462" y="3311205"/>
            <a:ext cx="4386574" cy="36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dirty="0">
                <a:solidFill>
                  <a:srgbClr val="F1C232"/>
                </a:solidFill>
                <a:latin typeface="Times New Roman" panose="02020603050405020304" pitchFamily="18" charset="0"/>
                <a:ea typeface="Fjalla One"/>
                <a:cs typeface="Times New Roman" panose="02020603050405020304" pitchFamily="18" charset="0"/>
                <a:sym typeface="Fjalla One"/>
              </a:rPr>
              <a:t>Causal-Comparative and Correlational methods </a:t>
            </a:r>
            <a:endParaRPr sz="1600" b="1" dirty="0">
              <a:solidFill>
                <a:srgbClr val="F1C232"/>
              </a:solidFill>
              <a:latin typeface="Times New Roman" panose="02020603050405020304" pitchFamily="18" charset="0"/>
              <a:ea typeface="Fjalla One"/>
              <a:cs typeface="Times New Roman" panose="02020603050405020304" pitchFamily="18" charset="0"/>
              <a:sym typeface="Fjalla One"/>
            </a:endParaRPr>
          </a:p>
        </p:txBody>
      </p:sp>
      <p:sp>
        <p:nvSpPr>
          <p:cNvPr id="435" name="Google Shape;435;p27"/>
          <p:cNvSpPr txBox="1"/>
          <p:nvPr/>
        </p:nvSpPr>
        <p:spPr>
          <a:xfrm>
            <a:off x="1055095" y="3665593"/>
            <a:ext cx="2562300" cy="552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100" dirty="0">
                <a:solidFill>
                  <a:srgbClr val="F2F2F2"/>
                </a:solidFill>
                <a:latin typeface="Times New Roman"/>
                <a:ea typeface="Times New Roman"/>
                <a:cs typeface="Times New Roman"/>
                <a:sym typeface="Times New Roman"/>
              </a:rPr>
              <a:t>The method helped combine facts and make a comparative analysis</a:t>
            </a:r>
            <a:endParaRPr sz="1500" dirty="0">
              <a:solidFill>
                <a:srgbClr val="F2F2F2"/>
              </a:solidFill>
              <a:latin typeface="Barlow Semi Condensed"/>
              <a:ea typeface="Barlow Semi Condensed"/>
              <a:cs typeface="Barlow Semi Condensed"/>
              <a:sym typeface="Barlow Semi Condensed"/>
            </a:endParaRPr>
          </a:p>
        </p:txBody>
      </p:sp>
      <p:sp>
        <p:nvSpPr>
          <p:cNvPr id="436" name="Google Shape;436;p27"/>
          <p:cNvSpPr txBox="1"/>
          <p:nvPr/>
        </p:nvSpPr>
        <p:spPr>
          <a:xfrm>
            <a:off x="1057733" y="4146223"/>
            <a:ext cx="2562300" cy="36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dirty="0" smtClean="0">
                <a:solidFill>
                  <a:srgbClr val="F1C232"/>
                </a:solidFill>
                <a:latin typeface="Times New Roman" panose="02020603050405020304" pitchFamily="18" charset="0"/>
                <a:ea typeface="Fjalla One"/>
                <a:cs typeface="Times New Roman" panose="02020603050405020304" pitchFamily="18" charset="0"/>
                <a:sym typeface="Fjalla One"/>
              </a:rPr>
              <a:t>Interview method</a:t>
            </a:r>
            <a:endParaRPr sz="1600" b="1" dirty="0">
              <a:solidFill>
                <a:srgbClr val="F1C232"/>
              </a:solidFill>
              <a:latin typeface="Times New Roman" panose="02020603050405020304" pitchFamily="18" charset="0"/>
              <a:ea typeface="Fjalla One"/>
              <a:cs typeface="Times New Roman" panose="02020603050405020304" pitchFamily="18" charset="0"/>
              <a:sym typeface="Fjalla One"/>
            </a:endParaRPr>
          </a:p>
        </p:txBody>
      </p:sp>
      <p:sp>
        <p:nvSpPr>
          <p:cNvPr id="437" name="Google Shape;437;p27"/>
          <p:cNvSpPr txBox="1"/>
          <p:nvPr/>
        </p:nvSpPr>
        <p:spPr>
          <a:xfrm>
            <a:off x="1057733" y="4448258"/>
            <a:ext cx="25623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2F2F2"/>
                </a:solidFill>
                <a:latin typeface="Times New Roman"/>
                <a:ea typeface="Times New Roman"/>
                <a:cs typeface="Times New Roman"/>
                <a:sym typeface="Times New Roman"/>
              </a:rPr>
              <a:t>The method helped to understand if pupils are actually studying information literacy skills </a:t>
            </a:r>
            <a:endParaRPr sz="1500" dirty="0">
              <a:solidFill>
                <a:srgbClr val="F2F2F2"/>
              </a:solidFill>
              <a:latin typeface="Barlow Semi Condensed"/>
              <a:ea typeface="Barlow Semi Condensed"/>
              <a:cs typeface="Barlow Semi Condensed"/>
              <a:sym typeface="Barlow Semi Condensed"/>
            </a:endParaRPr>
          </a:p>
        </p:txBody>
      </p:sp>
      <p:sp>
        <p:nvSpPr>
          <p:cNvPr id="438" name="Google Shape;438;p27"/>
          <p:cNvSpPr txBox="1"/>
          <p:nvPr/>
        </p:nvSpPr>
        <p:spPr>
          <a:xfrm>
            <a:off x="375558" y="2564302"/>
            <a:ext cx="447900" cy="33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F2F2F2"/>
                </a:solidFill>
                <a:latin typeface="Fjalla One"/>
                <a:ea typeface="Fjalla One"/>
                <a:cs typeface="Fjalla One"/>
                <a:sym typeface="Fjalla One"/>
              </a:rPr>
              <a:t>01</a:t>
            </a:r>
            <a:endParaRPr sz="1900" dirty="0">
              <a:solidFill>
                <a:srgbClr val="F2F2F2"/>
              </a:solidFill>
              <a:latin typeface="Fjalla One"/>
              <a:ea typeface="Fjalla One"/>
              <a:cs typeface="Fjalla One"/>
              <a:sym typeface="Fjalla One"/>
            </a:endParaRPr>
          </a:p>
        </p:txBody>
      </p:sp>
      <p:sp>
        <p:nvSpPr>
          <p:cNvPr id="439" name="Google Shape;439;p27"/>
          <p:cNvSpPr txBox="1"/>
          <p:nvPr/>
        </p:nvSpPr>
        <p:spPr>
          <a:xfrm>
            <a:off x="382183" y="3486903"/>
            <a:ext cx="447900" cy="33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F2F2F2"/>
                </a:solidFill>
                <a:latin typeface="Fjalla One"/>
                <a:ea typeface="Fjalla One"/>
                <a:cs typeface="Fjalla One"/>
                <a:sym typeface="Fjalla One"/>
              </a:rPr>
              <a:t>02</a:t>
            </a:r>
            <a:endParaRPr sz="1900" dirty="0">
              <a:solidFill>
                <a:srgbClr val="F2F2F2"/>
              </a:solidFill>
              <a:latin typeface="Fjalla One"/>
              <a:ea typeface="Fjalla One"/>
              <a:cs typeface="Fjalla One"/>
              <a:sym typeface="Fjalla One"/>
            </a:endParaRPr>
          </a:p>
        </p:txBody>
      </p:sp>
      <p:sp>
        <p:nvSpPr>
          <p:cNvPr id="440" name="Google Shape;440;p27"/>
          <p:cNvSpPr txBox="1"/>
          <p:nvPr/>
        </p:nvSpPr>
        <p:spPr>
          <a:xfrm>
            <a:off x="375558" y="4407529"/>
            <a:ext cx="447900" cy="33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F2F2F2"/>
                </a:solidFill>
                <a:latin typeface="Fjalla One"/>
                <a:ea typeface="Fjalla One"/>
                <a:cs typeface="Fjalla One"/>
                <a:sym typeface="Fjalla One"/>
              </a:rPr>
              <a:t>03</a:t>
            </a:r>
            <a:endParaRPr sz="1900" dirty="0">
              <a:solidFill>
                <a:srgbClr val="F2F2F2"/>
              </a:solidFill>
              <a:latin typeface="Fjalla One"/>
              <a:ea typeface="Fjalla One"/>
              <a:cs typeface="Fjalla One"/>
              <a:sym typeface="Fjalla One"/>
            </a:endParaRPr>
          </a:p>
        </p:txBody>
      </p:sp>
      <p:sp>
        <p:nvSpPr>
          <p:cNvPr id="441" name="Google Shape;441;p27"/>
          <p:cNvSpPr txBox="1"/>
          <p:nvPr/>
        </p:nvSpPr>
        <p:spPr>
          <a:xfrm>
            <a:off x="1043883" y="2778889"/>
            <a:ext cx="25623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rgbClr val="F2F2F2"/>
                </a:solidFill>
                <a:latin typeface="Times New Roman"/>
                <a:ea typeface="Times New Roman"/>
                <a:cs typeface="Times New Roman"/>
                <a:sym typeface="Times New Roman"/>
              </a:rPr>
              <a:t>The method helped demonstrate how the information society was formed</a:t>
            </a:r>
            <a:endParaRPr sz="1500" dirty="0">
              <a:solidFill>
                <a:srgbClr val="F2F2F2"/>
              </a:solidFill>
              <a:latin typeface="Barlow Semi Condensed"/>
              <a:ea typeface="Barlow Semi Condensed"/>
              <a:cs typeface="Barlow Semi Condensed"/>
              <a:sym typeface="Barlow Semi Condensed"/>
            </a:endParaRPr>
          </a:p>
        </p:txBody>
      </p:sp>
      <p:sp>
        <p:nvSpPr>
          <p:cNvPr id="442" name="Google Shape;442;p27"/>
          <p:cNvSpPr/>
          <p:nvPr/>
        </p:nvSpPr>
        <p:spPr>
          <a:xfrm>
            <a:off x="959425" y="971613"/>
            <a:ext cx="7324500" cy="12798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27"/>
          <p:cNvSpPr txBox="1"/>
          <p:nvPr/>
        </p:nvSpPr>
        <p:spPr>
          <a:xfrm>
            <a:off x="1049234" y="927939"/>
            <a:ext cx="7182300" cy="1395223"/>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0"/>
              </a:spcBef>
              <a:spcAft>
                <a:spcPts val="800"/>
              </a:spcAft>
              <a:buNone/>
            </a:pPr>
            <a:r>
              <a:rPr lang="en" sz="1200" dirty="0">
                <a:solidFill>
                  <a:srgbClr val="F1C232"/>
                </a:solidFill>
                <a:latin typeface="Times New Roman" panose="02020603050405020304" pitchFamily="18" charset="0"/>
                <a:ea typeface="Fjalla One"/>
                <a:cs typeface="Times New Roman" panose="02020603050405020304" pitchFamily="18" charset="0"/>
                <a:sym typeface="Fjalla One"/>
              </a:rPr>
              <a:t>In my capstone I use qualitative research.</a:t>
            </a:r>
            <a:r>
              <a:rPr lang="en" sz="1200" dirty="0">
                <a:solidFill>
                  <a:srgbClr val="F2F2F2"/>
                </a:solidFill>
                <a:latin typeface="Times New Roman" panose="02020603050405020304" pitchFamily="18" charset="0"/>
                <a:ea typeface="Fjalla One"/>
                <a:cs typeface="Times New Roman" panose="02020603050405020304" pitchFamily="18" charset="0"/>
                <a:sym typeface="Fjalla One"/>
              </a:rPr>
              <a:t> It is a type of naturalistic inquiry that aims to learn more about social phenomena in their natural environment. It concentrates on the question "why" and is based on people's direct experiences. Hence I used 3 methods to conduct my research </a:t>
            </a:r>
            <a:endParaRPr dirty="0">
              <a:solidFill>
                <a:srgbClr val="F2F2F2"/>
              </a:solidFill>
              <a:latin typeface="Times New Roman" panose="02020603050405020304" pitchFamily="18" charset="0"/>
              <a:ea typeface="Fjalla One"/>
              <a:cs typeface="Times New Roman" panose="02020603050405020304" pitchFamily="18" charset="0"/>
              <a:sym typeface="Fjalla One"/>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447"/>
        <p:cNvGrpSpPr/>
        <p:nvPr/>
      </p:nvGrpSpPr>
      <p:grpSpPr>
        <a:xfrm>
          <a:off x="0" y="0"/>
          <a:ext cx="0" cy="0"/>
          <a:chOff x="0" y="0"/>
          <a:chExt cx="0" cy="0"/>
        </a:xfrm>
      </p:grpSpPr>
      <p:sp>
        <p:nvSpPr>
          <p:cNvPr id="448" name="Google Shape;448;p28"/>
          <p:cNvSpPr/>
          <p:nvPr/>
        </p:nvSpPr>
        <p:spPr>
          <a:xfrm>
            <a:off x="552663" y="931225"/>
            <a:ext cx="8206387" cy="5079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49;p28"/>
          <p:cNvSpPr txBox="1"/>
          <p:nvPr/>
        </p:nvSpPr>
        <p:spPr>
          <a:xfrm>
            <a:off x="-446317" y="-292500"/>
            <a:ext cx="5561100" cy="585000"/>
          </a:xfrm>
          <a:prstGeom prst="rect">
            <a:avLst/>
          </a:prstGeom>
          <a:noFill/>
          <a:ln>
            <a:noFill/>
          </a:ln>
        </p:spPr>
        <p:txBody>
          <a:bodyPr spcFirstLastPara="1" wrap="square" lIns="91425" tIns="91425" rIns="91425" bIns="91425" anchor="t" anchorCtr="0">
            <a:spAutoFit/>
          </a:bodyPr>
          <a:lstStyle/>
          <a:p>
            <a:pPr marL="0" lvl="0" indent="0" algn="ctr" rtl="0">
              <a:lnSpc>
                <a:spcPct val="200000"/>
              </a:lnSpc>
              <a:spcBef>
                <a:spcPts val="1200"/>
              </a:spcBef>
              <a:spcAft>
                <a:spcPts val="1200"/>
              </a:spcAft>
              <a:buNone/>
            </a:pPr>
            <a:r>
              <a:rPr lang="en" sz="2600" b="1" dirty="0">
                <a:solidFill>
                  <a:srgbClr val="F1C232"/>
                </a:solidFill>
                <a:latin typeface="Times New Roman"/>
                <a:ea typeface="Times New Roman"/>
                <a:cs typeface="Times New Roman"/>
                <a:sym typeface="Times New Roman"/>
              </a:rPr>
              <a:t>Research findings and analysis</a:t>
            </a:r>
            <a:endParaRPr sz="2600" b="1" dirty="0">
              <a:solidFill>
                <a:srgbClr val="F1C232"/>
              </a:solidFill>
              <a:latin typeface="Times New Roman"/>
              <a:ea typeface="Times New Roman"/>
              <a:cs typeface="Times New Roman"/>
              <a:sym typeface="Times New Roman"/>
            </a:endParaRPr>
          </a:p>
        </p:txBody>
      </p:sp>
      <p:sp>
        <p:nvSpPr>
          <p:cNvPr id="450" name="Google Shape;450;p28"/>
          <p:cNvSpPr txBox="1"/>
          <p:nvPr/>
        </p:nvSpPr>
        <p:spPr>
          <a:xfrm>
            <a:off x="142150" y="1218400"/>
            <a:ext cx="8616900" cy="36942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0"/>
              </a:spcBef>
              <a:spcAft>
                <a:spcPts val="0"/>
              </a:spcAft>
              <a:buNone/>
            </a:pPr>
            <a:endParaRPr sz="1200" dirty="0">
              <a:solidFill>
                <a:srgbClr val="F2F2F2"/>
              </a:solidFill>
              <a:latin typeface="Times New Roman"/>
              <a:ea typeface="Times New Roman"/>
              <a:cs typeface="Times New Roman"/>
              <a:sym typeface="Times New Roman"/>
            </a:endParaRPr>
          </a:p>
          <a:p>
            <a:pPr marL="914400" lvl="0" indent="-304800" algn="just" rtl="0">
              <a:lnSpc>
                <a:spcPct val="200000"/>
              </a:lnSpc>
              <a:spcBef>
                <a:spcPts val="0"/>
              </a:spcBef>
              <a:spcAft>
                <a:spcPts val="0"/>
              </a:spcAft>
              <a:buClr>
                <a:srgbClr val="F2F2F2"/>
              </a:buClr>
              <a:buSzPts val="1200"/>
              <a:buFont typeface="Times New Roman"/>
              <a:buChar char="●"/>
            </a:pPr>
            <a:r>
              <a:rPr lang="en" sz="1200" dirty="0">
                <a:solidFill>
                  <a:srgbClr val="F1C232"/>
                </a:solidFill>
                <a:latin typeface="Times New Roman"/>
                <a:ea typeface="Times New Roman"/>
                <a:cs typeface="Times New Roman"/>
                <a:sym typeface="Times New Roman"/>
              </a:rPr>
              <a:t>Samvel Martirosyan,</a:t>
            </a:r>
            <a:r>
              <a:rPr lang="en" sz="1200" dirty="0">
                <a:solidFill>
                  <a:srgbClr val="F2F2F2"/>
                </a:solidFill>
                <a:latin typeface="Times New Roman"/>
                <a:ea typeface="Times New Roman"/>
                <a:cs typeface="Times New Roman"/>
                <a:sym typeface="Times New Roman"/>
              </a:rPr>
              <a:t> an Armenian media expert, information security specialist, and the host of the "Media Literacy" show on Armenian Public Television.</a:t>
            </a:r>
            <a:endParaRPr sz="1200" dirty="0">
              <a:solidFill>
                <a:srgbClr val="F2F2F2"/>
              </a:solidFill>
              <a:latin typeface="Times New Roman"/>
              <a:ea typeface="Times New Roman"/>
              <a:cs typeface="Times New Roman"/>
              <a:sym typeface="Times New Roman"/>
            </a:endParaRPr>
          </a:p>
          <a:p>
            <a:pPr marL="914400" lvl="0" indent="-304800" algn="just" rtl="0">
              <a:lnSpc>
                <a:spcPct val="200000"/>
              </a:lnSpc>
              <a:spcBef>
                <a:spcPts val="0"/>
              </a:spcBef>
              <a:spcAft>
                <a:spcPts val="0"/>
              </a:spcAft>
              <a:buClr>
                <a:srgbClr val="F2F2F2"/>
              </a:buClr>
              <a:buSzPts val="1200"/>
              <a:buFont typeface="Times New Roman"/>
              <a:buChar char="●"/>
            </a:pPr>
            <a:r>
              <a:rPr lang="en" sz="1200" dirty="0">
                <a:solidFill>
                  <a:srgbClr val="F2F2F2"/>
                </a:solidFill>
                <a:latin typeface="Times New Roman"/>
                <a:ea typeface="Times New Roman"/>
                <a:cs typeface="Times New Roman"/>
                <a:sym typeface="Times New Roman"/>
              </a:rPr>
              <a:t>Media Literacy Program manager in Media Literacy Center, Executive Editor of Media Literacy Handbook, Co-author of Media Literacy Training Games, Media Expert </a:t>
            </a:r>
            <a:r>
              <a:rPr lang="en" sz="1200" dirty="0">
                <a:solidFill>
                  <a:srgbClr val="F1C232"/>
                </a:solidFill>
                <a:latin typeface="Times New Roman"/>
                <a:ea typeface="Times New Roman"/>
                <a:cs typeface="Times New Roman"/>
                <a:sym typeface="Times New Roman"/>
              </a:rPr>
              <a:t>Lusine Grigoryan</a:t>
            </a:r>
            <a:endParaRPr sz="1200" dirty="0">
              <a:solidFill>
                <a:srgbClr val="F1C232"/>
              </a:solidFill>
              <a:latin typeface="Times New Roman"/>
              <a:ea typeface="Times New Roman"/>
              <a:cs typeface="Times New Roman"/>
              <a:sym typeface="Times New Roman"/>
            </a:endParaRPr>
          </a:p>
          <a:p>
            <a:pPr marL="914400" lvl="0" indent="-304800" algn="just" rtl="0">
              <a:lnSpc>
                <a:spcPct val="200000"/>
              </a:lnSpc>
              <a:spcBef>
                <a:spcPts val="0"/>
              </a:spcBef>
              <a:spcAft>
                <a:spcPts val="0"/>
              </a:spcAft>
              <a:buClr>
                <a:srgbClr val="F2F2F2"/>
              </a:buClr>
              <a:buSzPts val="1200"/>
              <a:buFont typeface="Times New Roman"/>
              <a:buChar char="●"/>
            </a:pPr>
            <a:r>
              <a:rPr lang="en" sz="1200" dirty="0">
                <a:solidFill>
                  <a:srgbClr val="F2F2F2"/>
                </a:solidFill>
                <a:latin typeface="Times New Roman"/>
                <a:ea typeface="Times New Roman"/>
                <a:cs typeface="Times New Roman"/>
                <a:sym typeface="Times New Roman"/>
              </a:rPr>
              <a:t>The Dean of the Faculty of Journalism of YSU, PhD, Associate Professor, Media Specialist </a:t>
            </a:r>
            <a:r>
              <a:rPr lang="en" sz="1200" dirty="0">
                <a:solidFill>
                  <a:srgbClr val="F1C232"/>
                </a:solidFill>
                <a:latin typeface="Times New Roman"/>
                <a:ea typeface="Times New Roman"/>
                <a:cs typeface="Times New Roman"/>
                <a:sym typeface="Times New Roman"/>
              </a:rPr>
              <a:t>Naghash Martirosyan</a:t>
            </a:r>
            <a:r>
              <a:rPr lang="en" sz="1200" dirty="0">
                <a:solidFill>
                  <a:srgbClr val="F2F2F2"/>
                </a:solidFill>
                <a:latin typeface="Times New Roman"/>
                <a:ea typeface="Times New Roman"/>
                <a:cs typeface="Times New Roman"/>
                <a:sym typeface="Times New Roman"/>
              </a:rPr>
              <a:t>,</a:t>
            </a:r>
            <a:endParaRPr sz="1200" dirty="0">
              <a:solidFill>
                <a:srgbClr val="F2F2F2"/>
              </a:solidFill>
              <a:latin typeface="Times New Roman"/>
              <a:ea typeface="Times New Roman"/>
              <a:cs typeface="Times New Roman"/>
              <a:sym typeface="Times New Roman"/>
            </a:endParaRPr>
          </a:p>
          <a:p>
            <a:pPr marL="914400" lvl="0" indent="-304800" algn="just" rtl="0">
              <a:lnSpc>
                <a:spcPct val="200000"/>
              </a:lnSpc>
              <a:spcBef>
                <a:spcPts val="0"/>
              </a:spcBef>
              <a:spcAft>
                <a:spcPts val="0"/>
              </a:spcAft>
              <a:buClr>
                <a:srgbClr val="F2F2F2"/>
              </a:buClr>
              <a:buSzPts val="1200"/>
              <a:buFont typeface="Times New Roman"/>
              <a:buChar char="●"/>
            </a:pPr>
            <a:r>
              <a:rPr lang="en" sz="1200" dirty="0">
                <a:solidFill>
                  <a:srgbClr val="F1C232"/>
                </a:solidFill>
                <a:latin typeface="Times New Roman"/>
                <a:ea typeface="Times New Roman"/>
                <a:cs typeface="Times New Roman"/>
                <a:sym typeface="Times New Roman"/>
              </a:rPr>
              <a:t>Lusine Grigoryan</a:t>
            </a:r>
            <a:r>
              <a:rPr lang="en" sz="1200" dirty="0">
                <a:solidFill>
                  <a:srgbClr val="F2F2F2"/>
                </a:solidFill>
                <a:latin typeface="Times New Roman"/>
                <a:ea typeface="Times New Roman"/>
                <a:cs typeface="Times New Roman"/>
                <a:sym typeface="Times New Roman"/>
              </a:rPr>
              <a:t>, principal of school No. 61 in Yerevan (please note that I interviewed 2 Luisne Grigoryans),</a:t>
            </a:r>
            <a:endParaRPr sz="1200" dirty="0">
              <a:solidFill>
                <a:srgbClr val="F2F2F2"/>
              </a:solidFill>
              <a:latin typeface="Times New Roman"/>
              <a:ea typeface="Times New Roman"/>
              <a:cs typeface="Times New Roman"/>
              <a:sym typeface="Times New Roman"/>
            </a:endParaRPr>
          </a:p>
          <a:p>
            <a:pPr marL="914400" lvl="0" indent="-304800" algn="just" rtl="0">
              <a:lnSpc>
                <a:spcPct val="200000"/>
              </a:lnSpc>
              <a:spcBef>
                <a:spcPts val="0"/>
              </a:spcBef>
              <a:spcAft>
                <a:spcPts val="0"/>
              </a:spcAft>
              <a:buClr>
                <a:srgbClr val="F2F2F2"/>
              </a:buClr>
              <a:buSzPts val="1200"/>
              <a:buFont typeface="Times New Roman"/>
              <a:buChar char="●"/>
            </a:pPr>
            <a:r>
              <a:rPr lang="en" sz="1200" dirty="0">
                <a:solidFill>
                  <a:srgbClr val="F1C232"/>
                </a:solidFill>
                <a:latin typeface="Times New Roman"/>
                <a:ea typeface="Times New Roman"/>
                <a:cs typeface="Times New Roman"/>
                <a:sym typeface="Times New Roman"/>
              </a:rPr>
              <a:t>Hasmik Movsisyan</a:t>
            </a:r>
            <a:r>
              <a:rPr lang="en" sz="1200" dirty="0">
                <a:solidFill>
                  <a:srgbClr val="F2F2F2"/>
                </a:solidFill>
                <a:latin typeface="Times New Roman"/>
                <a:ea typeface="Times New Roman"/>
                <a:cs typeface="Times New Roman"/>
                <a:sym typeface="Times New Roman"/>
              </a:rPr>
              <a:t>, a teacher at Echmiadzin School No. 10.</a:t>
            </a:r>
            <a:endParaRPr sz="1200" dirty="0">
              <a:solidFill>
                <a:srgbClr val="F2F2F2"/>
              </a:solidFill>
              <a:latin typeface="Times New Roman"/>
              <a:ea typeface="Times New Roman"/>
              <a:cs typeface="Times New Roman"/>
              <a:sym typeface="Times New Roman"/>
            </a:endParaRPr>
          </a:p>
          <a:p>
            <a:pPr marL="457200" lvl="0" indent="0" algn="just" rtl="0">
              <a:lnSpc>
                <a:spcPct val="200000"/>
              </a:lnSpc>
              <a:spcBef>
                <a:spcPts val="0"/>
              </a:spcBef>
              <a:spcAft>
                <a:spcPts val="0"/>
              </a:spcAft>
              <a:buNone/>
            </a:pPr>
            <a:r>
              <a:rPr lang="en" sz="1200" dirty="0">
                <a:solidFill>
                  <a:srgbClr val="F2F2F2"/>
                </a:solidFill>
                <a:latin typeface="Times New Roman"/>
                <a:ea typeface="Times New Roman"/>
                <a:cs typeface="Times New Roman"/>
                <a:sym typeface="Times New Roman"/>
              </a:rPr>
              <a:t>I sent a questionnaire consisting of four questions to the RA Ministry of Education, Science, Culture, and Sports (MoESCS) and received an answer.</a:t>
            </a:r>
            <a:endParaRPr sz="1200" dirty="0">
              <a:solidFill>
                <a:srgbClr val="F2F2F2"/>
              </a:solidFill>
              <a:latin typeface="Times New Roman"/>
              <a:ea typeface="Times New Roman"/>
              <a:cs typeface="Times New Roman"/>
              <a:sym typeface="Times New Roman"/>
            </a:endParaRPr>
          </a:p>
        </p:txBody>
      </p:sp>
      <p:sp>
        <p:nvSpPr>
          <p:cNvPr id="451" name="Google Shape;451;p28"/>
          <p:cNvSpPr txBox="1"/>
          <p:nvPr/>
        </p:nvSpPr>
        <p:spPr>
          <a:xfrm>
            <a:off x="1179149" y="840045"/>
            <a:ext cx="6785700" cy="384900"/>
          </a:xfrm>
          <a:prstGeom prst="rect">
            <a:avLst/>
          </a:prstGeom>
          <a:noFill/>
          <a:ln>
            <a:noFill/>
          </a:ln>
        </p:spPr>
        <p:txBody>
          <a:bodyPr spcFirstLastPara="1" wrap="square" lIns="91425" tIns="91425" rIns="91425" bIns="91425" anchor="t" anchorCtr="0">
            <a:spAutoFit/>
          </a:bodyPr>
          <a:lstStyle/>
          <a:p>
            <a:pPr marL="0" lvl="0" indent="457200" algn="just" rtl="0">
              <a:lnSpc>
                <a:spcPct val="200000"/>
              </a:lnSpc>
              <a:spcBef>
                <a:spcPts val="0"/>
              </a:spcBef>
              <a:spcAft>
                <a:spcPts val="0"/>
              </a:spcAft>
              <a:buNone/>
            </a:pPr>
            <a:r>
              <a:rPr lang="en" sz="1300" dirty="0">
                <a:solidFill>
                  <a:srgbClr val="F2F2F2"/>
                </a:solidFill>
                <a:latin typeface="Times New Roman"/>
                <a:ea typeface="Times New Roman"/>
                <a:cs typeface="Times New Roman"/>
                <a:sym typeface="Times New Roman"/>
              </a:rPr>
              <a:t>Within the framework of the research, I conducted interviews with the following specialists:</a:t>
            </a:r>
            <a:endParaRPr sz="15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21522"/>
        </a:solidFill>
        <a:effectLst/>
      </p:bgPr>
    </p:bg>
    <p:spTree>
      <p:nvGrpSpPr>
        <p:cNvPr id="1" name="Shape 455"/>
        <p:cNvGrpSpPr/>
        <p:nvPr/>
      </p:nvGrpSpPr>
      <p:grpSpPr>
        <a:xfrm>
          <a:off x="0" y="0"/>
          <a:ext cx="0" cy="0"/>
          <a:chOff x="0" y="0"/>
          <a:chExt cx="0" cy="0"/>
        </a:xfrm>
      </p:grpSpPr>
      <p:sp>
        <p:nvSpPr>
          <p:cNvPr id="456" name="Google Shape;456;p29"/>
          <p:cNvSpPr txBox="1"/>
          <p:nvPr/>
        </p:nvSpPr>
        <p:spPr>
          <a:xfrm>
            <a:off x="-457334" y="-179975"/>
            <a:ext cx="5561100" cy="585000"/>
          </a:xfrm>
          <a:prstGeom prst="rect">
            <a:avLst/>
          </a:prstGeom>
          <a:noFill/>
          <a:ln>
            <a:noFill/>
          </a:ln>
        </p:spPr>
        <p:txBody>
          <a:bodyPr spcFirstLastPara="1" wrap="square" lIns="91425" tIns="91425" rIns="91425" bIns="91425" anchor="t" anchorCtr="0">
            <a:spAutoFit/>
          </a:bodyPr>
          <a:lstStyle/>
          <a:p>
            <a:pPr marL="0" lvl="0" indent="0" algn="ctr" rtl="0">
              <a:lnSpc>
                <a:spcPct val="200000"/>
              </a:lnSpc>
              <a:spcBef>
                <a:spcPts val="1200"/>
              </a:spcBef>
              <a:spcAft>
                <a:spcPts val="1200"/>
              </a:spcAft>
              <a:buNone/>
            </a:pPr>
            <a:r>
              <a:rPr lang="en" sz="2600" b="1" dirty="0">
                <a:solidFill>
                  <a:srgbClr val="F1C232"/>
                </a:solidFill>
                <a:latin typeface="Times New Roman"/>
                <a:ea typeface="Times New Roman"/>
                <a:cs typeface="Times New Roman"/>
                <a:sym typeface="Times New Roman"/>
              </a:rPr>
              <a:t>Research findings and analysis</a:t>
            </a:r>
            <a:endParaRPr sz="2600" b="1" dirty="0">
              <a:solidFill>
                <a:srgbClr val="F1C232"/>
              </a:solidFill>
              <a:latin typeface="Times New Roman"/>
              <a:ea typeface="Times New Roman"/>
              <a:cs typeface="Times New Roman"/>
              <a:sym typeface="Times New Roman"/>
            </a:endParaRPr>
          </a:p>
        </p:txBody>
      </p:sp>
      <p:sp>
        <p:nvSpPr>
          <p:cNvPr id="457" name="Google Shape;457;p29"/>
          <p:cNvSpPr txBox="1"/>
          <p:nvPr/>
        </p:nvSpPr>
        <p:spPr>
          <a:xfrm>
            <a:off x="1080750" y="1550063"/>
            <a:ext cx="5448600" cy="2786100"/>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0"/>
              </a:spcBef>
              <a:spcAft>
                <a:spcPts val="0"/>
              </a:spcAft>
              <a:buNone/>
            </a:pPr>
            <a:endParaRPr sz="1300" dirty="0">
              <a:solidFill>
                <a:srgbClr val="F1C232"/>
              </a:solidFill>
              <a:latin typeface="Times New Roman"/>
              <a:ea typeface="Times New Roman"/>
              <a:cs typeface="Times New Roman"/>
              <a:sym typeface="Times New Roman"/>
            </a:endParaRPr>
          </a:p>
          <a:p>
            <a:pPr marL="914400" lvl="0" indent="-311150" algn="just" rtl="0">
              <a:lnSpc>
                <a:spcPct val="200000"/>
              </a:lnSpc>
              <a:spcBef>
                <a:spcPts val="0"/>
              </a:spcBef>
              <a:spcAft>
                <a:spcPts val="0"/>
              </a:spcAft>
              <a:buClr>
                <a:srgbClr val="F2F2F2"/>
              </a:buClr>
              <a:buSzPts val="1300"/>
              <a:buFont typeface="Times New Roman"/>
              <a:buChar char="●"/>
            </a:pPr>
            <a:r>
              <a:rPr lang="en" sz="1300">
                <a:solidFill>
                  <a:srgbClr val="F2F2F2"/>
                </a:solidFill>
                <a:latin typeface="Times New Roman"/>
                <a:ea typeface="Times New Roman"/>
                <a:cs typeface="Times New Roman"/>
                <a:sym typeface="Times New Roman"/>
              </a:rPr>
              <a:t>Legislative acts related to the topic</a:t>
            </a:r>
            <a:endParaRPr sz="1300" dirty="0">
              <a:solidFill>
                <a:srgbClr val="F2F2F2"/>
              </a:solidFill>
              <a:latin typeface="Times New Roman"/>
              <a:ea typeface="Times New Roman"/>
              <a:cs typeface="Times New Roman"/>
              <a:sym typeface="Times New Roman"/>
            </a:endParaRPr>
          </a:p>
          <a:p>
            <a:pPr marL="914400" lvl="0" indent="-311150" algn="just" rtl="0">
              <a:lnSpc>
                <a:spcPct val="200000"/>
              </a:lnSpc>
              <a:spcBef>
                <a:spcPts val="0"/>
              </a:spcBef>
              <a:spcAft>
                <a:spcPts val="0"/>
              </a:spcAft>
              <a:buClr>
                <a:srgbClr val="F2F2F2"/>
              </a:buClr>
              <a:buSzPts val="1300"/>
              <a:buFont typeface="Times New Roman"/>
              <a:buChar char="●"/>
            </a:pPr>
            <a:r>
              <a:rPr lang="en" sz="1300">
                <a:solidFill>
                  <a:srgbClr val="F2F2F2"/>
                </a:solidFill>
                <a:latin typeface="Times New Roman"/>
                <a:ea typeface="Times New Roman"/>
                <a:cs typeface="Times New Roman"/>
                <a:sym typeface="Times New Roman"/>
              </a:rPr>
              <a:t>Some local and international reports</a:t>
            </a:r>
            <a:endParaRPr sz="1300" dirty="0">
              <a:solidFill>
                <a:srgbClr val="F2F2F2"/>
              </a:solidFill>
              <a:latin typeface="Times New Roman"/>
              <a:ea typeface="Times New Roman"/>
              <a:cs typeface="Times New Roman"/>
              <a:sym typeface="Times New Roman"/>
            </a:endParaRPr>
          </a:p>
          <a:p>
            <a:pPr marL="914400" lvl="0" indent="-311150" algn="just" rtl="0">
              <a:lnSpc>
                <a:spcPct val="200000"/>
              </a:lnSpc>
              <a:spcBef>
                <a:spcPts val="0"/>
              </a:spcBef>
              <a:spcAft>
                <a:spcPts val="0"/>
              </a:spcAft>
              <a:buClr>
                <a:srgbClr val="F2F2F2"/>
              </a:buClr>
              <a:buSzPts val="1300"/>
              <a:buFont typeface="Times New Roman"/>
              <a:buChar char="●"/>
            </a:pPr>
            <a:r>
              <a:rPr lang="en" sz="1300">
                <a:solidFill>
                  <a:srgbClr val="F2F2F2"/>
                </a:solidFill>
                <a:latin typeface="Times New Roman"/>
                <a:ea typeface="Times New Roman"/>
                <a:cs typeface="Times New Roman"/>
                <a:sym typeface="Times New Roman"/>
              </a:rPr>
              <a:t>The manual "Media Literacy"</a:t>
            </a:r>
            <a:endParaRPr sz="1300" dirty="0">
              <a:solidFill>
                <a:srgbClr val="F2F2F2"/>
              </a:solidFill>
              <a:latin typeface="Times New Roman"/>
              <a:ea typeface="Times New Roman"/>
              <a:cs typeface="Times New Roman"/>
              <a:sym typeface="Times New Roman"/>
            </a:endParaRPr>
          </a:p>
          <a:p>
            <a:pPr marL="914400" lvl="0" indent="-311150" algn="just" rtl="0">
              <a:lnSpc>
                <a:spcPct val="200000"/>
              </a:lnSpc>
              <a:spcBef>
                <a:spcPts val="0"/>
              </a:spcBef>
              <a:spcAft>
                <a:spcPts val="0"/>
              </a:spcAft>
              <a:buClr>
                <a:srgbClr val="F2F2F2"/>
              </a:buClr>
              <a:buSzPts val="1300"/>
              <a:buFont typeface="Times New Roman"/>
              <a:buChar char="●"/>
            </a:pPr>
            <a:r>
              <a:rPr lang="en" sz="1300">
                <a:solidFill>
                  <a:srgbClr val="F2F2F2"/>
                </a:solidFill>
                <a:latin typeface="Times New Roman"/>
                <a:ea typeface="Times New Roman"/>
                <a:cs typeface="Times New Roman"/>
                <a:sym typeface="Times New Roman"/>
              </a:rPr>
              <a:t>"Media Literacy" TV program</a:t>
            </a:r>
            <a:endParaRPr sz="1300" dirty="0">
              <a:solidFill>
                <a:srgbClr val="F2F2F2"/>
              </a:solidFill>
              <a:latin typeface="Times New Roman"/>
              <a:ea typeface="Times New Roman"/>
              <a:cs typeface="Times New Roman"/>
              <a:sym typeface="Times New Roman"/>
            </a:endParaRPr>
          </a:p>
          <a:p>
            <a:pPr marL="914400" lvl="0" indent="-311150" algn="just" rtl="0">
              <a:lnSpc>
                <a:spcPct val="200000"/>
              </a:lnSpc>
              <a:spcBef>
                <a:spcPts val="0"/>
              </a:spcBef>
              <a:spcAft>
                <a:spcPts val="0"/>
              </a:spcAft>
              <a:buClr>
                <a:srgbClr val="F2F2F2"/>
              </a:buClr>
              <a:buSzPts val="1300"/>
              <a:buFont typeface="Times New Roman"/>
              <a:buChar char="●"/>
            </a:pPr>
            <a:r>
              <a:rPr lang="en" sz="1300">
                <a:solidFill>
                  <a:srgbClr val="F2F2F2"/>
                </a:solidFill>
                <a:latin typeface="Times New Roman"/>
                <a:ea typeface="Times New Roman"/>
                <a:cs typeface="Times New Roman"/>
                <a:sym typeface="Times New Roman"/>
              </a:rPr>
              <a:t>Armenianized computer games of media literacy and cyber security: "Media Battle," "Adventures of Literatus," "Tsantsar."</a:t>
            </a:r>
            <a:endParaRPr sz="1300" dirty="0">
              <a:solidFill>
                <a:srgbClr val="F2F2F2"/>
              </a:solidFill>
              <a:latin typeface="Times New Roman"/>
              <a:ea typeface="Times New Roman"/>
              <a:cs typeface="Times New Roman"/>
              <a:sym typeface="Times New Roman"/>
            </a:endParaRPr>
          </a:p>
        </p:txBody>
      </p:sp>
      <p:sp>
        <p:nvSpPr>
          <p:cNvPr id="458" name="Google Shape;458;p29"/>
          <p:cNvSpPr/>
          <p:nvPr/>
        </p:nvSpPr>
        <p:spPr>
          <a:xfrm>
            <a:off x="1160700" y="1163050"/>
            <a:ext cx="3494100" cy="523500"/>
          </a:xfrm>
          <a:prstGeom prst="roundRect">
            <a:avLst>
              <a:gd name="adj" fmla="val 16667"/>
            </a:avLst>
          </a:prstGeom>
          <a:solidFill>
            <a:srgbClr val="F0F3F4">
              <a:alpha val="4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29"/>
          <p:cNvSpPr txBox="1"/>
          <p:nvPr/>
        </p:nvSpPr>
        <p:spPr>
          <a:xfrm>
            <a:off x="1214000" y="1209250"/>
            <a:ext cx="998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F1C232"/>
                </a:solidFill>
                <a:latin typeface="Times New Roman"/>
                <a:ea typeface="Times New Roman"/>
                <a:cs typeface="Times New Roman"/>
                <a:sym typeface="Times New Roman"/>
              </a:rPr>
              <a:t>I studied</a:t>
            </a:r>
            <a:endParaRPr sz="1600" b="1" dirty="0">
              <a:solidFill>
                <a:srgbClr val="F1C232"/>
              </a:solidFill>
              <a:latin typeface="Times New Roman"/>
              <a:ea typeface="Times New Roman"/>
              <a:cs typeface="Times New Roman"/>
              <a:sym typeface="Times New Roman"/>
            </a:endParaRPr>
          </a:p>
        </p:txBody>
      </p:sp>
      <p:grpSp>
        <p:nvGrpSpPr>
          <p:cNvPr id="460" name="Google Shape;460;p29"/>
          <p:cNvGrpSpPr/>
          <p:nvPr/>
        </p:nvGrpSpPr>
        <p:grpSpPr>
          <a:xfrm rot="-5400000">
            <a:off x="8529428" y="4490918"/>
            <a:ext cx="307471" cy="920304"/>
            <a:chOff x="2844599" y="4119821"/>
            <a:chExt cx="341711" cy="1022787"/>
          </a:xfrm>
        </p:grpSpPr>
        <p:sp>
          <p:nvSpPr>
            <p:cNvPr id="461" name="Google Shape;461;p29"/>
            <p:cNvSpPr/>
            <p:nvPr/>
          </p:nvSpPr>
          <p:spPr>
            <a:xfrm>
              <a:off x="2844599" y="4119821"/>
              <a:ext cx="341711" cy="1022787"/>
            </a:xfrm>
            <a:custGeom>
              <a:avLst/>
              <a:gdLst/>
              <a:ahLst/>
              <a:cxnLst/>
              <a:rect l="l" t="t" r="r" b="b"/>
              <a:pathLst>
                <a:path w="15012" h="44933" extrusionOk="0">
                  <a:moveTo>
                    <a:pt x="1" y="0"/>
                  </a:moveTo>
                  <a:lnTo>
                    <a:pt x="1" y="44933"/>
                  </a:lnTo>
                  <a:lnTo>
                    <a:pt x="15011" y="44933"/>
                  </a:lnTo>
                  <a:lnTo>
                    <a:pt x="1501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 name="Google Shape;462;p29"/>
            <p:cNvSpPr/>
            <p:nvPr/>
          </p:nvSpPr>
          <p:spPr>
            <a:xfrm>
              <a:off x="2844599" y="4119821"/>
              <a:ext cx="341711" cy="858784"/>
            </a:xfrm>
            <a:custGeom>
              <a:avLst/>
              <a:gdLst/>
              <a:ahLst/>
              <a:cxnLst/>
              <a:rect l="l" t="t" r="r" b="b"/>
              <a:pathLst>
                <a:path w="15012" h="37728" extrusionOk="0">
                  <a:moveTo>
                    <a:pt x="1" y="0"/>
                  </a:moveTo>
                  <a:lnTo>
                    <a:pt x="1" y="37727"/>
                  </a:lnTo>
                  <a:cubicBezTo>
                    <a:pt x="4771" y="35192"/>
                    <a:pt x="9808" y="33191"/>
                    <a:pt x="15011" y="31757"/>
                  </a:cubicBezTo>
                  <a:lnTo>
                    <a:pt x="150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29"/>
            <p:cNvSpPr/>
            <p:nvPr/>
          </p:nvSpPr>
          <p:spPr>
            <a:xfrm>
              <a:off x="2844599" y="4843418"/>
              <a:ext cx="341711" cy="299190"/>
            </a:xfrm>
            <a:custGeom>
              <a:avLst/>
              <a:gdLst/>
              <a:ahLst/>
              <a:cxnLst/>
              <a:rect l="l" t="t" r="r" b="b"/>
              <a:pathLst>
                <a:path w="15012" h="13144" extrusionOk="0">
                  <a:moveTo>
                    <a:pt x="15011" y="1"/>
                  </a:moveTo>
                  <a:cubicBezTo>
                    <a:pt x="9808" y="1435"/>
                    <a:pt x="4771" y="3403"/>
                    <a:pt x="1" y="5972"/>
                  </a:cubicBezTo>
                  <a:lnTo>
                    <a:pt x="1" y="13144"/>
                  </a:lnTo>
                  <a:lnTo>
                    <a:pt x="15011" y="13144"/>
                  </a:lnTo>
                  <a:lnTo>
                    <a:pt x="15011" y="1"/>
                  </a:lnTo>
                  <a:close/>
                </a:path>
              </a:pathLst>
            </a:custGeom>
            <a:solidFill>
              <a:srgbClr val="3C4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4" name="Google Shape;464;p29"/>
          <p:cNvGrpSpPr/>
          <p:nvPr/>
        </p:nvGrpSpPr>
        <p:grpSpPr>
          <a:xfrm rot="-5400000">
            <a:off x="8489458" y="3989782"/>
            <a:ext cx="307471" cy="1000244"/>
            <a:chOff x="3357120" y="4030979"/>
            <a:chExt cx="341711" cy="1111629"/>
          </a:xfrm>
        </p:grpSpPr>
        <p:sp>
          <p:nvSpPr>
            <p:cNvPr id="465" name="Google Shape;465;p29"/>
            <p:cNvSpPr/>
            <p:nvPr/>
          </p:nvSpPr>
          <p:spPr>
            <a:xfrm>
              <a:off x="3357120" y="4030979"/>
              <a:ext cx="341711" cy="1111629"/>
            </a:xfrm>
            <a:custGeom>
              <a:avLst/>
              <a:gdLst/>
              <a:ahLst/>
              <a:cxnLst/>
              <a:rect l="l" t="t" r="r" b="b"/>
              <a:pathLst>
                <a:path w="15012" h="48836" extrusionOk="0">
                  <a:moveTo>
                    <a:pt x="1" y="1"/>
                  </a:moveTo>
                  <a:lnTo>
                    <a:pt x="1" y="48836"/>
                  </a:lnTo>
                  <a:lnTo>
                    <a:pt x="15011" y="48836"/>
                  </a:lnTo>
                  <a:lnTo>
                    <a:pt x="15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29"/>
            <p:cNvSpPr/>
            <p:nvPr/>
          </p:nvSpPr>
          <p:spPr>
            <a:xfrm>
              <a:off x="3357120" y="4778886"/>
              <a:ext cx="341711" cy="363722"/>
            </a:xfrm>
            <a:custGeom>
              <a:avLst/>
              <a:gdLst/>
              <a:ahLst/>
              <a:cxnLst/>
              <a:rect l="l" t="t" r="r" b="b"/>
              <a:pathLst>
                <a:path w="15012" h="15979" extrusionOk="0">
                  <a:moveTo>
                    <a:pt x="14144" y="0"/>
                  </a:moveTo>
                  <a:cubicBezTo>
                    <a:pt x="9374" y="0"/>
                    <a:pt x="4671" y="401"/>
                    <a:pt x="1" y="1168"/>
                  </a:cubicBezTo>
                  <a:lnTo>
                    <a:pt x="1" y="15979"/>
                  </a:lnTo>
                  <a:lnTo>
                    <a:pt x="15011" y="15979"/>
                  </a:lnTo>
                  <a:lnTo>
                    <a:pt x="15011"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7" name="Google Shape;467;p29"/>
          <p:cNvGrpSpPr/>
          <p:nvPr/>
        </p:nvGrpSpPr>
        <p:grpSpPr>
          <a:xfrm rot="-5400000">
            <a:off x="8373317" y="3412475"/>
            <a:ext cx="307471" cy="1232527"/>
            <a:chOff x="3869640" y="3772829"/>
            <a:chExt cx="341711" cy="1369779"/>
          </a:xfrm>
        </p:grpSpPr>
        <p:sp>
          <p:nvSpPr>
            <p:cNvPr id="468" name="Google Shape;468;p29"/>
            <p:cNvSpPr/>
            <p:nvPr/>
          </p:nvSpPr>
          <p:spPr>
            <a:xfrm>
              <a:off x="3869640" y="3772829"/>
              <a:ext cx="341711" cy="1369779"/>
            </a:xfrm>
            <a:custGeom>
              <a:avLst/>
              <a:gdLst/>
              <a:ahLst/>
              <a:cxnLst/>
              <a:rect l="l" t="t" r="r" b="b"/>
              <a:pathLst>
                <a:path w="15012" h="60177" extrusionOk="0">
                  <a:moveTo>
                    <a:pt x="1" y="0"/>
                  </a:moveTo>
                  <a:lnTo>
                    <a:pt x="1" y="60177"/>
                  </a:lnTo>
                  <a:lnTo>
                    <a:pt x="15011" y="60177"/>
                  </a:lnTo>
                  <a:lnTo>
                    <a:pt x="1501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29"/>
            <p:cNvSpPr/>
            <p:nvPr/>
          </p:nvSpPr>
          <p:spPr>
            <a:xfrm>
              <a:off x="3869640" y="3772829"/>
              <a:ext cx="341711" cy="1037970"/>
            </a:xfrm>
            <a:custGeom>
              <a:avLst/>
              <a:gdLst/>
              <a:ahLst/>
              <a:cxnLst/>
              <a:rect l="l" t="t" r="r" b="b"/>
              <a:pathLst>
                <a:path w="15012" h="45600" extrusionOk="0">
                  <a:moveTo>
                    <a:pt x="1" y="0"/>
                  </a:moveTo>
                  <a:lnTo>
                    <a:pt x="1" y="44432"/>
                  </a:lnTo>
                  <a:cubicBezTo>
                    <a:pt x="5538" y="44665"/>
                    <a:pt x="10441" y="45132"/>
                    <a:pt x="15011" y="45599"/>
                  </a:cubicBezTo>
                  <a:lnTo>
                    <a:pt x="150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29"/>
            <p:cNvSpPr/>
            <p:nvPr/>
          </p:nvSpPr>
          <p:spPr>
            <a:xfrm>
              <a:off x="3869640" y="4784190"/>
              <a:ext cx="341711" cy="358418"/>
            </a:xfrm>
            <a:custGeom>
              <a:avLst/>
              <a:gdLst/>
              <a:ahLst/>
              <a:cxnLst/>
              <a:rect l="l" t="t" r="r" b="b"/>
              <a:pathLst>
                <a:path w="15012" h="15746" extrusionOk="0">
                  <a:moveTo>
                    <a:pt x="1" y="1"/>
                  </a:moveTo>
                  <a:lnTo>
                    <a:pt x="1" y="15746"/>
                  </a:lnTo>
                  <a:lnTo>
                    <a:pt x="15011" y="15746"/>
                  </a:lnTo>
                  <a:lnTo>
                    <a:pt x="15011" y="1168"/>
                  </a:lnTo>
                  <a:cubicBezTo>
                    <a:pt x="10441" y="701"/>
                    <a:pt x="5538" y="234"/>
                    <a:pt x="1" y="1"/>
                  </a:cubicBezTo>
                  <a:close/>
                </a:path>
              </a:pathLst>
            </a:custGeom>
            <a:solidFill>
              <a:srgbClr val="3C4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1" name="Google Shape;471;p29"/>
          <p:cNvGrpSpPr/>
          <p:nvPr/>
        </p:nvGrpSpPr>
        <p:grpSpPr>
          <a:xfrm rot="-5400000">
            <a:off x="8434465" y="3012457"/>
            <a:ext cx="307471" cy="1110231"/>
            <a:chOff x="4382161" y="3908744"/>
            <a:chExt cx="341711" cy="1233864"/>
          </a:xfrm>
        </p:grpSpPr>
        <p:sp>
          <p:nvSpPr>
            <p:cNvPr id="472" name="Google Shape;472;p29"/>
            <p:cNvSpPr/>
            <p:nvPr/>
          </p:nvSpPr>
          <p:spPr>
            <a:xfrm>
              <a:off x="4382161" y="3908744"/>
              <a:ext cx="341711" cy="1233864"/>
            </a:xfrm>
            <a:custGeom>
              <a:avLst/>
              <a:gdLst/>
              <a:ahLst/>
              <a:cxnLst/>
              <a:rect l="l" t="t" r="r" b="b"/>
              <a:pathLst>
                <a:path w="15012" h="54206" extrusionOk="0">
                  <a:moveTo>
                    <a:pt x="1" y="0"/>
                  </a:moveTo>
                  <a:lnTo>
                    <a:pt x="1" y="54206"/>
                  </a:lnTo>
                  <a:lnTo>
                    <a:pt x="15011" y="54206"/>
                  </a:lnTo>
                  <a:lnTo>
                    <a:pt x="15011"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29"/>
            <p:cNvSpPr/>
            <p:nvPr/>
          </p:nvSpPr>
          <p:spPr>
            <a:xfrm>
              <a:off x="4382161" y="4827484"/>
              <a:ext cx="341711" cy="315124"/>
            </a:xfrm>
            <a:custGeom>
              <a:avLst/>
              <a:gdLst/>
              <a:ahLst/>
              <a:cxnLst/>
              <a:rect l="l" t="t" r="r" b="b"/>
              <a:pathLst>
                <a:path w="15012" h="13844" extrusionOk="0">
                  <a:moveTo>
                    <a:pt x="1" y="0"/>
                  </a:moveTo>
                  <a:lnTo>
                    <a:pt x="1" y="13844"/>
                  </a:lnTo>
                  <a:lnTo>
                    <a:pt x="15011" y="13844"/>
                  </a:lnTo>
                  <a:lnTo>
                    <a:pt x="15011" y="634"/>
                  </a:lnTo>
                  <a:cubicBezTo>
                    <a:pt x="14044" y="668"/>
                    <a:pt x="13143" y="668"/>
                    <a:pt x="12176" y="668"/>
                  </a:cubicBezTo>
                  <a:cubicBezTo>
                    <a:pt x="8107" y="668"/>
                    <a:pt x="4037" y="467"/>
                    <a:pt x="1"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4" name="Google Shape;474;p29"/>
          <p:cNvGrpSpPr/>
          <p:nvPr/>
        </p:nvGrpSpPr>
        <p:grpSpPr>
          <a:xfrm rot="-5400000">
            <a:off x="8109932" y="2226759"/>
            <a:ext cx="307471" cy="1759296"/>
            <a:chOff x="4894681" y="3187400"/>
            <a:chExt cx="341711" cy="1955208"/>
          </a:xfrm>
        </p:grpSpPr>
        <p:sp>
          <p:nvSpPr>
            <p:cNvPr id="475" name="Google Shape;475;p29"/>
            <p:cNvSpPr/>
            <p:nvPr/>
          </p:nvSpPr>
          <p:spPr>
            <a:xfrm>
              <a:off x="4894681" y="3187400"/>
              <a:ext cx="341711" cy="1955208"/>
            </a:xfrm>
            <a:custGeom>
              <a:avLst/>
              <a:gdLst/>
              <a:ahLst/>
              <a:cxnLst/>
              <a:rect l="l" t="t" r="r" b="b"/>
              <a:pathLst>
                <a:path w="15012" h="85896" extrusionOk="0">
                  <a:moveTo>
                    <a:pt x="1" y="1"/>
                  </a:moveTo>
                  <a:lnTo>
                    <a:pt x="1" y="85896"/>
                  </a:lnTo>
                  <a:lnTo>
                    <a:pt x="15012" y="85896"/>
                  </a:lnTo>
                  <a:lnTo>
                    <a:pt x="1501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29"/>
            <p:cNvSpPr/>
            <p:nvPr/>
          </p:nvSpPr>
          <p:spPr>
            <a:xfrm>
              <a:off x="4894681" y="3187400"/>
              <a:ext cx="341711" cy="1639332"/>
            </a:xfrm>
            <a:custGeom>
              <a:avLst/>
              <a:gdLst/>
              <a:ahLst/>
              <a:cxnLst/>
              <a:rect l="l" t="t" r="r" b="b"/>
              <a:pathLst>
                <a:path w="15012" h="72019" extrusionOk="0">
                  <a:moveTo>
                    <a:pt x="1" y="1"/>
                  </a:moveTo>
                  <a:lnTo>
                    <a:pt x="1" y="72019"/>
                  </a:lnTo>
                  <a:cubicBezTo>
                    <a:pt x="5138" y="71218"/>
                    <a:pt x="10141" y="69917"/>
                    <a:pt x="15012" y="68150"/>
                  </a:cubicBezTo>
                  <a:lnTo>
                    <a:pt x="150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29"/>
            <p:cNvSpPr/>
            <p:nvPr/>
          </p:nvSpPr>
          <p:spPr>
            <a:xfrm>
              <a:off x="4894681" y="4738642"/>
              <a:ext cx="341711" cy="403966"/>
            </a:xfrm>
            <a:custGeom>
              <a:avLst/>
              <a:gdLst/>
              <a:ahLst/>
              <a:cxnLst/>
              <a:rect l="l" t="t" r="r" b="b"/>
              <a:pathLst>
                <a:path w="15012" h="17747" extrusionOk="0">
                  <a:moveTo>
                    <a:pt x="15012" y="1"/>
                  </a:moveTo>
                  <a:cubicBezTo>
                    <a:pt x="10141" y="1768"/>
                    <a:pt x="5138" y="3069"/>
                    <a:pt x="1" y="3870"/>
                  </a:cubicBezTo>
                  <a:lnTo>
                    <a:pt x="1" y="17747"/>
                  </a:lnTo>
                  <a:lnTo>
                    <a:pt x="15012" y="17747"/>
                  </a:lnTo>
                  <a:lnTo>
                    <a:pt x="15012" y="1"/>
                  </a:lnTo>
                  <a:close/>
                </a:path>
              </a:pathLst>
            </a:custGeom>
            <a:solidFill>
              <a:srgbClr val="3C4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8" name="Google Shape;478;p29"/>
          <p:cNvGrpSpPr/>
          <p:nvPr/>
        </p:nvGrpSpPr>
        <p:grpSpPr>
          <a:xfrm rot="-5400000">
            <a:off x="7948014" y="1107670"/>
            <a:ext cx="307471" cy="2084484"/>
            <a:chOff x="5957690" y="2826751"/>
            <a:chExt cx="341711" cy="2316608"/>
          </a:xfrm>
        </p:grpSpPr>
        <p:sp>
          <p:nvSpPr>
            <p:cNvPr id="479" name="Google Shape;479;p29"/>
            <p:cNvSpPr/>
            <p:nvPr/>
          </p:nvSpPr>
          <p:spPr>
            <a:xfrm>
              <a:off x="5957690" y="2826751"/>
              <a:ext cx="341711" cy="2315857"/>
            </a:xfrm>
            <a:custGeom>
              <a:avLst/>
              <a:gdLst/>
              <a:ahLst/>
              <a:cxnLst/>
              <a:rect l="l" t="t" r="r" b="b"/>
              <a:pathLst>
                <a:path w="15012" h="101740" extrusionOk="0">
                  <a:moveTo>
                    <a:pt x="1" y="0"/>
                  </a:moveTo>
                  <a:lnTo>
                    <a:pt x="1" y="101740"/>
                  </a:lnTo>
                  <a:lnTo>
                    <a:pt x="15012" y="101740"/>
                  </a:lnTo>
                  <a:lnTo>
                    <a:pt x="1501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29"/>
            <p:cNvSpPr/>
            <p:nvPr/>
          </p:nvSpPr>
          <p:spPr>
            <a:xfrm>
              <a:off x="5957690" y="2826751"/>
              <a:ext cx="341711" cy="1632504"/>
            </a:xfrm>
            <a:custGeom>
              <a:avLst/>
              <a:gdLst/>
              <a:ahLst/>
              <a:cxnLst/>
              <a:rect l="l" t="t" r="r" b="b"/>
              <a:pathLst>
                <a:path w="15012" h="71719" extrusionOk="0">
                  <a:moveTo>
                    <a:pt x="1" y="0"/>
                  </a:moveTo>
                  <a:lnTo>
                    <a:pt x="1" y="71718"/>
                  </a:lnTo>
                  <a:cubicBezTo>
                    <a:pt x="5138" y="70918"/>
                    <a:pt x="10141" y="69650"/>
                    <a:pt x="15012" y="67849"/>
                  </a:cubicBezTo>
                  <a:lnTo>
                    <a:pt x="150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29"/>
            <p:cNvSpPr/>
            <p:nvPr/>
          </p:nvSpPr>
          <p:spPr>
            <a:xfrm>
              <a:off x="5957690" y="4371915"/>
              <a:ext cx="341711" cy="771444"/>
            </a:xfrm>
            <a:custGeom>
              <a:avLst/>
              <a:gdLst/>
              <a:ahLst/>
              <a:cxnLst/>
              <a:rect l="l" t="t" r="r" b="b"/>
              <a:pathLst>
                <a:path w="15012" h="33891" extrusionOk="0">
                  <a:moveTo>
                    <a:pt x="15012" y="0"/>
                  </a:moveTo>
                  <a:cubicBezTo>
                    <a:pt x="10141" y="1801"/>
                    <a:pt x="5138" y="3102"/>
                    <a:pt x="1" y="3869"/>
                  </a:cubicBezTo>
                  <a:lnTo>
                    <a:pt x="1" y="33891"/>
                  </a:lnTo>
                  <a:lnTo>
                    <a:pt x="15012" y="33891"/>
                  </a:lnTo>
                  <a:lnTo>
                    <a:pt x="15012" y="0"/>
                  </a:lnTo>
                  <a:close/>
                </a:path>
              </a:pathLst>
            </a:custGeom>
            <a:solidFill>
              <a:srgbClr val="3C4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82" name="Google Shape;482;p29"/>
          <p:cNvGrpSpPr/>
          <p:nvPr/>
        </p:nvGrpSpPr>
        <p:grpSpPr>
          <a:xfrm rot="-5400000">
            <a:off x="7985588" y="1641249"/>
            <a:ext cx="307471" cy="2007985"/>
            <a:chOff x="5407202" y="2911018"/>
            <a:chExt cx="341711" cy="2231590"/>
          </a:xfrm>
        </p:grpSpPr>
        <p:sp>
          <p:nvSpPr>
            <p:cNvPr id="483" name="Google Shape;483;p29"/>
            <p:cNvSpPr/>
            <p:nvPr/>
          </p:nvSpPr>
          <p:spPr>
            <a:xfrm>
              <a:off x="5407202" y="2911018"/>
              <a:ext cx="341711" cy="2231590"/>
            </a:xfrm>
            <a:custGeom>
              <a:avLst/>
              <a:gdLst/>
              <a:ahLst/>
              <a:cxnLst/>
              <a:rect l="l" t="t" r="r" b="b"/>
              <a:pathLst>
                <a:path w="15012" h="98038" extrusionOk="0">
                  <a:moveTo>
                    <a:pt x="1" y="1"/>
                  </a:moveTo>
                  <a:lnTo>
                    <a:pt x="1" y="98038"/>
                  </a:lnTo>
                  <a:lnTo>
                    <a:pt x="15012" y="98038"/>
                  </a:lnTo>
                  <a:lnTo>
                    <a:pt x="15012"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29"/>
            <p:cNvSpPr/>
            <p:nvPr/>
          </p:nvSpPr>
          <p:spPr>
            <a:xfrm>
              <a:off x="5407202" y="4534394"/>
              <a:ext cx="341711" cy="608214"/>
            </a:xfrm>
            <a:custGeom>
              <a:avLst/>
              <a:gdLst/>
              <a:ahLst/>
              <a:cxnLst/>
              <a:rect l="l" t="t" r="r" b="b"/>
              <a:pathLst>
                <a:path w="15012" h="26720" extrusionOk="0">
                  <a:moveTo>
                    <a:pt x="15012" y="0"/>
                  </a:moveTo>
                  <a:cubicBezTo>
                    <a:pt x="10208" y="2035"/>
                    <a:pt x="5138" y="4070"/>
                    <a:pt x="1" y="6138"/>
                  </a:cubicBezTo>
                  <a:lnTo>
                    <a:pt x="1" y="26720"/>
                  </a:lnTo>
                  <a:lnTo>
                    <a:pt x="15012" y="26720"/>
                  </a:lnTo>
                  <a:lnTo>
                    <a:pt x="15012"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irtual office meeting by Slidesgo">
  <a:themeElements>
    <a:clrScheme name="Simple Light">
      <a:dk1>
        <a:srgbClr val="313445"/>
      </a:dk1>
      <a:lt1>
        <a:srgbClr val="FFFFFF"/>
      </a:lt1>
      <a:dk2>
        <a:srgbClr val="545E66"/>
      </a:dk2>
      <a:lt2>
        <a:srgbClr val="F0F3F4"/>
      </a:lt2>
      <a:accent1>
        <a:srgbClr val="623A6C"/>
      </a:accent1>
      <a:accent2>
        <a:srgbClr val="545E66"/>
      </a:accent2>
      <a:accent3>
        <a:srgbClr val="879EAF"/>
      </a:accent3>
      <a:accent4>
        <a:srgbClr val="E79C82"/>
      </a:accent4>
      <a:accent5>
        <a:srgbClr val="E06F85"/>
      </a:accent5>
      <a:accent6>
        <a:srgbClr val="B04C7A"/>
      </a:accent6>
      <a:hlink>
        <a:srgbClr val="545E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2401</Words>
  <Application>Microsoft Macintosh PowerPoint</Application>
  <PresentationFormat>On-screen Show (16:9)</PresentationFormat>
  <Paragraphs>152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Virtual office meeting by Slidesgo</vt:lpstr>
      <vt:lpstr>Information Literacy? Transforming Armenia Into an Information Society</vt:lpstr>
      <vt:lpstr>Outline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Literacy? Transforming Armenia Into an Information Society</dc:title>
  <cp:lastModifiedBy>Hourig Attarian</cp:lastModifiedBy>
  <cp:revision>7</cp:revision>
  <dcterms:modified xsi:type="dcterms:W3CDTF">2022-05-24T07:43:59Z</dcterms:modified>
</cp:coreProperties>
</file>