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05" d="100"/>
          <a:sy n="105" d="100"/>
        </p:scale>
        <p:origin x="-1488" y="-11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325508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078a0c099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1078a0c099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12be47aacdd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12be47aacd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2be47aacdd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2be47aacd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12a8cb5cf3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12a8cb5cf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e4b7ac326b_0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e4b7ac326b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e4b7ac326b_0_3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e4b7ac326b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2be47aacdd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12be47aacdd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e4b7ac326b_0_3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e4b7ac326b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12a8cb5cf34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12a8cb5cf34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12a8cb5cf34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12a8cb5cf34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e4b7ac326b_0_2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e4b7ac326b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e4b7ac326b_0_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e4b7ac326b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e4b7ac326b_0_2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e4b7ac326b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e4b7ac326b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e4b7ac326b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e4b7ac326b_0_3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e4b7ac326b_0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078a0c0997_0_390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1078a0c0997_0_390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e4b7ac326b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e4b7ac326b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12be47aacdd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12be47aacdd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2be47aacdd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2be47aacd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1" Type="http://schemas.openxmlformats.org/officeDocument/2006/relationships/slideMaster" Target="../slideMasters/slideMaster1.xml"/><Relationship Id="rId2" Type="http://schemas.openxmlformats.org/officeDocument/2006/relationships/hyperlink" Target="http://bit.ly/2Tynxth"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rot="10800000" flipH="1">
            <a:off x="-913499" y="-3420411"/>
            <a:ext cx="10970998" cy="5525136"/>
            <a:chOff x="-913499" y="2853389"/>
            <a:chExt cx="10970998" cy="5525136"/>
          </a:xfrm>
        </p:grpSpPr>
        <p:sp>
          <p:nvSpPr>
            <p:cNvPr id="10" name="Google Shape;10;p2"/>
            <p:cNvSpPr/>
            <p:nvPr/>
          </p:nvSpPr>
          <p:spPr>
            <a:xfrm rot="2700000">
              <a:off x="6945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2700000">
              <a:off x="3288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2700000">
              <a:off x="-368278"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2700000">
              <a:off x="142954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2700000">
              <a:off x="508359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txBox="1">
            <a:spLocks noGrp="1"/>
          </p:cNvSpPr>
          <p:nvPr>
            <p:ph type="ctrTitle"/>
          </p:nvPr>
        </p:nvSpPr>
        <p:spPr>
          <a:xfrm>
            <a:off x="716100" y="518625"/>
            <a:ext cx="7711800" cy="1426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5200"/>
              <a:buNone/>
              <a:defRPr sz="8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6" name="Google Shape;16;p2"/>
          <p:cNvSpPr txBox="1">
            <a:spLocks noGrp="1"/>
          </p:cNvSpPr>
          <p:nvPr>
            <p:ph type="subTitle" idx="1"/>
          </p:nvPr>
        </p:nvSpPr>
        <p:spPr>
          <a:xfrm>
            <a:off x="1851150" y="1924545"/>
            <a:ext cx="54417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2"/>
        <p:cNvGrpSpPr/>
        <p:nvPr/>
      </p:nvGrpSpPr>
      <p:grpSpPr>
        <a:xfrm>
          <a:off x="0" y="0"/>
          <a:ext cx="0" cy="0"/>
          <a:chOff x="0" y="0"/>
          <a:chExt cx="0" cy="0"/>
        </a:xfrm>
      </p:grpSpPr>
      <p:sp>
        <p:nvSpPr>
          <p:cNvPr id="123" name="Google Shape;123;p11"/>
          <p:cNvSpPr txBox="1">
            <a:spLocks noGrp="1"/>
          </p:cNvSpPr>
          <p:nvPr>
            <p:ph type="title" hasCustomPrompt="1"/>
          </p:nvPr>
        </p:nvSpPr>
        <p:spPr>
          <a:xfrm>
            <a:off x="1431850" y="527475"/>
            <a:ext cx="6021000" cy="132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1100">
                <a:solidFill>
                  <a:schemeClr val="accent3"/>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24" name="Google Shape;124;p11"/>
          <p:cNvSpPr txBox="1">
            <a:spLocks noGrp="1"/>
          </p:cNvSpPr>
          <p:nvPr>
            <p:ph type="subTitle" idx="1"/>
          </p:nvPr>
        </p:nvSpPr>
        <p:spPr>
          <a:xfrm>
            <a:off x="1431850" y="1996103"/>
            <a:ext cx="6021000" cy="420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125" name="Google Shape;125;p11"/>
          <p:cNvGrpSpPr/>
          <p:nvPr/>
        </p:nvGrpSpPr>
        <p:grpSpPr>
          <a:xfrm rot="10800000" flipH="1">
            <a:off x="-341949" y="-3420411"/>
            <a:ext cx="10970998" cy="5525136"/>
            <a:chOff x="-913499" y="2853389"/>
            <a:chExt cx="10970998" cy="5525136"/>
          </a:xfrm>
        </p:grpSpPr>
        <p:sp>
          <p:nvSpPr>
            <p:cNvPr id="126" name="Google Shape;126;p11"/>
            <p:cNvSpPr/>
            <p:nvPr/>
          </p:nvSpPr>
          <p:spPr>
            <a:xfrm rot="2700000">
              <a:off x="6945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1"/>
            <p:cNvSpPr/>
            <p:nvPr/>
          </p:nvSpPr>
          <p:spPr>
            <a:xfrm rot="2700000">
              <a:off x="3288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1"/>
            <p:cNvSpPr/>
            <p:nvPr/>
          </p:nvSpPr>
          <p:spPr>
            <a:xfrm rot="2700000">
              <a:off x="-368278"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1"/>
            <p:cNvSpPr/>
            <p:nvPr/>
          </p:nvSpPr>
          <p:spPr>
            <a:xfrm rot="-2700000">
              <a:off x="142954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1"/>
            <p:cNvSpPr/>
            <p:nvPr/>
          </p:nvSpPr>
          <p:spPr>
            <a:xfrm rot="-2700000">
              <a:off x="508359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1"/>
          <p:cNvSpPr/>
          <p:nvPr/>
        </p:nvSpPr>
        <p:spPr>
          <a:xfrm>
            <a:off x="198362" y="4710337"/>
            <a:ext cx="289067" cy="289076"/>
          </a:xfrm>
          <a:custGeom>
            <a:avLst/>
            <a:gdLst/>
            <a:ahLst/>
            <a:cxnLst/>
            <a:rect l="l" t="t" r="r" b="b"/>
            <a:pathLst>
              <a:path w="33207" h="33208" extrusionOk="0">
                <a:moveTo>
                  <a:pt x="16604" y="1"/>
                </a:moveTo>
                <a:cubicBezTo>
                  <a:pt x="14230" y="2520"/>
                  <a:pt x="12949" y="5529"/>
                  <a:pt x="12949" y="8599"/>
                </a:cubicBezTo>
                <a:cubicBezTo>
                  <a:pt x="12949" y="9398"/>
                  <a:pt x="13036" y="10207"/>
                  <a:pt x="13207" y="11008"/>
                </a:cubicBezTo>
                <a:lnTo>
                  <a:pt x="13826" y="13826"/>
                </a:lnTo>
                <a:lnTo>
                  <a:pt x="11015" y="13207"/>
                </a:lnTo>
                <a:cubicBezTo>
                  <a:pt x="10215" y="13036"/>
                  <a:pt x="9408" y="12941"/>
                  <a:pt x="8599" y="12941"/>
                </a:cubicBezTo>
                <a:cubicBezTo>
                  <a:pt x="5529" y="12941"/>
                  <a:pt x="2528" y="14231"/>
                  <a:pt x="0" y="16604"/>
                </a:cubicBezTo>
                <a:cubicBezTo>
                  <a:pt x="2528" y="18969"/>
                  <a:pt x="5529" y="20259"/>
                  <a:pt x="8599" y="20259"/>
                </a:cubicBezTo>
                <a:lnTo>
                  <a:pt x="8607" y="20259"/>
                </a:lnTo>
                <a:cubicBezTo>
                  <a:pt x="9408" y="20259"/>
                  <a:pt x="10215" y="20172"/>
                  <a:pt x="11015" y="19992"/>
                </a:cubicBezTo>
                <a:lnTo>
                  <a:pt x="13826" y="19373"/>
                </a:lnTo>
                <a:lnTo>
                  <a:pt x="13207" y="22192"/>
                </a:lnTo>
                <a:cubicBezTo>
                  <a:pt x="13036" y="22993"/>
                  <a:pt x="12949" y="23802"/>
                  <a:pt x="12949" y="24600"/>
                </a:cubicBezTo>
                <a:cubicBezTo>
                  <a:pt x="12949" y="27679"/>
                  <a:pt x="14230" y="30679"/>
                  <a:pt x="16604" y="33207"/>
                </a:cubicBezTo>
                <a:cubicBezTo>
                  <a:pt x="18977" y="30679"/>
                  <a:pt x="20258" y="27679"/>
                  <a:pt x="20258" y="24600"/>
                </a:cubicBezTo>
                <a:cubicBezTo>
                  <a:pt x="20258" y="23802"/>
                  <a:pt x="20171" y="22993"/>
                  <a:pt x="20000" y="22192"/>
                </a:cubicBezTo>
                <a:lnTo>
                  <a:pt x="19381" y="19373"/>
                </a:lnTo>
                <a:lnTo>
                  <a:pt x="22192" y="19992"/>
                </a:lnTo>
                <a:cubicBezTo>
                  <a:pt x="22992" y="20172"/>
                  <a:pt x="23801" y="20259"/>
                  <a:pt x="24600" y="20259"/>
                </a:cubicBezTo>
                <a:lnTo>
                  <a:pt x="24608" y="20259"/>
                </a:lnTo>
                <a:cubicBezTo>
                  <a:pt x="27679" y="20259"/>
                  <a:pt x="30679" y="18969"/>
                  <a:pt x="33207" y="16604"/>
                </a:cubicBezTo>
                <a:cubicBezTo>
                  <a:pt x="30679" y="14231"/>
                  <a:pt x="27679" y="12941"/>
                  <a:pt x="24608" y="12941"/>
                </a:cubicBezTo>
                <a:cubicBezTo>
                  <a:pt x="23809" y="12941"/>
                  <a:pt x="22992" y="13036"/>
                  <a:pt x="22192" y="13207"/>
                </a:cubicBezTo>
                <a:lnTo>
                  <a:pt x="19381" y="13826"/>
                </a:lnTo>
                <a:lnTo>
                  <a:pt x="20000" y="11008"/>
                </a:lnTo>
                <a:cubicBezTo>
                  <a:pt x="20171" y="10207"/>
                  <a:pt x="20258" y="9398"/>
                  <a:pt x="20258" y="8599"/>
                </a:cubicBezTo>
                <a:cubicBezTo>
                  <a:pt x="20258" y="5529"/>
                  <a:pt x="18977" y="2520"/>
                  <a:pt x="16604" y="1"/>
                </a:cubicBezTo>
                <a:close/>
              </a:path>
            </a:pathLst>
          </a:cu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1"/>
          <p:cNvSpPr/>
          <p:nvPr/>
        </p:nvSpPr>
        <p:spPr>
          <a:xfrm>
            <a:off x="8656563" y="4710324"/>
            <a:ext cx="289067" cy="289076"/>
          </a:xfrm>
          <a:custGeom>
            <a:avLst/>
            <a:gdLst/>
            <a:ahLst/>
            <a:cxnLst/>
            <a:rect l="l" t="t" r="r" b="b"/>
            <a:pathLst>
              <a:path w="33207" h="33208" extrusionOk="0">
                <a:moveTo>
                  <a:pt x="16604" y="1"/>
                </a:moveTo>
                <a:cubicBezTo>
                  <a:pt x="14230" y="2520"/>
                  <a:pt x="12949" y="5529"/>
                  <a:pt x="12949" y="8599"/>
                </a:cubicBezTo>
                <a:cubicBezTo>
                  <a:pt x="12949" y="9398"/>
                  <a:pt x="13036" y="10207"/>
                  <a:pt x="13207" y="11008"/>
                </a:cubicBezTo>
                <a:lnTo>
                  <a:pt x="13826" y="13826"/>
                </a:lnTo>
                <a:lnTo>
                  <a:pt x="11015" y="13207"/>
                </a:lnTo>
                <a:cubicBezTo>
                  <a:pt x="10215" y="13036"/>
                  <a:pt x="9408" y="12941"/>
                  <a:pt x="8599" y="12941"/>
                </a:cubicBezTo>
                <a:cubicBezTo>
                  <a:pt x="5529" y="12941"/>
                  <a:pt x="2528" y="14231"/>
                  <a:pt x="0" y="16604"/>
                </a:cubicBezTo>
                <a:cubicBezTo>
                  <a:pt x="2528" y="18969"/>
                  <a:pt x="5529" y="20259"/>
                  <a:pt x="8599" y="20259"/>
                </a:cubicBezTo>
                <a:lnTo>
                  <a:pt x="8607" y="20259"/>
                </a:lnTo>
                <a:cubicBezTo>
                  <a:pt x="9408" y="20259"/>
                  <a:pt x="10215" y="20172"/>
                  <a:pt x="11015" y="19992"/>
                </a:cubicBezTo>
                <a:lnTo>
                  <a:pt x="13826" y="19373"/>
                </a:lnTo>
                <a:lnTo>
                  <a:pt x="13207" y="22192"/>
                </a:lnTo>
                <a:cubicBezTo>
                  <a:pt x="13036" y="22993"/>
                  <a:pt x="12949" y="23802"/>
                  <a:pt x="12949" y="24600"/>
                </a:cubicBezTo>
                <a:cubicBezTo>
                  <a:pt x="12949" y="27679"/>
                  <a:pt x="14230" y="30679"/>
                  <a:pt x="16604" y="33207"/>
                </a:cubicBezTo>
                <a:cubicBezTo>
                  <a:pt x="18977" y="30679"/>
                  <a:pt x="20258" y="27679"/>
                  <a:pt x="20258" y="24600"/>
                </a:cubicBezTo>
                <a:cubicBezTo>
                  <a:pt x="20258" y="23802"/>
                  <a:pt x="20171" y="22993"/>
                  <a:pt x="20000" y="22192"/>
                </a:cubicBezTo>
                <a:lnTo>
                  <a:pt x="19381" y="19373"/>
                </a:lnTo>
                <a:lnTo>
                  <a:pt x="22192" y="19992"/>
                </a:lnTo>
                <a:cubicBezTo>
                  <a:pt x="22992" y="20172"/>
                  <a:pt x="23801" y="20259"/>
                  <a:pt x="24600" y="20259"/>
                </a:cubicBezTo>
                <a:lnTo>
                  <a:pt x="24608" y="20259"/>
                </a:lnTo>
                <a:cubicBezTo>
                  <a:pt x="27679" y="20259"/>
                  <a:pt x="30679" y="18969"/>
                  <a:pt x="33207" y="16604"/>
                </a:cubicBezTo>
                <a:cubicBezTo>
                  <a:pt x="30679" y="14231"/>
                  <a:pt x="27679" y="12941"/>
                  <a:pt x="24608" y="12941"/>
                </a:cubicBezTo>
                <a:cubicBezTo>
                  <a:pt x="23809" y="12941"/>
                  <a:pt x="22992" y="13036"/>
                  <a:pt x="22192" y="13207"/>
                </a:cubicBezTo>
                <a:lnTo>
                  <a:pt x="19381" y="13826"/>
                </a:lnTo>
                <a:lnTo>
                  <a:pt x="20000" y="11008"/>
                </a:lnTo>
                <a:cubicBezTo>
                  <a:pt x="20171" y="10207"/>
                  <a:pt x="20258" y="9398"/>
                  <a:pt x="20258" y="8599"/>
                </a:cubicBezTo>
                <a:cubicBezTo>
                  <a:pt x="20258" y="5529"/>
                  <a:pt x="18977" y="2520"/>
                  <a:pt x="16604" y="1"/>
                </a:cubicBezTo>
                <a:close/>
              </a:path>
            </a:pathLst>
          </a:cu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3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34"/>
        <p:cNvGrpSpPr/>
        <p:nvPr/>
      </p:nvGrpSpPr>
      <p:grpSpPr>
        <a:xfrm>
          <a:off x="0" y="0"/>
          <a:ext cx="0" cy="0"/>
          <a:chOff x="0" y="0"/>
          <a:chExt cx="0" cy="0"/>
        </a:xfrm>
      </p:grpSpPr>
      <p:sp>
        <p:nvSpPr>
          <p:cNvPr id="135" name="Google Shape;135;p13"/>
          <p:cNvSpPr txBox="1">
            <a:spLocks noGrp="1"/>
          </p:cNvSpPr>
          <p:nvPr>
            <p:ph type="title"/>
          </p:nvPr>
        </p:nvSpPr>
        <p:spPr>
          <a:xfrm>
            <a:off x="720000" y="1708578"/>
            <a:ext cx="2685600" cy="347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solidFill>
                  <a:schemeClr val="accent3"/>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6" name="Google Shape;136;p13"/>
          <p:cNvSpPr txBox="1">
            <a:spLocks noGrp="1"/>
          </p:cNvSpPr>
          <p:nvPr>
            <p:ph type="title" idx="2" hasCustomPrompt="1"/>
          </p:nvPr>
        </p:nvSpPr>
        <p:spPr>
          <a:xfrm>
            <a:off x="720000" y="1212750"/>
            <a:ext cx="1047900" cy="41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7" name="Google Shape;137;p13"/>
          <p:cNvSpPr txBox="1">
            <a:spLocks noGrp="1"/>
          </p:cNvSpPr>
          <p:nvPr>
            <p:ph type="subTitle" idx="1"/>
          </p:nvPr>
        </p:nvSpPr>
        <p:spPr>
          <a:xfrm>
            <a:off x="720000" y="2060420"/>
            <a:ext cx="26856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8" name="Google Shape;138;p13"/>
          <p:cNvSpPr txBox="1">
            <a:spLocks noGrp="1"/>
          </p:cNvSpPr>
          <p:nvPr>
            <p:ph type="title" idx="3"/>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9" name="Google Shape;139;p13"/>
          <p:cNvSpPr txBox="1">
            <a:spLocks noGrp="1"/>
          </p:cNvSpPr>
          <p:nvPr>
            <p:ph type="title" idx="4"/>
          </p:nvPr>
        </p:nvSpPr>
        <p:spPr>
          <a:xfrm>
            <a:off x="4044125" y="1708578"/>
            <a:ext cx="2685600" cy="347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solidFill>
                  <a:schemeClr val="accent3"/>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0" name="Google Shape;140;p13"/>
          <p:cNvSpPr txBox="1">
            <a:spLocks noGrp="1"/>
          </p:cNvSpPr>
          <p:nvPr>
            <p:ph type="title" idx="5" hasCustomPrompt="1"/>
          </p:nvPr>
        </p:nvSpPr>
        <p:spPr>
          <a:xfrm>
            <a:off x="4044125" y="1212750"/>
            <a:ext cx="1047900" cy="41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1" name="Google Shape;141;p13"/>
          <p:cNvSpPr txBox="1">
            <a:spLocks noGrp="1"/>
          </p:cNvSpPr>
          <p:nvPr>
            <p:ph type="subTitle" idx="6"/>
          </p:nvPr>
        </p:nvSpPr>
        <p:spPr>
          <a:xfrm>
            <a:off x="4044125" y="2060420"/>
            <a:ext cx="26856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2" name="Google Shape;142;p13"/>
          <p:cNvSpPr txBox="1">
            <a:spLocks noGrp="1"/>
          </p:cNvSpPr>
          <p:nvPr>
            <p:ph type="title" idx="7"/>
          </p:nvPr>
        </p:nvSpPr>
        <p:spPr>
          <a:xfrm>
            <a:off x="720000" y="3430434"/>
            <a:ext cx="2685600" cy="347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solidFill>
                  <a:schemeClr val="accent3"/>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3" name="Google Shape;143;p13"/>
          <p:cNvSpPr txBox="1">
            <a:spLocks noGrp="1"/>
          </p:cNvSpPr>
          <p:nvPr>
            <p:ph type="title" idx="8" hasCustomPrompt="1"/>
          </p:nvPr>
        </p:nvSpPr>
        <p:spPr>
          <a:xfrm>
            <a:off x="720000" y="2934605"/>
            <a:ext cx="1047900" cy="41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4" name="Google Shape;144;p13"/>
          <p:cNvSpPr txBox="1">
            <a:spLocks noGrp="1"/>
          </p:cNvSpPr>
          <p:nvPr>
            <p:ph type="subTitle" idx="9"/>
          </p:nvPr>
        </p:nvSpPr>
        <p:spPr>
          <a:xfrm>
            <a:off x="720000" y="3782275"/>
            <a:ext cx="26856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5" name="Google Shape;145;p13"/>
          <p:cNvSpPr txBox="1">
            <a:spLocks noGrp="1"/>
          </p:cNvSpPr>
          <p:nvPr>
            <p:ph type="title" idx="13"/>
          </p:nvPr>
        </p:nvSpPr>
        <p:spPr>
          <a:xfrm>
            <a:off x="4044125" y="3430434"/>
            <a:ext cx="2685600" cy="347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solidFill>
                  <a:schemeClr val="accent3"/>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6" name="Google Shape;146;p13"/>
          <p:cNvSpPr txBox="1">
            <a:spLocks noGrp="1"/>
          </p:cNvSpPr>
          <p:nvPr>
            <p:ph type="title" idx="14" hasCustomPrompt="1"/>
          </p:nvPr>
        </p:nvSpPr>
        <p:spPr>
          <a:xfrm>
            <a:off x="4044125" y="2934605"/>
            <a:ext cx="1047900" cy="41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7" name="Google Shape;147;p13"/>
          <p:cNvSpPr txBox="1">
            <a:spLocks noGrp="1"/>
          </p:cNvSpPr>
          <p:nvPr>
            <p:ph type="subTitle" idx="15"/>
          </p:nvPr>
        </p:nvSpPr>
        <p:spPr>
          <a:xfrm>
            <a:off x="4044125" y="3782275"/>
            <a:ext cx="26856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8" name="Google Shape;148;p13"/>
          <p:cNvSpPr/>
          <p:nvPr/>
        </p:nvSpPr>
        <p:spPr>
          <a:xfrm>
            <a:off x="195000" y="167310"/>
            <a:ext cx="289067" cy="289076"/>
          </a:xfrm>
          <a:custGeom>
            <a:avLst/>
            <a:gdLst/>
            <a:ahLst/>
            <a:cxnLst/>
            <a:rect l="l" t="t" r="r" b="b"/>
            <a:pathLst>
              <a:path w="33207" h="33208" extrusionOk="0">
                <a:moveTo>
                  <a:pt x="16604" y="1"/>
                </a:moveTo>
                <a:cubicBezTo>
                  <a:pt x="14230" y="2520"/>
                  <a:pt x="12949" y="5529"/>
                  <a:pt x="12949" y="8599"/>
                </a:cubicBezTo>
                <a:cubicBezTo>
                  <a:pt x="12949" y="9398"/>
                  <a:pt x="13036" y="10207"/>
                  <a:pt x="13207" y="11008"/>
                </a:cubicBezTo>
                <a:lnTo>
                  <a:pt x="13826" y="13826"/>
                </a:lnTo>
                <a:lnTo>
                  <a:pt x="11015" y="13207"/>
                </a:lnTo>
                <a:cubicBezTo>
                  <a:pt x="10215" y="13036"/>
                  <a:pt x="9408" y="12941"/>
                  <a:pt x="8599" y="12941"/>
                </a:cubicBezTo>
                <a:cubicBezTo>
                  <a:pt x="5529" y="12941"/>
                  <a:pt x="2528" y="14231"/>
                  <a:pt x="0" y="16604"/>
                </a:cubicBezTo>
                <a:cubicBezTo>
                  <a:pt x="2528" y="18969"/>
                  <a:pt x="5529" y="20259"/>
                  <a:pt x="8599" y="20259"/>
                </a:cubicBezTo>
                <a:lnTo>
                  <a:pt x="8607" y="20259"/>
                </a:lnTo>
                <a:cubicBezTo>
                  <a:pt x="9408" y="20259"/>
                  <a:pt x="10215" y="20172"/>
                  <a:pt x="11015" y="19992"/>
                </a:cubicBezTo>
                <a:lnTo>
                  <a:pt x="13826" y="19373"/>
                </a:lnTo>
                <a:lnTo>
                  <a:pt x="13207" y="22192"/>
                </a:lnTo>
                <a:cubicBezTo>
                  <a:pt x="13036" y="22993"/>
                  <a:pt x="12949" y="23802"/>
                  <a:pt x="12949" y="24600"/>
                </a:cubicBezTo>
                <a:cubicBezTo>
                  <a:pt x="12949" y="27679"/>
                  <a:pt x="14230" y="30679"/>
                  <a:pt x="16604" y="33207"/>
                </a:cubicBezTo>
                <a:cubicBezTo>
                  <a:pt x="18977" y="30679"/>
                  <a:pt x="20258" y="27679"/>
                  <a:pt x="20258" y="24600"/>
                </a:cubicBezTo>
                <a:cubicBezTo>
                  <a:pt x="20258" y="23802"/>
                  <a:pt x="20171" y="22993"/>
                  <a:pt x="20000" y="22192"/>
                </a:cubicBezTo>
                <a:lnTo>
                  <a:pt x="19381" y="19373"/>
                </a:lnTo>
                <a:lnTo>
                  <a:pt x="22192" y="19992"/>
                </a:lnTo>
                <a:cubicBezTo>
                  <a:pt x="22992" y="20172"/>
                  <a:pt x="23801" y="20259"/>
                  <a:pt x="24600" y="20259"/>
                </a:cubicBezTo>
                <a:lnTo>
                  <a:pt x="24608" y="20259"/>
                </a:lnTo>
                <a:cubicBezTo>
                  <a:pt x="27679" y="20259"/>
                  <a:pt x="30679" y="18969"/>
                  <a:pt x="33207" y="16604"/>
                </a:cubicBezTo>
                <a:cubicBezTo>
                  <a:pt x="30679" y="14231"/>
                  <a:pt x="27679" y="12941"/>
                  <a:pt x="24608" y="12941"/>
                </a:cubicBezTo>
                <a:cubicBezTo>
                  <a:pt x="23809" y="12941"/>
                  <a:pt x="22992" y="13036"/>
                  <a:pt x="22192" y="13207"/>
                </a:cubicBezTo>
                <a:lnTo>
                  <a:pt x="19381" y="13826"/>
                </a:lnTo>
                <a:lnTo>
                  <a:pt x="20000" y="11008"/>
                </a:lnTo>
                <a:cubicBezTo>
                  <a:pt x="20171" y="10207"/>
                  <a:pt x="20258" y="9398"/>
                  <a:pt x="20258" y="8599"/>
                </a:cubicBezTo>
                <a:cubicBezTo>
                  <a:pt x="20258" y="5529"/>
                  <a:pt x="18977" y="2520"/>
                  <a:pt x="16604" y="1"/>
                </a:cubicBezTo>
                <a:close/>
              </a:path>
            </a:pathLst>
          </a:cu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149;p13"/>
          <p:cNvGrpSpPr/>
          <p:nvPr/>
        </p:nvGrpSpPr>
        <p:grpSpPr>
          <a:xfrm>
            <a:off x="-407736" y="3342711"/>
            <a:ext cx="9959472" cy="5015719"/>
            <a:chOff x="-913499" y="2853389"/>
            <a:chExt cx="10970998" cy="5525136"/>
          </a:xfrm>
        </p:grpSpPr>
        <p:sp>
          <p:nvSpPr>
            <p:cNvPr id="150" name="Google Shape;150;p13"/>
            <p:cNvSpPr/>
            <p:nvPr/>
          </p:nvSpPr>
          <p:spPr>
            <a:xfrm rot="2700000">
              <a:off x="6945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rot="2700000">
              <a:off x="3288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rot="2700000">
              <a:off x="-368278"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rot="-2700000">
              <a:off x="142954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rot="-2700000">
              <a:off x="508359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Google Shape;155;p13"/>
          <p:cNvSpPr/>
          <p:nvPr/>
        </p:nvSpPr>
        <p:spPr>
          <a:xfrm>
            <a:off x="8659925" y="167310"/>
            <a:ext cx="289067" cy="289076"/>
          </a:xfrm>
          <a:custGeom>
            <a:avLst/>
            <a:gdLst/>
            <a:ahLst/>
            <a:cxnLst/>
            <a:rect l="l" t="t" r="r" b="b"/>
            <a:pathLst>
              <a:path w="33207" h="33208" extrusionOk="0">
                <a:moveTo>
                  <a:pt x="16604" y="1"/>
                </a:moveTo>
                <a:cubicBezTo>
                  <a:pt x="14230" y="2520"/>
                  <a:pt x="12949" y="5529"/>
                  <a:pt x="12949" y="8599"/>
                </a:cubicBezTo>
                <a:cubicBezTo>
                  <a:pt x="12949" y="9398"/>
                  <a:pt x="13036" y="10207"/>
                  <a:pt x="13207" y="11008"/>
                </a:cubicBezTo>
                <a:lnTo>
                  <a:pt x="13826" y="13826"/>
                </a:lnTo>
                <a:lnTo>
                  <a:pt x="11015" y="13207"/>
                </a:lnTo>
                <a:cubicBezTo>
                  <a:pt x="10215" y="13036"/>
                  <a:pt x="9408" y="12941"/>
                  <a:pt x="8599" y="12941"/>
                </a:cubicBezTo>
                <a:cubicBezTo>
                  <a:pt x="5529" y="12941"/>
                  <a:pt x="2528" y="14231"/>
                  <a:pt x="0" y="16604"/>
                </a:cubicBezTo>
                <a:cubicBezTo>
                  <a:pt x="2528" y="18969"/>
                  <a:pt x="5529" y="20259"/>
                  <a:pt x="8599" y="20259"/>
                </a:cubicBezTo>
                <a:lnTo>
                  <a:pt x="8607" y="20259"/>
                </a:lnTo>
                <a:cubicBezTo>
                  <a:pt x="9408" y="20259"/>
                  <a:pt x="10215" y="20172"/>
                  <a:pt x="11015" y="19992"/>
                </a:cubicBezTo>
                <a:lnTo>
                  <a:pt x="13826" y="19373"/>
                </a:lnTo>
                <a:lnTo>
                  <a:pt x="13207" y="22192"/>
                </a:lnTo>
                <a:cubicBezTo>
                  <a:pt x="13036" y="22993"/>
                  <a:pt x="12949" y="23802"/>
                  <a:pt x="12949" y="24600"/>
                </a:cubicBezTo>
                <a:cubicBezTo>
                  <a:pt x="12949" y="27679"/>
                  <a:pt x="14230" y="30679"/>
                  <a:pt x="16604" y="33207"/>
                </a:cubicBezTo>
                <a:cubicBezTo>
                  <a:pt x="18977" y="30679"/>
                  <a:pt x="20258" y="27679"/>
                  <a:pt x="20258" y="24600"/>
                </a:cubicBezTo>
                <a:cubicBezTo>
                  <a:pt x="20258" y="23802"/>
                  <a:pt x="20171" y="22993"/>
                  <a:pt x="20000" y="22192"/>
                </a:cubicBezTo>
                <a:lnTo>
                  <a:pt x="19381" y="19373"/>
                </a:lnTo>
                <a:lnTo>
                  <a:pt x="22192" y="19992"/>
                </a:lnTo>
                <a:cubicBezTo>
                  <a:pt x="22992" y="20172"/>
                  <a:pt x="23801" y="20259"/>
                  <a:pt x="24600" y="20259"/>
                </a:cubicBezTo>
                <a:lnTo>
                  <a:pt x="24608" y="20259"/>
                </a:lnTo>
                <a:cubicBezTo>
                  <a:pt x="27679" y="20259"/>
                  <a:pt x="30679" y="18969"/>
                  <a:pt x="33207" y="16604"/>
                </a:cubicBezTo>
                <a:cubicBezTo>
                  <a:pt x="30679" y="14231"/>
                  <a:pt x="27679" y="12941"/>
                  <a:pt x="24608" y="12941"/>
                </a:cubicBezTo>
                <a:cubicBezTo>
                  <a:pt x="23809" y="12941"/>
                  <a:pt x="22992" y="13036"/>
                  <a:pt x="22192" y="13207"/>
                </a:cubicBezTo>
                <a:lnTo>
                  <a:pt x="19381" y="13826"/>
                </a:lnTo>
                <a:lnTo>
                  <a:pt x="20000" y="11008"/>
                </a:lnTo>
                <a:cubicBezTo>
                  <a:pt x="20171" y="10207"/>
                  <a:pt x="20258" y="9398"/>
                  <a:pt x="20258" y="8599"/>
                </a:cubicBezTo>
                <a:cubicBezTo>
                  <a:pt x="20258" y="5529"/>
                  <a:pt x="18977" y="2520"/>
                  <a:pt x="16604" y="1"/>
                </a:cubicBezTo>
                <a:close/>
              </a:path>
            </a:pathLst>
          </a:cu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56"/>
        <p:cNvGrpSpPr/>
        <p:nvPr/>
      </p:nvGrpSpPr>
      <p:grpSpPr>
        <a:xfrm>
          <a:off x="0" y="0"/>
          <a:ext cx="0" cy="0"/>
          <a:chOff x="0" y="0"/>
          <a:chExt cx="0" cy="0"/>
        </a:xfrm>
      </p:grpSpPr>
      <p:sp>
        <p:nvSpPr>
          <p:cNvPr id="157" name="Google Shape;157;p14"/>
          <p:cNvSpPr txBox="1">
            <a:spLocks noGrp="1"/>
          </p:cNvSpPr>
          <p:nvPr>
            <p:ph type="title"/>
          </p:nvPr>
        </p:nvSpPr>
        <p:spPr>
          <a:xfrm flipH="1">
            <a:off x="3865000" y="3205434"/>
            <a:ext cx="45639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28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58" name="Google Shape;158;p14"/>
          <p:cNvSpPr txBox="1">
            <a:spLocks noGrp="1"/>
          </p:cNvSpPr>
          <p:nvPr>
            <p:ph type="subTitle" idx="1"/>
          </p:nvPr>
        </p:nvSpPr>
        <p:spPr>
          <a:xfrm flipH="1">
            <a:off x="2908600" y="1019750"/>
            <a:ext cx="5520300" cy="1978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None/>
              <a:defRPr sz="26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159" name="Google Shape;159;p14"/>
          <p:cNvGrpSpPr/>
          <p:nvPr/>
        </p:nvGrpSpPr>
        <p:grpSpPr>
          <a:xfrm>
            <a:off x="-416399" y="3040309"/>
            <a:ext cx="10970998" cy="5525136"/>
            <a:chOff x="-913499" y="2853389"/>
            <a:chExt cx="10970998" cy="5525136"/>
          </a:xfrm>
        </p:grpSpPr>
        <p:sp>
          <p:nvSpPr>
            <p:cNvPr id="160" name="Google Shape;160;p14"/>
            <p:cNvSpPr/>
            <p:nvPr/>
          </p:nvSpPr>
          <p:spPr>
            <a:xfrm rot="2700000">
              <a:off x="6945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4"/>
            <p:cNvSpPr/>
            <p:nvPr/>
          </p:nvSpPr>
          <p:spPr>
            <a:xfrm rot="2700000">
              <a:off x="3288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4"/>
            <p:cNvSpPr/>
            <p:nvPr/>
          </p:nvSpPr>
          <p:spPr>
            <a:xfrm rot="2700000">
              <a:off x="-368278"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4"/>
            <p:cNvSpPr/>
            <p:nvPr/>
          </p:nvSpPr>
          <p:spPr>
            <a:xfrm rot="-2700000">
              <a:off x="142954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rot="-2700000">
              <a:off x="508359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 name="Google Shape;165;p14"/>
          <p:cNvSpPr/>
          <p:nvPr/>
        </p:nvSpPr>
        <p:spPr>
          <a:xfrm>
            <a:off x="8659925" y="167310"/>
            <a:ext cx="289067" cy="289076"/>
          </a:xfrm>
          <a:custGeom>
            <a:avLst/>
            <a:gdLst/>
            <a:ahLst/>
            <a:cxnLst/>
            <a:rect l="l" t="t" r="r" b="b"/>
            <a:pathLst>
              <a:path w="33207" h="33208" extrusionOk="0">
                <a:moveTo>
                  <a:pt x="16604" y="1"/>
                </a:moveTo>
                <a:cubicBezTo>
                  <a:pt x="14230" y="2520"/>
                  <a:pt x="12949" y="5529"/>
                  <a:pt x="12949" y="8599"/>
                </a:cubicBezTo>
                <a:cubicBezTo>
                  <a:pt x="12949" y="9398"/>
                  <a:pt x="13036" y="10207"/>
                  <a:pt x="13207" y="11008"/>
                </a:cubicBezTo>
                <a:lnTo>
                  <a:pt x="13826" y="13826"/>
                </a:lnTo>
                <a:lnTo>
                  <a:pt x="11015" y="13207"/>
                </a:lnTo>
                <a:cubicBezTo>
                  <a:pt x="10215" y="13036"/>
                  <a:pt x="9408" y="12941"/>
                  <a:pt x="8599" y="12941"/>
                </a:cubicBezTo>
                <a:cubicBezTo>
                  <a:pt x="5529" y="12941"/>
                  <a:pt x="2528" y="14231"/>
                  <a:pt x="0" y="16604"/>
                </a:cubicBezTo>
                <a:cubicBezTo>
                  <a:pt x="2528" y="18969"/>
                  <a:pt x="5529" y="20259"/>
                  <a:pt x="8599" y="20259"/>
                </a:cubicBezTo>
                <a:lnTo>
                  <a:pt x="8607" y="20259"/>
                </a:lnTo>
                <a:cubicBezTo>
                  <a:pt x="9408" y="20259"/>
                  <a:pt x="10215" y="20172"/>
                  <a:pt x="11015" y="19992"/>
                </a:cubicBezTo>
                <a:lnTo>
                  <a:pt x="13826" y="19373"/>
                </a:lnTo>
                <a:lnTo>
                  <a:pt x="13207" y="22192"/>
                </a:lnTo>
                <a:cubicBezTo>
                  <a:pt x="13036" y="22993"/>
                  <a:pt x="12949" y="23802"/>
                  <a:pt x="12949" y="24600"/>
                </a:cubicBezTo>
                <a:cubicBezTo>
                  <a:pt x="12949" y="27679"/>
                  <a:pt x="14230" y="30679"/>
                  <a:pt x="16604" y="33207"/>
                </a:cubicBezTo>
                <a:cubicBezTo>
                  <a:pt x="18977" y="30679"/>
                  <a:pt x="20258" y="27679"/>
                  <a:pt x="20258" y="24600"/>
                </a:cubicBezTo>
                <a:cubicBezTo>
                  <a:pt x="20258" y="23802"/>
                  <a:pt x="20171" y="22993"/>
                  <a:pt x="20000" y="22192"/>
                </a:cubicBezTo>
                <a:lnTo>
                  <a:pt x="19381" y="19373"/>
                </a:lnTo>
                <a:lnTo>
                  <a:pt x="22192" y="19992"/>
                </a:lnTo>
                <a:cubicBezTo>
                  <a:pt x="22992" y="20172"/>
                  <a:pt x="23801" y="20259"/>
                  <a:pt x="24600" y="20259"/>
                </a:cubicBezTo>
                <a:lnTo>
                  <a:pt x="24608" y="20259"/>
                </a:lnTo>
                <a:cubicBezTo>
                  <a:pt x="27679" y="20259"/>
                  <a:pt x="30679" y="18969"/>
                  <a:pt x="33207" y="16604"/>
                </a:cubicBezTo>
                <a:cubicBezTo>
                  <a:pt x="30679" y="14231"/>
                  <a:pt x="27679" y="12941"/>
                  <a:pt x="24608" y="12941"/>
                </a:cubicBezTo>
                <a:cubicBezTo>
                  <a:pt x="23809" y="12941"/>
                  <a:pt x="22992" y="13036"/>
                  <a:pt x="22192" y="13207"/>
                </a:cubicBezTo>
                <a:lnTo>
                  <a:pt x="19381" y="13826"/>
                </a:lnTo>
                <a:lnTo>
                  <a:pt x="20000" y="11008"/>
                </a:lnTo>
                <a:cubicBezTo>
                  <a:pt x="20171" y="10207"/>
                  <a:pt x="20258" y="9398"/>
                  <a:pt x="20258" y="8599"/>
                </a:cubicBezTo>
                <a:cubicBezTo>
                  <a:pt x="20258" y="5529"/>
                  <a:pt x="18977" y="2520"/>
                  <a:pt x="16604" y="1"/>
                </a:cubicBezTo>
                <a:close/>
              </a:path>
            </a:pathLst>
          </a:cu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a:off x="195000" y="167310"/>
            <a:ext cx="289067" cy="289076"/>
          </a:xfrm>
          <a:custGeom>
            <a:avLst/>
            <a:gdLst/>
            <a:ahLst/>
            <a:cxnLst/>
            <a:rect l="l" t="t" r="r" b="b"/>
            <a:pathLst>
              <a:path w="33207" h="33208" extrusionOk="0">
                <a:moveTo>
                  <a:pt x="16604" y="1"/>
                </a:moveTo>
                <a:cubicBezTo>
                  <a:pt x="14230" y="2520"/>
                  <a:pt x="12949" y="5529"/>
                  <a:pt x="12949" y="8599"/>
                </a:cubicBezTo>
                <a:cubicBezTo>
                  <a:pt x="12949" y="9398"/>
                  <a:pt x="13036" y="10207"/>
                  <a:pt x="13207" y="11008"/>
                </a:cubicBezTo>
                <a:lnTo>
                  <a:pt x="13826" y="13826"/>
                </a:lnTo>
                <a:lnTo>
                  <a:pt x="11015" y="13207"/>
                </a:lnTo>
                <a:cubicBezTo>
                  <a:pt x="10215" y="13036"/>
                  <a:pt x="9408" y="12941"/>
                  <a:pt x="8599" y="12941"/>
                </a:cubicBezTo>
                <a:cubicBezTo>
                  <a:pt x="5529" y="12941"/>
                  <a:pt x="2528" y="14231"/>
                  <a:pt x="0" y="16604"/>
                </a:cubicBezTo>
                <a:cubicBezTo>
                  <a:pt x="2528" y="18969"/>
                  <a:pt x="5529" y="20259"/>
                  <a:pt x="8599" y="20259"/>
                </a:cubicBezTo>
                <a:lnTo>
                  <a:pt x="8607" y="20259"/>
                </a:lnTo>
                <a:cubicBezTo>
                  <a:pt x="9408" y="20259"/>
                  <a:pt x="10215" y="20172"/>
                  <a:pt x="11015" y="19992"/>
                </a:cubicBezTo>
                <a:lnTo>
                  <a:pt x="13826" y="19373"/>
                </a:lnTo>
                <a:lnTo>
                  <a:pt x="13207" y="22192"/>
                </a:lnTo>
                <a:cubicBezTo>
                  <a:pt x="13036" y="22993"/>
                  <a:pt x="12949" y="23802"/>
                  <a:pt x="12949" y="24600"/>
                </a:cubicBezTo>
                <a:cubicBezTo>
                  <a:pt x="12949" y="27679"/>
                  <a:pt x="14230" y="30679"/>
                  <a:pt x="16604" y="33207"/>
                </a:cubicBezTo>
                <a:cubicBezTo>
                  <a:pt x="18977" y="30679"/>
                  <a:pt x="20258" y="27679"/>
                  <a:pt x="20258" y="24600"/>
                </a:cubicBezTo>
                <a:cubicBezTo>
                  <a:pt x="20258" y="23802"/>
                  <a:pt x="20171" y="22993"/>
                  <a:pt x="20000" y="22192"/>
                </a:cubicBezTo>
                <a:lnTo>
                  <a:pt x="19381" y="19373"/>
                </a:lnTo>
                <a:lnTo>
                  <a:pt x="22192" y="19992"/>
                </a:lnTo>
                <a:cubicBezTo>
                  <a:pt x="22992" y="20172"/>
                  <a:pt x="23801" y="20259"/>
                  <a:pt x="24600" y="20259"/>
                </a:cubicBezTo>
                <a:lnTo>
                  <a:pt x="24608" y="20259"/>
                </a:lnTo>
                <a:cubicBezTo>
                  <a:pt x="27679" y="20259"/>
                  <a:pt x="30679" y="18969"/>
                  <a:pt x="33207" y="16604"/>
                </a:cubicBezTo>
                <a:cubicBezTo>
                  <a:pt x="30679" y="14231"/>
                  <a:pt x="27679" y="12941"/>
                  <a:pt x="24608" y="12941"/>
                </a:cubicBezTo>
                <a:cubicBezTo>
                  <a:pt x="23809" y="12941"/>
                  <a:pt x="22992" y="13036"/>
                  <a:pt x="22192" y="13207"/>
                </a:cubicBezTo>
                <a:lnTo>
                  <a:pt x="19381" y="13826"/>
                </a:lnTo>
                <a:lnTo>
                  <a:pt x="20000" y="11008"/>
                </a:lnTo>
                <a:cubicBezTo>
                  <a:pt x="20171" y="10207"/>
                  <a:pt x="20258" y="9398"/>
                  <a:pt x="20258" y="8599"/>
                </a:cubicBezTo>
                <a:cubicBezTo>
                  <a:pt x="20258" y="5529"/>
                  <a:pt x="18977" y="2520"/>
                  <a:pt x="16604" y="1"/>
                </a:cubicBezTo>
                <a:close/>
              </a:path>
            </a:pathLst>
          </a:cu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67"/>
        <p:cNvGrpSpPr/>
        <p:nvPr/>
      </p:nvGrpSpPr>
      <p:grpSpPr>
        <a:xfrm>
          <a:off x="0" y="0"/>
          <a:ext cx="0" cy="0"/>
          <a:chOff x="0" y="0"/>
          <a:chExt cx="0" cy="0"/>
        </a:xfrm>
      </p:grpSpPr>
      <p:sp>
        <p:nvSpPr>
          <p:cNvPr id="168" name="Google Shape;168;p15"/>
          <p:cNvSpPr txBox="1">
            <a:spLocks noGrp="1"/>
          </p:cNvSpPr>
          <p:nvPr>
            <p:ph type="subTitle" idx="1"/>
          </p:nvPr>
        </p:nvSpPr>
        <p:spPr>
          <a:xfrm>
            <a:off x="720000" y="1896375"/>
            <a:ext cx="4955700" cy="228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69" name="Google Shape;169;p1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0" name="Google Shape;170;p15"/>
          <p:cNvSpPr/>
          <p:nvPr/>
        </p:nvSpPr>
        <p:spPr>
          <a:xfrm>
            <a:off x="195000" y="167310"/>
            <a:ext cx="289067" cy="289076"/>
          </a:xfrm>
          <a:custGeom>
            <a:avLst/>
            <a:gdLst/>
            <a:ahLst/>
            <a:cxnLst/>
            <a:rect l="l" t="t" r="r" b="b"/>
            <a:pathLst>
              <a:path w="33207" h="33208" extrusionOk="0">
                <a:moveTo>
                  <a:pt x="16604" y="1"/>
                </a:moveTo>
                <a:cubicBezTo>
                  <a:pt x="14230" y="2520"/>
                  <a:pt x="12949" y="5529"/>
                  <a:pt x="12949" y="8599"/>
                </a:cubicBezTo>
                <a:cubicBezTo>
                  <a:pt x="12949" y="9398"/>
                  <a:pt x="13036" y="10207"/>
                  <a:pt x="13207" y="11008"/>
                </a:cubicBezTo>
                <a:lnTo>
                  <a:pt x="13826" y="13826"/>
                </a:lnTo>
                <a:lnTo>
                  <a:pt x="11015" y="13207"/>
                </a:lnTo>
                <a:cubicBezTo>
                  <a:pt x="10215" y="13036"/>
                  <a:pt x="9408" y="12941"/>
                  <a:pt x="8599" y="12941"/>
                </a:cubicBezTo>
                <a:cubicBezTo>
                  <a:pt x="5529" y="12941"/>
                  <a:pt x="2528" y="14231"/>
                  <a:pt x="0" y="16604"/>
                </a:cubicBezTo>
                <a:cubicBezTo>
                  <a:pt x="2528" y="18969"/>
                  <a:pt x="5529" y="20259"/>
                  <a:pt x="8599" y="20259"/>
                </a:cubicBezTo>
                <a:lnTo>
                  <a:pt x="8607" y="20259"/>
                </a:lnTo>
                <a:cubicBezTo>
                  <a:pt x="9408" y="20259"/>
                  <a:pt x="10215" y="20172"/>
                  <a:pt x="11015" y="19992"/>
                </a:cubicBezTo>
                <a:lnTo>
                  <a:pt x="13826" y="19373"/>
                </a:lnTo>
                <a:lnTo>
                  <a:pt x="13207" y="22192"/>
                </a:lnTo>
                <a:cubicBezTo>
                  <a:pt x="13036" y="22993"/>
                  <a:pt x="12949" y="23802"/>
                  <a:pt x="12949" y="24600"/>
                </a:cubicBezTo>
                <a:cubicBezTo>
                  <a:pt x="12949" y="27679"/>
                  <a:pt x="14230" y="30679"/>
                  <a:pt x="16604" y="33207"/>
                </a:cubicBezTo>
                <a:cubicBezTo>
                  <a:pt x="18977" y="30679"/>
                  <a:pt x="20258" y="27679"/>
                  <a:pt x="20258" y="24600"/>
                </a:cubicBezTo>
                <a:cubicBezTo>
                  <a:pt x="20258" y="23802"/>
                  <a:pt x="20171" y="22993"/>
                  <a:pt x="20000" y="22192"/>
                </a:cubicBezTo>
                <a:lnTo>
                  <a:pt x="19381" y="19373"/>
                </a:lnTo>
                <a:lnTo>
                  <a:pt x="22192" y="19992"/>
                </a:lnTo>
                <a:cubicBezTo>
                  <a:pt x="22992" y="20172"/>
                  <a:pt x="23801" y="20259"/>
                  <a:pt x="24600" y="20259"/>
                </a:cubicBezTo>
                <a:lnTo>
                  <a:pt x="24608" y="20259"/>
                </a:lnTo>
                <a:cubicBezTo>
                  <a:pt x="27679" y="20259"/>
                  <a:pt x="30679" y="18969"/>
                  <a:pt x="33207" y="16604"/>
                </a:cubicBezTo>
                <a:cubicBezTo>
                  <a:pt x="30679" y="14231"/>
                  <a:pt x="27679" y="12941"/>
                  <a:pt x="24608" y="12941"/>
                </a:cubicBezTo>
                <a:cubicBezTo>
                  <a:pt x="23809" y="12941"/>
                  <a:pt x="22992" y="13036"/>
                  <a:pt x="22192" y="13207"/>
                </a:cubicBezTo>
                <a:lnTo>
                  <a:pt x="19381" y="13826"/>
                </a:lnTo>
                <a:lnTo>
                  <a:pt x="20000" y="11008"/>
                </a:lnTo>
                <a:cubicBezTo>
                  <a:pt x="20171" y="10207"/>
                  <a:pt x="20258" y="9398"/>
                  <a:pt x="20258" y="8599"/>
                </a:cubicBezTo>
                <a:cubicBezTo>
                  <a:pt x="20258" y="5529"/>
                  <a:pt x="18977" y="2520"/>
                  <a:pt x="16604" y="1"/>
                </a:cubicBezTo>
                <a:close/>
              </a:path>
            </a:pathLst>
          </a:cu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5"/>
          <p:cNvSpPr/>
          <p:nvPr/>
        </p:nvSpPr>
        <p:spPr>
          <a:xfrm>
            <a:off x="8659925" y="167310"/>
            <a:ext cx="289067" cy="289076"/>
          </a:xfrm>
          <a:custGeom>
            <a:avLst/>
            <a:gdLst/>
            <a:ahLst/>
            <a:cxnLst/>
            <a:rect l="l" t="t" r="r" b="b"/>
            <a:pathLst>
              <a:path w="33207" h="33208" extrusionOk="0">
                <a:moveTo>
                  <a:pt x="16604" y="1"/>
                </a:moveTo>
                <a:cubicBezTo>
                  <a:pt x="14230" y="2520"/>
                  <a:pt x="12949" y="5529"/>
                  <a:pt x="12949" y="8599"/>
                </a:cubicBezTo>
                <a:cubicBezTo>
                  <a:pt x="12949" y="9398"/>
                  <a:pt x="13036" y="10207"/>
                  <a:pt x="13207" y="11008"/>
                </a:cubicBezTo>
                <a:lnTo>
                  <a:pt x="13826" y="13826"/>
                </a:lnTo>
                <a:lnTo>
                  <a:pt x="11015" y="13207"/>
                </a:lnTo>
                <a:cubicBezTo>
                  <a:pt x="10215" y="13036"/>
                  <a:pt x="9408" y="12941"/>
                  <a:pt x="8599" y="12941"/>
                </a:cubicBezTo>
                <a:cubicBezTo>
                  <a:pt x="5529" y="12941"/>
                  <a:pt x="2528" y="14231"/>
                  <a:pt x="0" y="16604"/>
                </a:cubicBezTo>
                <a:cubicBezTo>
                  <a:pt x="2528" y="18969"/>
                  <a:pt x="5529" y="20259"/>
                  <a:pt x="8599" y="20259"/>
                </a:cubicBezTo>
                <a:lnTo>
                  <a:pt x="8607" y="20259"/>
                </a:lnTo>
                <a:cubicBezTo>
                  <a:pt x="9408" y="20259"/>
                  <a:pt x="10215" y="20172"/>
                  <a:pt x="11015" y="19992"/>
                </a:cubicBezTo>
                <a:lnTo>
                  <a:pt x="13826" y="19373"/>
                </a:lnTo>
                <a:lnTo>
                  <a:pt x="13207" y="22192"/>
                </a:lnTo>
                <a:cubicBezTo>
                  <a:pt x="13036" y="22993"/>
                  <a:pt x="12949" y="23802"/>
                  <a:pt x="12949" y="24600"/>
                </a:cubicBezTo>
                <a:cubicBezTo>
                  <a:pt x="12949" y="27679"/>
                  <a:pt x="14230" y="30679"/>
                  <a:pt x="16604" y="33207"/>
                </a:cubicBezTo>
                <a:cubicBezTo>
                  <a:pt x="18977" y="30679"/>
                  <a:pt x="20258" y="27679"/>
                  <a:pt x="20258" y="24600"/>
                </a:cubicBezTo>
                <a:cubicBezTo>
                  <a:pt x="20258" y="23802"/>
                  <a:pt x="20171" y="22993"/>
                  <a:pt x="20000" y="22192"/>
                </a:cubicBezTo>
                <a:lnTo>
                  <a:pt x="19381" y="19373"/>
                </a:lnTo>
                <a:lnTo>
                  <a:pt x="22192" y="19992"/>
                </a:lnTo>
                <a:cubicBezTo>
                  <a:pt x="22992" y="20172"/>
                  <a:pt x="23801" y="20259"/>
                  <a:pt x="24600" y="20259"/>
                </a:cubicBezTo>
                <a:lnTo>
                  <a:pt x="24608" y="20259"/>
                </a:lnTo>
                <a:cubicBezTo>
                  <a:pt x="27679" y="20259"/>
                  <a:pt x="30679" y="18969"/>
                  <a:pt x="33207" y="16604"/>
                </a:cubicBezTo>
                <a:cubicBezTo>
                  <a:pt x="30679" y="14231"/>
                  <a:pt x="27679" y="12941"/>
                  <a:pt x="24608" y="12941"/>
                </a:cubicBezTo>
                <a:cubicBezTo>
                  <a:pt x="23809" y="12941"/>
                  <a:pt x="22992" y="13036"/>
                  <a:pt x="22192" y="13207"/>
                </a:cubicBezTo>
                <a:lnTo>
                  <a:pt x="19381" y="13826"/>
                </a:lnTo>
                <a:lnTo>
                  <a:pt x="20000" y="11008"/>
                </a:lnTo>
                <a:cubicBezTo>
                  <a:pt x="20171" y="10207"/>
                  <a:pt x="20258" y="9398"/>
                  <a:pt x="20258" y="8599"/>
                </a:cubicBezTo>
                <a:cubicBezTo>
                  <a:pt x="20258" y="5529"/>
                  <a:pt x="18977" y="2520"/>
                  <a:pt x="16604" y="1"/>
                </a:cubicBezTo>
                <a:close/>
              </a:path>
            </a:pathLst>
          </a:cu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 name="Google Shape;172;p15"/>
          <p:cNvGrpSpPr/>
          <p:nvPr/>
        </p:nvGrpSpPr>
        <p:grpSpPr>
          <a:xfrm>
            <a:off x="-407736" y="3342711"/>
            <a:ext cx="9959472" cy="5015719"/>
            <a:chOff x="-913499" y="2853389"/>
            <a:chExt cx="10970998" cy="5525136"/>
          </a:xfrm>
        </p:grpSpPr>
        <p:sp>
          <p:nvSpPr>
            <p:cNvPr id="173" name="Google Shape;173;p15"/>
            <p:cNvSpPr/>
            <p:nvPr/>
          </p:nvSpPr>
          <p:spPr>
            <a:xfrm rot="2700000">
              <a:off x="6945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5"/>
            <p:cNvSpPr/>
            <p:nvPr/>
          </p:nvSpPr>
          <p:spPr>
            <a:xfrm rot="2700000">
              <a:off x="3288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rot="2700000">
              <a:off x="-368278"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rot="-2700000">
              <a:off x="142954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5"/>
            <p:cNvSpPr/>
            <p:nvPr/>
          </p:nvSpPr>
          <p:spPr>
            <a:xfrm rot="-2700000">
              <a:off x="508359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78"/>
        <p:cNvGrpSpPr/>
        <p:nvPr/>
      </p:nvGrpSpPr>
      <p:grpSpPr>
        <a:xfrm>
          <a:off x="0" y="0"/>
          <a:ext cx="0" cy="0"/>
          <a:chOff x="0" y="0"/>
          <a:chExt cx="0" cy="0"/>
        </a:xfrm>
      </p:grpSpPr>
      <p:sp>
        <p:nvSpPr>
          <p:cNvPr id="179" name="Google Shape;179;p1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0" name="Google Shape;180;p16"/>
          <p:cNvSpPr txBox="1">
            <a:spLocks noGrp="1"/>
          </p:cNvSpPr>
          <p:nvPr>
            <p:ph type="title" idx="2"/>
          </p:nvPr>
        </p:nvSpPr>
        <p:spPr>
          <a:xfrm>
            <a:off x="745500" y="2719250"/>
            <a:ext cx="2437800" cy="31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1" name="Google Shape;181;p16"/>
          <p:cNvSpPr txBox="1">
            <a:spLocks noGrp="1"/>
          </p:cNvSpPr>
          <p:nvPr>
            <p:ph type="subTitle" idx="1"/>
          </p:nvPr>
        </p:nvSpPr>
        <p:spPr>
          <a:xfrm>
            <a:off x="745500" y="3071848"/>
            <a:ext cx="2437800" cy="696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2" name="Google Shape;182;p16"/>
          <p:cNvSpPr txBox="1">
            <a:spLocks noGrp="1"/>
          </p:cNvSpPr>
          <p:nvPr>
            <p:ph type="title" idx="3"/>
          </p:nvPr>
        </p:nvSpPr>
        <p:spPr>
          <a:xfrm>
            <a:off x="3353100" y="2719250"/>
            <a:ext cx="2437800" cy="31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3" name="Google Shape;183;p16"/>
          <p:cNvSpPr txBox="1">
            <a:spLocks noGrp="1"/>
          </p:cNvSpPr>
          <p:nvPr>
            <p:ph type="subTitle" idx="4"/>
          </p:nvPr>
        </p:nvSpPr>
        <p:spPr>
          <a:xfrm>
            <a:off x="3353100" y="3071848"/>
            <a:ext cx="2437800" cy="696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 name="Google Shape;184;p16"/>
          <p:cNvSpPr txBox="1">
            <a:spLocks noGrp="1"/>
          </p:cNvSpPr>
          <p:nvPr>
            <p:ph type="title" idx="5"/>
          </p:nvPr>
        </p:nvSpPr>
        <p:spPr>
          <a:xfrm>
            <a:off x="5960700" y="2719250"/>
            <a:ext cx="2437800" cy="31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5" name="Google Shape;185;p16"/>
          <p:cNvSpPr txBox="1">
            <a:spLocks noGrp="1"/>
          </p:cNvSpPr>
          <p:nvPr>
            <p:ph type="subTitle" idx="6"/>
          </p:nvPr>
        </p:nvSpPr>
        <p:spPr>
          <a:xfrm>
            <a:off x="5960700" y="3071848"/>
            <a:ext cx="2437800" cy="696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 name="Google Shape;186;p16"/>
          <p:cNvSpPr/>
          <p:nvPr/>
        </p:nvSpPr>
        <p:spPr>
          <a:xfrm>
            <a:off x="195000" y="167310"/>
            <a:ext cx="289067" cy="289076"/>
          </a:xfrm>
          <a:custGeom>
            <a:avLst/>
            <a:gdLst/>
            <a:ahLst/>
            <a:cxnLst/>
            <a:rect l="l" t="t" r="r" b="b"/>
            <a:pathLst>
              <a:path w="33207" h="33208" extrusionOk="0">
                <a:moveTo>
                  <a:pt x="16604" y="1"/>
                </a:moveTo>
                <a:cubicBezTo>
                  <a:pt x="14230" y="2520"/>
                  <a:pt x="12949" y="5529"/>
                  <a:pt x="12949" y="8599"/>
                </a:cubicBezTo>
                <a:cubicBezTo>
                  <a:pt x="12949" y="9398"/>
                  <a:pt x="13036" y="10207"/>
                  <a:pt x="13207" y="11008"/>
                </a:cubicBezTo>
                <a:lnTo>
                  <a:pt x="13826" y="13826"/>
                </a:lnTo>
                <a:lnTo>
                  <a:pt x="11015" y="13207"/>
                </a:lnTo>
                <a:cubicBezTo>
                  <a:pt x="10215" y="13036"/>
                  <a:pt x="9408" y="12941"/>
                  <a:pt x="8599" y="12941"/>
                </a:cubicBezTo>
                <a:cubicBezTo>
                  <a:pt x="5529" y="12941"/>
                  <a:pt x="2528" y="14231"/>
                  <a:pt x="0" y="16604"/>
                </a:cubicBezTo>
                <a:cubicBezTo>
                  <a:pt x="2528" y="18969"/>
                  <a:pt x="5529" y="20259"/>
                  <a:pt x="8599" y="20259"/>
                </a:cubicBezTo>
                <a:lnTo>
                  <a:pt x="8607" y="20259"/>
                </a:lnTo>
                <a:cubicBezTo>
                  <a:pt x="9408" y="20259"/>
                  <a:pt x="10215" y="20172"/>
                  <a:pt x="11015" y="19992"/>
                </a:cubicBezTo>
                <a:lnTo>
                  <a:pt x="13826" y="19373"/>
                </a:lnTo>
                <a:lnTo>
                  <a:pt x="13207" y="22192"/>
                </a:lnTo>
                <a:cubicBezTo>
                  <a:pt x="13036" y="22993"/>
                  <a:pt x="12949" y="23802"/>
                  <a:pt x="12949" y="24600"/>
                </a:cubicBezTo>
                <a:cubicBezTo>
                  <a:pt x="12949" y="27679"/>
                  <a:pt x="14230" y="30679"/>
                  <a:pt x="16604" y="33207"/>
                </a:cubicBezTo>
                <a:cubicBezTo>
                  <a:pt x="18977" y="30679"/>
                  <a:pt x="20258" y="27679"/>
                  <a:pt x="20258" y="24600"/>
                </a:cubicBezTo>
                <a:cubicBezTo>
                  <a:pt x="20258" y="23802"/>
                  <a:pt x="20171" y="22993"/>
                  <a:pt x="20000" y="22192"/>
                </a:cubicBezTo>
                <a:lnTo>
                  <a:pt x="19381" y="19373"/>
                </a:lnTo>
                <a:lnTo>
                  <a:pt x="22192" y="19992"/>
                </a:lnTo>
                <a:cubicBezTo>
                  <a:pt x="22992" y="20172"/>
                  <a:pt x="23801" y="20259"/>
                  <a:pt x="24600" y="20259"/>
                </a:cubicBezTo>
                <a:lnTo>
                  <a:pt x="24608" y="20259"/>
                </a:lnTo>
                <a:cubicBezTo>
                  <a:pt x="27679" y="20259"/>
                  <a:pt x="30679" y="18969"/>
                  <a:pt x="33207" y="16604"/>
                </a:cubicBezTo>
                <a:cubicBezTo>
                  <a:pt x="30679" y="14231"/>
                  <a:pt x="27679" y="12941"/>
                  <a:pt x="24608" y="12941"/>
                </a:cubicBezTo>
                <a:cubicBezTo>
                  <a:pt x="23809" y="12941"/>
                  <a:pt x="22992" y="13036"/>
                  <a:pt x="22192" y="13207"/>
                </a:cubicBezTo>
                <a:lnTo>
                  <a:pt x="19381" y="13826"/>
                </a:lnTo>
                <a:lnTo>
                  <a:pt x="20000" y="11008"/>
                </a:lnTo>
                <a:cubicBezTo>
                  <a:pt x="20171" y="10207"/>
                  <a:pt x="20258" y="9398"/>
                  <a:pt x="20258" y="8599"/>
                </a:cubicBezTo>
                <a:cubicBezTo>
                  <a:pt x="20258" y="5529"/>
                  <a:pt x="18977" y="2520"/>
                  <a:pt x="16604" y="1"/>
                </a:cubicBezTo>
                <a:close/>
              </a:path>
            </a:pathLst>
          </a:cu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6"/>
          <p:cNvSpPr/>
          <p:nvPr/>
        </p:nvSpPr>
        <p:spPr>
          <a:xfrm>
            <a:off x="8659925" y="167310"/>
            <a:ext cx="289067" cy="289076"/>
          </a:xfrm>
          <a:custGeom>
            <a:avLst/>
            <a:gdLst/>
            <a:ahLst/>
            <a:cxnLst/>
            <a:rect l="l" t="t" r="r" b="b"/>
            <a:pathLst>
              <a:path w="33207" h="33208" extrusionOk="0">
                <a:moveTo>
                  <a:pt x="16604" y="1"/>
                </a:moveTo>
                <a:cubicBezTo>
                  <a:pt x="14230" y="2520"/>
                  <a:pt x="12949" y="5529"/>
                  <a:pt x="12949" y="8599"/>
                </a:cubicBezTo>
                <a:cubicBezTo>
                  <a:pt x="12949" y="9398"/>
                  <a:pt x="13036" y="10207"/>
                  <a:pt x="13207" y="11008"/>
                </a:cubicBezTo>
                <a:lnTo>
                  <a:pt x="13826" y="13826"/>
                </a:lnTo>
                <a:lnTo>
                  <a:pt x="11015" y="13207"/>
                </a:lnTo>
                <a:cubicBezTo>
                  <a:pt x="10215" y="13036"/>
                  <a:pt x="9408" y="12941"/>
                  <a:pt x="8599" y="12941"/>
                </a:cubicBezTo>
                <a:cubicBezTo>
                  <a:pt x="5529" y="12941"/>
                  <a:pt x="2528" y="14231"/>
                  <a:pt x="0" y="16604"/>
                </a:cubicBezTo>
                <a:cubicBezTo>
                  <a:pt x="2528" y="18969"/>
                  <a:pt x="5529" y="20259"/>
                  <a:pt x="8599" y="20259"/>
                </a:cubicBezTo>
                <a:lnTo>
                  <a:pt x="8607" y="20259"/>
                </a:lnTo>
                <a:cubicBezTo>
                  <a:pt x="9408" y="20259"/>
                  <a:pt x="10215" y="20172"/>
                  <a:pt x="11015" y="19992"/>
                </a:cubicBezTo>
                <a:lnTo>
                  <a:pt x="13826" y="19373"/>
                </a:lnTo>
                <a:lnTo>
                  <a:pt x="13207" y="22192"/>
                </a:lnTo>
                <a:cubicBezTo>
                  <a:pt x="13036" y="22993"/>
                  <a:pt x="12949" y="23802"/>
                  <a:pt x="12949" y="24600"/>
                </a:cubicBezTo>
                <a:cubicBezTo>
                  <a:pt x="12949" y="27679"/>
                  <a:pt x="14230" y="30679"/>
                  <a:pt x="16604" y="33207"/>
                </a:cubicBezTo>
                <a:cubicBezTo>
                  <a:pt x="18977" y="30679"/>
                  <a:pt x="20258" y="27679"/>
                  <a:pt x="20258" y="24600"/>
                </a:cubicBezTo>
                <a:cubicBezTo>
                  <a:pt x="20258" y="23802"/>
                  <a:pt x="20171" y="22993"/>
                  <a:pt x="20000" y="22192"/>
                </a:cubicBezTo>
                <a:lnTo>
                  <a:pt x="19381" y="19373"/>
                </a:lnTo>
                <a:lnTo>
                  <a:pt x="22192" y="19992"/>
                </a:lnTo>
                <a:cubicBezTo>
                  <a:pt x="22992" y="20172"/>
                  <a:pt x="23801" y="20259"/>
                  <a:pt x="24600" y="20259"/>
                </a:cubicBezTo>
                <a:lnTo>
                  <a:pt x="24608" y="20259"/>
                </a:lnTo>
                <a:cubicBezTo>
                  <a:pt x="27679" y="20259"/>
                  <a:pt x="30679" y="18969"/>
                  <a:pt x="33207" y="16604"/>
                </a:cubicBezTo>
                <a:cubicBezTo>
                  <a:pt x="30679" y="14231"/>
                  <a:pt x="27679" y="12941"/>
                  <a:pt x="24608" y="12941"/>
                </a:cubicBezTo>
                <a:cubicBezTo>
                  <a:pt x="23809" y="12941"/>
                  <a:pt x="22992" y="13036"/>
                  <a:pt x="22192" y="13207"/>
                </a:cubicBezTo>
                <a:lnTo>
                  <a:pt x="19381" y="13826"/>
                </a:lnTo>
                <a:lnTo>
                  <a:pt x="20000" y="11008"/>
                </a:lnTo>
                <a:cubicBezTo>
                  <a:pt x="20171" y="10207"/>
                  <a:pt x="20258" y="9398"/>
                  <a:pt x="20258" y="8599"/>
                </a:cubicBezTo>
                <a:cubicBezTo>
                  <a:pt x="20258" y="5529"/>
                  <a:pt x="18977" y="2520"/>
                  <a:pt x="16604" y="1"/>
                </a:cubicBezTo>
                <a:close/>
              </a:path>
            </a:pathLst>
          </a:cu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16"/>
          <p:cNvGrpSpPr/>
          <p:nvPr/>
        </p:nvGrpSpPr>
        <p:grpSpPr>
          <a:xfrm>
            <a:off x="-407736" y="3342711"/>
            <a:ext cx="9959472" cy="5015719"/>
            <a:chOff x="-913499" y="2853389"/>
            <a:chExt cx="10970998" cy="5525136"/>
          </a:xfrm>
        </p:grpSpPr>
        <p:sp>
          <p:nvSpPr>
            <p:cNvPr id="189" name="Google Shape;189;p16"/>
            <p:cNvSpPr/>
            <p:nvPr/>
          </p:nvSpPr>
          <p:spPr>
            <a:xfrm rot="2700000">
              <a:off x="6945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6"/>
            <p:cNvSpPr/>
            <p:nvPr/>
          </p:nvSpPr>
          <p:spPr>
            <a:xfrm rot="2700000">
              <a:off x="3288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6"/>
            <p:cNvSpPr/>
            <p:nvPr/>
          </p:nvSpPr>
          <p:spPr>
            <a:xfrm rot="2700000">
              <a:off x="-368278"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6"/>
            <p:cNvSpPr/>
            <p:nvPr/>
          </p:nvSpPr>
          <p:spPr>
            <a:xfrm rot="-2700000">
              <a:off x="142954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6"/>
            <p:cNvSpPr/>
            <p:nvPr/>
          </p:nvSpPr>
          <p:spPr>
            <a:xfrm rot="-2700000">
              <a:off x="508359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94"/>
        <p:cNvGrpSpPr/>
        <p:nvPr/>
      </p:nvGrpSpPr>
      <p:grpSpPr>
        <a:xfrm>
          <a:off x="0" y="0"/>
          <a:ext cx="0" cy="0"/>
          <a:chOff x="0" y="0"/>
          <a:chExt cx="0" cy="0"/>
        </a:xfrm>
      </p:grpSpPr>
      <p:sp>
        <p:nvSpPr>
          <p:cNvPr id="195" name="Google Shape;195;p17"/>
          <p:cNvSpPr txBox="1">
            <a:spLocks noGrp="1"/>
          </p:cNvSpPr>
          <p:nvPr>
            <p:ph type="title"/>
          </p:nvPr>
        </p:nvSpPr>
        <p:spPr>
          <a:xfrm>
            <a:off x="1993908" y="1650750"/>
            <a:ext cx="2233800" cy="347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6" name="Google Shape;196;p17"/>
          <p:cNvSpPr txBox="1">
            <a:spLocks noGrp="1"/>
          </p:cNvSpPr>
          <p:nvPr>
            <p:ph type="subTitle" idx="1"/>
          </p:nvPr>
        </p:nvSpPr>
        <p:spPr>
          <a:xfrm>
            <a:off x="1993908" y="1975343"/>
            <a:ext cx="2233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7" name="Google Shape;197;p17"/>
          <p:cNvSpPr txBox="1">
            <a:spLocks noGrp="1"/>
          </p:cNvSpPr>
          <p:nvPr>
            <p:ph type="title" idx="2"/>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8" name="Google Shape;198;p17"/>
          <p:cNvSpPr txBox="1">
            <a:spLocks noGrp="1"/>
          </p:cNvSpPr>
          <p:nvPr>
            <p:ph type="title" idx="3"/>
          </p:nvPr>
        </p:nvSpPr>
        <p:spPr>
          <a:xfrm>
            <a:off x="1993908" y="3155700"/>
            <a:ext cx="2233800" cy="347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9" name="Google Shape;199;p17"/>
          <p:cNvSpPr txBox="1">
            <a:spLocks noGrp="1"/>
          </p:cNvSpPr>
          <p:nvPr>
            <p:ph type="subTitle" idx="4"/>
          </p:nvPr>
        </p:nvSpPr>
        <p:spPr>
          <a:xfrm>
            <a:off x="1993908" y="3480293"/>
            <a:ext cx="2233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0" name="Google Shape;200;p17"/>
          <p:cNvSpPr txBox="1">
            <a:spLocks noGrp="1"/>
          </p:cNvSpPr>
          <p:nvPr>
            <p:ph type="title" idx="5"/>
          </p:nvPr>
        </p:nvSpPr>
        <p:spPr>
          <a:xfrm>
            <a:off x="5727708" y="1650750"/>
            <a:ext cx="2233800" cy="347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1" name="Google Shape;201;p17"/>
          <p:cNvSpPr txBox="1">
            <a:spLocks noGrp="1"/>
          </p:cNvSpPr>
          <p:nvPr>
            <p:ph type="subTitle" idx="6"/>
          </p:nvPr>
        </p:nvSpPr>
        <p:spPr>
          <a:xfrm>
            <a:off x="5727708" y="1975343"/>
            <a:ext cx="2233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 name="Google Shape;202;p17"/>
          <p:cNvSpPr txBox="1">
            <a:spLocks noGrp="1"/>
          </p:cNvSpPr>
          <p:nvPr>
            <p:ph type="title" idx="7"/>
          </p:nvPr>
        </p:nvSpPr>
        <p:spPr>
          <a:xfrm>
            <a:off x="5727708" y="3155700"/>
            <a:ext cx="2233800" cy="347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3" name="Google Shape;203;p17"/>
          <p:cNvSpPr txBox="1">
            <a:spLocks noGrp="1"/>
          </p:cNvSpPr>
          <p:nvPr>
            <p:ph type="subTitle" idx="8"/>
          </p:nvPr>
        </p:nvSpPr>
        <p:spPr>
          <a:xfrm>
            <a:off x="5727708" y="3480293"/>
            <a:ext cx="2233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4" name="Google Shape;204;p17"/>
          <p:cNvSpPr/>
          <p:nvPr/>
        </p:nvSpPr>
        <p:spPr>
          <a:xfrm>
            <a:off x="195000" y="167310"/>
            <a:ext cx="289067" cy="289076"/>
          </a:xfrm>
          <a:custGeom>
            <a:avLst/>
            <a:gdLst/>
            <a:ahLst/>
            <a:cxnLst/>
            <a:rect l="l" t="t" r="r" b="b"/>
            <a:pathLst>
              <a:path w="33207" h="33208" extrusionOk="0">
                <a:moveTo>
                  <a:pt x="16604" y="1"/>
                </a:moveTo>
                <a:cubicBezTo>
                  <a:pt x="14230" y="2520"/>
                  <a:pt x="12949" y="5529"/>
                  <a:pt x="12949" y="8599"/>
                </a:cubicBezTo>
                <a:cubicBezTo>
                  <a:pt x="12949" y="9398"/>
                  <a:pt x="13036" y="10207"/>
                  <a:pt x="13207" y="11008"/>
                </a:cubicBezTo>
                <a:lnTo>
                  <a:pt x="13826" y="13826"/>
                </a:lnTo>
                <a:lnTo>
                  <a:pt x="11015" y="13207"/>
                </a:lnTo>
                <a:cubicBezTo>
                  <a:pt x="10215" y="13036"/>
                  <a:pt x="9408" y="12941"/>
                  <a:pt x="8599" y="12941"/>
                </a:cubicBezTo>
                <a:cubicBezTo>
                  <a:pt x="5529" y="12941"/>
                  <a:pt x="2528" y="14231"/>
                  <a:pt x="0" y="16604"/>
                </a:cubicBezTo>
                <a:cubicBezTo>
                  <a:pt x="2528" y="18969"/>
                  <a:pt x="5529" y="20259"/>
                  <a:pt x="8599" y="20259"/>
                </a:cubicBezTo>
                <a:lnTo>
                  <a:pt x="8607" y="20259"/>
                </a:lnTo>
                <a:cubicBezTo>
                  <a:pt x="9408" y="20259"/>
                  <a:pt x="10215" y="20172"/>
                  <a:pt x="11015" y="19992"/>
                </a:cubicBezTo>
                <a:lnTo>
                  <a:pt x="13826" y="19373"/>
                </a:lnTo>
                <a:lnTo>
                  <a:pt x="13207" y="22192"/>
                </a:lnTo>
                <a:cubicBezTo>
                  <a:pt x="13036" y="22993"/>
                  <a:pt x="12949" y="23802"/>
                  <a:pt x="12949" y="24600"/>
                </a:cubicBezTo>
                <a:cubicBezTo>
                  <a:pt x="12949" y="27679"/>
                  <a:pt x="14230" y="30679"/>
                  <a:pt x="16604" y="33207"/>
                </a:cubicBezTo>
                <a:cubicBezTo>
                  <a:pt x="18977" y="30679"/>
                  <a:pt x="20258" y="27679"/>
                  <a:pt x="20258" y="24600"/>
                </a:cubicBezTo>
                <a:cubicBezTo>
                  <a:pt x="20258" y="23802"/>
                  <a:pt x="20171" y="22993"/>
                  <a:pt x="20000" y="22192"/>
                </a:cubicBezTo>
                <a:lnTo>
                  <a:pt x="19381" y="19373"/>
                </a:lnTo>
                <a:lnTo>
                  <a:pt x="22192" y="19992"/>
                </a:lnTo>
                <a:cubicBezTo>
                  <a:pt x="22992" y="20172"/>
                  <a:pt x="23801" y="20259"/>
                  <a:pt x="24600" y="20259"/>
                </a:cubicBezTo>
                <a:lnTo>
                  <a:pt x="24608" y="20259"/>
                </a:lnTo>
                <a:cubicBezTo>
                  <a:pt x="27679" y="20259"/>
                  <a:pt x="30679" y="18969"/>
                  <a:pt x="33207" y="16604"/>
                </a:cubicBezTo>
                <a:cubicBezTo>
                  <a:pt x="30679" y="14231"/>
                  <a:pt x="27679" y="12941"/>
                  <a:pt x="24608" y="12941"/>
                </a:cubicBezTo>
                <a:cubicBezTo>
                  <a:pt x="23809" y="12941"/>
                  <a:pt x="22992" y="13036"/>
                  <a:pt x="22192" y="13207"/>
                </a:cubicBezTo>
                <a:lnTo>
                  <a:pt x="19381" y="13826"/>
                </a:lnTo>
                <a:lnTo>
                  <a:pt x="20000" y="11008"/>
                </a:lnTo>
                <a:cubicBezTo>
                  <a:pt x="20171" y="10207"/>
                  <a:pt x="20258" y="9398"/>
                  <a:pt x="20258" y="8599"/>
                </a:cubicBezTo>
                <a:cubicBezTo>
                  <a:pt x="20258" y="5529"/>
                  <a:pt x="18977" y="2520"/>
                  <a:pt x="16604" y="1"/>
                </a:cubicBezTo>
                <a:close/>
              </a:path>
            </a:pathLst>
          </a:cu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 name="Google Shape;205;p17"/>
          <p:cNvGrpSpPr/>
          <p:nvPr/>
        </p:nvGrpSpPr>
        <p:grpSpPr>
          <a:xfrm>
            <a:off x="-407736" y="3342711"/>
            <a:ext cx="9959472" cy="5015719"/>
            <a:chOff x="-913499" y="2853389"/>
            <a:chExt cx="10970998" cy="5525136"/>
          </a:xfrm>
        </p:grpSpPr>
        <p:sp>
          <p:nvSpPr>
            <p:cNvPr id="206" name="Google Shape;206;p17"/>
            <p:cNvSpPr/>
            <p:nvPr/>
          </p:nvSpPr>
          <p:spPr>
            <a:xfrm rot="2700000">
              <a:off x="6945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7"/>
            <p:cNvSpPr/>
            <p:nvPr/>
          </p:nvSpPr>
          <p:spPr>
            <a:xfrm rot="2700000">
              <a:off x="3288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7"/>
            <p:cNvSpPr/>
            <p:nvPr/>
          </p:nvSpPr>
          <p:spPr>
            <a:xfrm rot="2700000">
              <a:off x="-368278"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7"/>
            <p:cNvSpPr/>
            <p:nvPr/>
          </p:nvSpPr>
          <p:spPr>
            <a:xfrm rot="-2700000">
              <a:off x="142954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7"/>
            <p:cNvSpPr/>
            <p:nvPr/>
          </p:nvSpPr>
          <p:spPr>
            <a:xfrm rot="-2700000">
              <a:off x="508359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 name="Google Shape;211;p17"/>
          <p:cNvSpPr/>
          <p:nvPr/>
        </p:nvSpPr>
        <p:spPr>
          <a:xfrm>
            <a:off x="8659925" y="167310"/>
            <a:ext cx="289067" cy="289076"/>
          </a:xfrm>
          <a:custGeom>
            <a:avLst/>
            <a:gdLst/>
            <a:ahLst/>
            <a:cxnLst/>
            <a:rect l="l" t="t" r="r" b="b"/>
            <a:pathLst>
              <a:path w="33207" h="33208" extrusionOk="0">
                <a:moveTo>
                  <a:pt x="16604" y="1"/>
                </a:moveTo>
                <a:cubicBezTo>
                  <a:pt x="14230" y="2520"/>
                  <a:pt x="12949" y="5529"/>
                  <a:pt x="12949" y="8599"/>
                </a:cubicBezTo>
                <a:cubicBezTo>
                  <a:pt x="12949" y="9398"/>
                  <a:pt x="13036" y="10207"/>
                  <a:pt x="13207" y="11008"/>
                </a:cubicBezTo>
                <a:lnTo>
                  <a:pt x="13826" y="13826"/>
                </a:lnTo>
                <a:lnTo>
                  <a:pt x="11015" y="13207"/>
                </a:lnTo>
                <a:cubicBezTo>
                  <a:pt x="10215" y="13036"/>
                  <a:pt x="9408" y="12941"/>
                  <a:pt x="8599" y="12941"/>
                </a:cubicBezTo>
                <a:cubicBezTo>
                  <a:pt x="5529" y="12941"/>
                  <a:pt x="2528" y="14231"/>
                  <a:pt x="0" y="16604"/>
                </a:cubicBezTo>
                <a:cubicBezTo>
                  <a:pt x="2528" y="18969"/>
                  <a:pt x="5529" y="20259"/>
                  <a:pt x="8599" y="20259"/>
                </a:cubicBezTo>
                <a:lnTo>
                  <a:pt x="8607" y="20259"/>
                </a:lnTo>
                <a:cubicBezTo>
                  <a:pt x="9408" y="20259"/>
                  <a:pt x="10215" y="20172"/>
                  <a:pt x="11015" y="19992"/>
                </a:cubicBezTo>
                <a:lnTo>
                  <a:pt x="13826" y="19373"/>
                </a:lnTo>
                <a:lnTo>
                  <a:pt x="13207" y="22192"/>
                </a:lnTo>
                <a:cubicBezTo>
                  <a:pt x="13036" y="22993"/>
                  <a:pt x="12949" y="23802"/>
                  <a:pt x="12949" y="24600"/>
                </a:cubicBezTo>
                <a:cubicBezTo>
                  <a:pt x="12949" y="27679"/>
                  <a:pt x="14230" y="30679"/>
                  <a:pt x="16604" y="33207"/>
                </a:cubicBezTo>
                <a:cubicBezTo>
                  <a:pt x="18977" y="30679"/>
                  <a:pt x="20258" y="27679"/>
                  <a:pt x="20258" y="24600"/>
                </a:cubicBezTo>
                <a:cubicBezTo>
                  <a:pt x="20258" y="23802"/>
                  <a:pt x="20171" y="22993"/>
                  <a:pt x="20000" y="22192"/>
                </a:cubicBezTo>
                <a:lnTo>
                  <a:pt x="19381" y="19373"/>
                </a:lnTo>
                <a:lnTo>
                  <a:pt x="22192" y="19992"/>
                </a:lnTo>
                <a:cubicBezTo>
                  <a:pt x="22992" y="20172"/>
                  <a:pt x="23801" y="20259"/>
                  <a:pt x="24600" y="20259"/>
                </a:cubicBezTo>
                <a:lnTo>
                  <a:pt x="24608" y="20259"/>
                </a:lnTo>
                <a:cubicBezTo>
                  <a:pt x="27679" y="20259"/>
                  <a:pt x="30679" y="18969"/>
                  <a:pt x="33207" y="16604"/>
                </a:cubicBezTo>
                <a:cubicBezTo>
                  <a:pt x="30679" y="14231"/>
                  <a:pt x="27679" y="12941"/>
                  <a:pt x="24608" y="12941"/>
                </a:cubicBezTo>
                <a:cubicBezTo>
                  <a:pt x="23809" y="12941"/>
                  <a:pt x="22992" y="13036"/>
                  <a:pt x="22192" y="13207"/>
                </a:cubicBezTo>
                <a:lnTo>
                  <a:pt x="19381" y="13826"/>
                </a:lnTo>
                <a:lnTo>
                  <a:pt x="20000" y="11008"/>
                </a:lnTo>
                <a:cubicBezTo>
                  <a:pt x="20171" y="10207"/>
                  <a:pt x="20258" y="9398"/>
                  <a:pt x="20258" y="8599"/>
                </a:cubicBezTo>
                <a:cubicBezTo>
                  <a:pt x="20258" y="5529"/>
                  <a:pt x="18977" y="2520"/>
                  <a:pt x="16604" y="1"/>
                </a:cubicBezTo>
                <a:close/>
              </a:path>
            </a:pathLst>
          </a:cu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212"/>
        <p:cNvGrpSpPr/>
        <p:nvPr/>
      </p:nvGrpSpPr>
      <p:grpSpPr>
        <a:xfrm>
          <a:off x="0" y="0"/>
          <a:ext cx="0" cy="0"/>
          <a:chOff x="0" y="0"/>
          <a:chExt cx="0" cy="0"/>
        </a:xfrm>
      </p:grpSpPr>
      <p:sp>
        <p:nvSpPr>
          <p:cNvPr id="213" name="Google Shape;213;p18"/>
          <p:cNvSpPr txBox="1">
            <a:spLocks noGrp="1"/>
          </p:cNvSpPr>
          <p:nvPr>
            <p:ph type="title"/>
          </p:nvPr>
        </p:nvSpPr>
        <p:spPr>
          <a:xfrm>
            <a:off x="719977" y="1994650"/>
            <a:ext cx="23055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4" name="Google Shape;214;p18"/>
          <p:cNvSpPr txBox="1">
            <a:spLocks noGrp="1"/>
          </p:cNvSpPr>
          <p:nvPr>
            <p:ph type="subTitle" idx="1"/>
          </p:nvPr>
        </p:nvSpPr>
        <p:spPr>
          <a:xfrm>
            <a:off x="719977" y="23240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 name="Google Shape;215;p18"/>
          <p:cNvSpPr txBox="1">
            <a:spLocks noGrp="1"/>
          </p:cNvSpPr>
          <p:nvPr>
            <p:ph type="title" idx="2"/>
          </p:nvPr>
        </p:nvSpPr>
        <p:spPr>
          <a:xfrm>
            <a:off x="3419250" y="1994650"/>
            <a:ext cx="23055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6" name="Google Shape;216;p18"/>
          <p:cNvSpPr txBox="1">
            <a:spLocks noGrp="1"/>
          </p:cNvSpPr>
          <p:nvPr>
            <p:ph type="subTitle" idx="3"/>
          </p:nvPr>
        </p:nvSpPr>
        <p:spPr>
          <a:xfrm>
            <a:off x="3419247" y="23240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7" name="Google Shape;217;p18"/>
          <p:cNvSpPr txBox="1">
            <a:spLocks noGrp="1"/>
          </p:cNvSpPr>
          <p:nvPr>
            <p:ph type="title" idx="4"/>
          </p:nvPr>
        </p:nvSpPr>
        <p:spPr>
          <a:xfrm>
            <a:off x="719977" y="3821100"/>
            <a:ext cx="23055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8" name="Google Shape;218;p18"/>
          <p:cNvSpPr txBox="1">
            <a:spLocks noGrp="1"/>
          </p:cNvSpPr>
          <p:nvPr>
            <p:ph type="subTitle" idx="5"/>
          </p:nvPr>
        </p:nvSpPr>
        <p:spPr>
          <a:xfrm>
            <a:off x="719977" y="415045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9" name="Google Shape;219;p18"/>
          <p:cNvSpPr txBox="1">
            <a:spLocks noGrp="1"/>
          </p:cNvSpPr>
          <p:nvPr>
            <p:ph type="title" idx="6"/>
          </p:nvPr>
        </p:nvSpPr>
        <p:spPr>
          <a:xfrm>
            <a:off x="3419250" y="3821100"/>
            <a:ext cx="23055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0" name="Google Shape;220;p18"/>
          <p:cNvSpPr txBox="1">
            <a:spLocks noGrp="1"/>
          </p:cNvSpPr>
          <p:nvPr>
            <p:ph type="subTitle" idx="7"/>
          </p:nvPr>
        </p:nvSpPr>
        <p:spPr>
          <a:xfrm>
            <a:off x="3419247" y="415045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1" name="Google Shape;221;p18"/>
          <p:cNvSpPr txBox="1">
            <a:spLocks noGrp="1"/>
          </p:cNvSpPr>
          <p:nvPr>
            <p:ph type="title" idx="8"/>
          </p:nvPr>
        </p:nvSpPr>
        <p:spPr>
          <a:xfrm>
            <a:off x="6118523" y="1994650"/>
            <a:ext cx="23055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2" name="Google Shape;222;p18"/>
          <p:cNvSpPr txBox="1">
            <a:spLocks noGrp="1"/>
          </p:cNvSpPr>
          <p:nvPr>
            <p:ph type="subTitle" idx="9"/>
          </p:nvPr>
        </p:nvSpPr>
        <p:spPr>
          <a:xfrm>
            <a:off x="6118523" y="23240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3" name="Google Shape;223;p18"/>
          <p:cNvSpPr txBox="1">
            <a:spLocks noGrp="1"/>
          </p:cNvSpPr>
          <p:nvPr>
            <p:ph type="title" idx="13"/>
          </p:nvPr>
        </p:nvSpPr>
        <p:spPr>
          <a:xfrm>
            <a:off x="6118523" y="3821100"/>
            <a:ext cx="23055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4" name="Google Shape;224;p18"/>
          <p:cNvSpPr txBox="1">
            <a:spLocks noGrp="1"/>
          </p:cNvSpPr>
          <p:nvPr>
            <p:ph type="subTitle" idx="14"/>
          </p:nvPr>
        </p:nvSpPr>
        <p:spPr>
          <a:xfrm>
            <a:off x="6118523" y="415045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5" name="Google Shape;225;p18"/>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6" name="Google Shape;226;p18"/>
          <p:cNvSpPr/>
          <p:nvPr/>
        </p:nvSpPr>
        <p:spPr>
          <a:xfrm>
            <a:off x="195000" y="167310"/>
            <a:ext cx="289067" cy="289076"/>
          </a:xfrm>
          <a:custGeom>
            <a:avLst/>
            <a:gdLst/>
            <a:ahLst/>
            <a:cxnLst/>
            <a:rect l="l" t="t" r="r" b="b"/>
            <a:pathLst>
              <a:path w="33207" h="33208" extrusionOk="0">
                <a:moveTo>
                  <a:pt x="16604" y="1"/>
                </a:moveTo>
                <a:cubicBezTo>
                  <a:pt x="14230" y="2520"/>
                  <a:pt x="12949" y="5529"/>
                  <a:pt x="12949" y="8599"/>
                </a:cubicBezTo>
                <a:cubicBezTo>
                  <a:pt x="12949" y="9398"/>
                  <a:pt x="13036" y="10207"/>
                  <a:pt x="13207" y="11008"/>
                </a:cubicBezTo>
                <a:lnTo>
                  <a:pt x="13826" y="13826"/>
                </a:lnTo>
                <a:lnTo>
                  <a:pt x="11015" y="13207"/>
                </a:lnTo>
                <a:cubicBezTo>
                  <a:pt x="10215" y="13036"/>
                  <a:pt x="9408" y="12941"/>
                  <a:pt x="8599" y="12941"/>
                </a:cubicBezTo>
                <a:cubicBezTo>
                  <a:pt x="5529" y="12941"/>
                  <a:pt x="2528" y="14231"/>
                  <a:pt x="0" y="16604"/>
                </a:cubicBezTo>
                <a:cubicBezTo>
                  <a:pt x="2528" y="18969"/>
                  <a:pt x="5529" y="20259"/>
                  <a:pt x="8599" y="20259"/>
                </a:cubicBezTo>
                <a:lnTo>
                  <a:pt x="8607" y="20259"/>
                </a:lnTo>
                <a:cubicBezTo>
                  <a:pt x="9408" y="20259"/>
                  <a:pt x="10215" y="20172"/>
                  <a:pt x="11015" y="19992"/>
                </a:cubicBezTo>
                <a:lnTo>
                  <a:pt x="13826" y="19373"/>
                </a:lnTo>
                <a:lnTo>
                  <a:pt x="13207" y="22192"/>
                </a:lnTo>
                <a:cubicBezTo>
                  <a:pt x="13036" y="22993"/>
                  <a:pt x="12949" y="23802"/>
                  <a:pt x="12949" y="24600"/>
                </a:cubicBezTo>
                <a:cubicBezTo>
                  <a:pt x="12949" y="27679"/>
                  <a:pt x="14230" y="30679"/>
                  <a:pt x="16604" y="33207"/>
                </a:cubicBezTo>
                <a:cubicBezTo>
                  <a:pt x="18977" y="30679"/>
                  <a:pt x="20258" y="27679"/>
                  <a:pt x="20258" y="24600"/>
                </a:cubicBezTo>
                <a:cubicBezTo>
                  <a:pt x="20258" y="23802"/>
                  <a:pt x="20171" y="22993"/>
                  <a:pt x="20000" y="22192"/>
                </a:cubicBezTo>
                <a:lnTo>
                  <a:pt x="19381" y="19373"/>
                </a:lnTo>
                <a:lnTo>
                  <a:pt x="22192" y="19992"/>
                </a:lnTo>
                <a:cubicBezTo>
                  <a:pt x="22992" y="20172"/>
                  <a:pt x="23801" y="20259"/>
                  <a:pt x="24600" y="20259"/>
                </a:cubicBezTo>
                <a:lnTo>
                  <a:pt x="24608" y="20259"/>
                </a:lnTo>
                <a:cubicBezTo>
                  <a:pt x="27679" y="20259"/>
                  <a:pt x="30679" y="18969"/>
                  <a:pt x="33207" y="16604"/>
                </a:cubicBezTo>
                <a:cubicBezTo>
                  <a:pt x="30679" y="14231"/>
                  <a:pt x="27679" y="12941"/>
                  <a:pt x="24608" y="12941"/>
                </a:cubicBezTo>
                <a:cubicBezTo>
                  <a:pt x="23809" y="12941"/>
                  <a:pt x="22992" y="13036"/>
                  <a:pt x="22192" y="13207"/>
                </a:cubicBezTo>
                <a:lnTo>
                  <a:pt x="19381" y="13826"/>
                </a:lnTo>
                <a:lnTo>
                  <a:pt x="20000" y="11008"/>
                </a:lnTo>
                <a:cubicBezTo>
                  <a:pt x="20171" y="10207"/>
                  <a:pt x="20258" y="9398"/>
                  <a:pt x="20258" y="8599"/>
                </a:cubicBezTo>
                <a:cubicBezTo>
                  <a:pt x="20258" y="5529"/>
                  <a:pt x="18977" y="2520"/>
                  <a:pt x="16604" y="1"/>
                </a:cubicBezTo>
                <a:close/>
              </a:path>
            </a:pathLst>
          </a:cu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8"/>
          <p:cNvSpPr/>
          <p:nvPr/>
        </p:nvSpPr>
        <p:spPr>
          <a:xfrm>
            <a:off x="8659925" y="167310"/>
            <a:ext cx="289067" cy="289076"/>
          </a:xfrm>
          <a:custGeom>
            <a:avLst/>
            <a:gdLst/>
            <a:ahLst/>
            <a:cxnLst/>
            <a:rect l="l" t="t" r="r" b="b"/>
            <a:pathLst>
              <a:path w="33207" h="33208" extrusionOk="0">
                <a:moveTo>
                  <a:pt x="16604" y="1"/>
                </a:moveTo>
                <a:cubicBezTo>
                  <a:pt x="14230" y="2520"/>
                  <a:pt x="12949" y="5529"/>
                  <a:pt x="12949" y="8599"/>
                </a:cubicBezTo>
                <a:cubicBezTo>
                  <a:pt x="12949" y="9398"/>
                  <a:pt x="13036" y="10207"/>
                  <a:pt x="13207" y="11008"/>
                </a:cubicBezTo>
                <a:lnTo>
                  <a:pt x="13826" y="13826"/>
                </a:lnTo>
                <a:lnTo>
                  <a:pt x="11015" y="13207"/>
                </a:lnTo>
                <a:cubicBezTo>
                  <a:pt x="10215" y="13036"/>
                  <a:pt x="9408" y="12941"/>
                  <a:pt x="8599" y="12941"/>
                </a:cubicBezTo>
                <a:cubicBezTo>
                  <a:pt x="5529" y="12941"/>
                  <a:pt x="2528" y="14231"/>
                  <a:pt x="0" y="16604"/>
                </a:cubicBezTo>
                <a:cubicBezTo>
                  <a:pt x="2528" y="18969"/>
                  <a:pt x="5529" y="20259"/>
                  <a:pt x="8599" y="20259"/>
                </a:cubicBezTo>
                <a:lnTo>
                  <a:pt x="8607" y="20259"/>
                </a:lnTo>
                <a:cubicBezTo>
                  <a:pt x="9408" y="20259"/>
                  <a:pt x="10215" y="20172"/>
                  <a:pt x="11015" y="19992"/>
                </a:cubicBezTo>
                <a:lnTo>
                  <a:pt x="13826" y="19373"/>
                </a:lnTo>
                <a:lnTo>
                  <a:pt x="13207" y="22192"/>
                </a:lnTo>
                <a:cubicBezTo>
                  <a:pt x="13036" y="22993"/>
                  <a:pt x="12949" y="23802"/>
                  <a:pt x="12949" y="24600"/>
                </a:cubicBezTo>
                <a:cubicBezTo>
                  <a:pt x="12949" y="27679"/>
                  <a:pt x="14230" y="30679"/>
                  <a:pt x="16604" y="33207"/>
                </a:cubicBezTo>
                <a:cubicBezTo>
                  <a:pt x="18977" y="30679"/>
                  <a:pt x="20258" y="27679"/>
                  <a:pt x="20258" y="24600"/>
                </a:cubicBezTo>
                <a:cubicBezTo>
                  <a:pt x="20258" y="23802"/>
                  <a:pt x="20171" y="22993"/>
                  <a:pt x="20000" y="22192"/>
                </a:cubicBezTo>
                <a:lnTo>
                  <a:pt x="19381" y="19373"/>
                </a:lnTo>
                <a:lnTo>
                  <a:pt x="22192" y="19992"/>
                </a:lnTo>
                <a:cubicBezTo>
                  <a:pt x="22992" y="20172"/>
                  <a:pt x="23801" y="20259"/>
                  <a:pt x="24600" y="20259"/>
                </a:cubicBezTo>
                <a:lnTo>
                  <a:pt x="24608" y="20259"/>
                </a:lnTo>
                <a:cubicBezTo>
                  <a:pt x="27679" y="20259"/>
                  <a:pt x="30679" y="18969"/>
                  <a:pt x="33207" y="16604"/>
                </a:cubicBezTo>
                <a:cubicBezTo>
                  <a:pt x="30679" y="14231"/>
                  <a:pt x="27679" y="12941"/>
                  <a:pt x="24608" y="12941"/>
                </a:cubicBezTo>
                <a:cubicBezTo>
                  <a:pt x="23809" y="12941"/>
                  <a:pt x="22992" y="13036"/>
                  <a:pt x="22192" y="13207"/>
                </a:cubicBezTo>
                <a:lnTo>
                  <a:pt x="19381" y="13826"/>
                </a:lnTo>
                <a:lnTo>
                  <a:pt x="20000" y="11008"/>
                </a:lnTo>
                <a:cubicBezTo>
                  <a:pt x="20171" y="10207"/>
                  <a:pt x="20258" y="9398"/>
                  <a:pt x="20258" y="8599"/>
                </a:cubicBezTo>
                <a:cubicBezTo>
                  <a:pt x="20258" y="5529"/>
                  <a:pt x="18977" y="2520"/>
                  <a:pt x="16604" y="1"/>
                </a:cubicBezTo>
                <a:close/>
              </a:path>
            </a:pathLst>
          </a:cu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 name="Google Shape;228;p18"/>
          <p:cNvGrpSpPr/>
          <p:nvPr/>
        </p:nvGrpSpPr>
        <p:grpSpPr>
          <a:xfrm>
            <a:off x="-407736" y="3342711"/>
            <a:ext cx="9959472" cy="5015719"/>
            <a:chOff x="-913499" y="2853389"/>
            <a:chExt cx="10970998" cy="5525136"/>
          </a:xfrm>
        </p:grpSpPr>
        <p:sp>
          <p:nvSpPr>
            <p:cNvPr id="229" name="Google Shape;229;p18"/>
            <p:cNvSpPr/>
            <p:nvPr/>
          </p:nvSpPr>
          <p:spPr>
            <a:xfrm rot="2700000">
              <a:off x="6945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8"/>
            <p:cNvSpPr/>
            <p:nvPr/>
          </p:nvSpPr>
          <p:spPr>
            <a:xfrm rot="2700000">
              <a:off x="3288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8"/>
            <p:cNvSpPr/>
            <p:nvPr/>
          </p:nvSpPr>
          <p:spPr>
            <a:xfrm rot="2700000">
              <a:off x="-368278"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8"/>
            <p:cNvSpPr/>
            <p:nvPr/>
          </p:nvSpPr>
          <p:spPr>
            <a:xfrm rot="-2700000">
              <a:off x="142954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8"/>
            <p:cNvSpPr/>
            <p:nvPr/>
          </p:nvSpPr>
          <p:spPr>
            <a:xfrm rot="-2700000">
              <a:off x="508359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234"/>
        <p:cNvGrpSpPr/>
        <p:nvPr/>
      </p:nvGrpSpPr>
      <p:grpSpPr>
        <a:xfrm>
          <a:off x="0" y="0"/>
          <a:ext cx="0" cy="0"/>
          <a:chOff x="0" y="0"/>
          <a:chExt cx="0" cy="0"/>
        </a:xfrm>
      </p:grpSpPr>
      <p:sp>
        <p:nvSpPr>
          <p:cNvPr id="235" name="Google Shape;235;p19"/>
          <p:cNvSpPr txBox="1">
            <a:spLocks noGrp="1"/>
          </p:cNvSpPr>
          <p:nvPr>
            <p:ph type="title" hasCustomPrompt="1"/>
          </p:nvPr>
        </p:nvSpPr>
        <p:spPr>
          <a:xfrm>
            <a:off x="867500" y="782213"/>
            <a:ext cx="4398000" cy="55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7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36" name="Google Shape;236;p19"/>
          <p:cNvSpPr txBox="1">
            <a:spLocks noGrp="1"/>
          </p:cNvSpPr>
          <p:nvPr>
            <p:ph type="subTitle" idx="1"/>
          </p:nvPr>
        </p:nvSpPr>
        <p:spPr>
          <a:xfrm>
            <a:off x="867500" y="1453792"/>
            <a:ext cx="4398000" cy="26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7" name="Google Shape;237;p19"/>
          <p:cNvSpPr txBox="1">
            <a:spLocks noGrp="1"/>
          </p:cNvSpPr>
          <p:nvPr>
            <p:ph type="title" idx="2" hasCustomPrompt="1"/>
          </p:nvPr>
        </p:nvSpPr>
        <p:spPr>
          <a:xfrm>
            <a:off x="2373000" y="2103361"/>
            <a:ext cx="4398000" cy="55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700">
                <a:solidFill>
                  <a:schemeClr val="accent3"/>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38" name="Google Shape;238;p19"/>
          <p:cNvSpPr txBox="1">
            <a:spLocks noGrp="1"/>
          </p:cNvSpPr>
          <p:nvPr>
            <p:ph type="subTitle" idx="3"/>
          </p:nvPr>
        </p:nvSpPr>
        <p:spPr>
          <a:xfrm>
            <a:off x="2373000" y="2774939"/>
            <a:ext cx="4398000" cy="26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9" name="Google Shape;239;p19"/>
          <p:cNvSpPr txBox="1">
            <a:spLocks noGrp="1"/>
          </p:cNvSpPr>
          <p:nvPr>
            <p:ph type="title" idx="4" hasCustomPrompt="1"/>
          </p:nvPr>
        </p:nvSpPr>
        <p:spPr>
          <a:xfrm>
            <a:off x="3878550" y="3424488"/>
            <a:ext cx="4398000" cy="55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7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40" name="Google Shape;240;p19"/>
          <p:cNvSpPr txBox="1">
            <a:spLocks noGrp="1"/>
          </p:cNvSpPr>
          <p:nvPr>
            <p:ph type="subTitle" idx="5"/>
          </p:nvPr>
        </p:nvSpPr>
        <p:spPr>
          <a:xfrm>
            <a:off x="3878550" y="4096087"/>
            <a:ext cx="4398000" cy="26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41" name="Google Shape;241;p19"/>
          <p:cNvGrpSpPr/>
          <p:nvPr/>
        </p:nvGrpSpPr>
        <p:grpSpPr>
          <a:xfrm>
            <a:off x="-913499" y="3040309"/>
            <a:ext cx="10970998" cy="5525136"/>
            <a:chOff x="-913499" y="2853389"/>
            <a:chExt cx="10970998" cy="5525136"/>
          </a:xfrm>
        </p:grpSpPr>
        <p:sp>
          <p:nvSpPr>
            <p:cNvPr id="242" name="Google Shape;242;p19"/>
            <p:cNvSpPr/>
            <p:nvPr/>
          </p:nvSpPr>
          <p:spPr>
            <a:xfrm rot="2700000">
              <a:off x="6945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9"/>
            <p:cNvSpPr/>
            <p:nvPr/>
          </p:nvSpPr>
          <p:spPr>
            <a:xfrm rot="2700000">
              <a:off x="3288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9"/>
            <p:cNvSpPr/>
            <p:nvPr/>
          </p:nvSpPr>
          <p:spPr>
            <a:xfrm rot="2700000">
              <a:off x="-368278"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9"/>
            <p:cNvSpPr/>
            <p:nvPr/>
          </p:nvSpPr>
          <p:spPr>
            <a:xfrm rot="-2700000">
              <a:off x="142954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9"/>
            <p:cNvSpPr/>
            <p:nvPr/>
          </p:nvSpPr>
          <p:spPr>
            <a:xfrm rot="-2700000">
              <a:off x="508359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47;p19"/>
          <p:cNvGrpSpPr/>
          <p:nvPr/>
        </p:nvGrpSpPr>
        <p:grpSpPr>
          <a:xfrm rot="10800000" flipH="1">
            <a:off x="-1516349" y="-3420411"/>
            <a:ext cx="10970998" cy="5525136"/>
            <a:chOff x="-913499" y="2853389"/>
            <a:chExt cx="10970998" cy="5525136"/>
          </a:xfrm>
        </p:grpSpPr>
        <p:sp>
          <p:nvSpPr>
            <p:cNvPr id="248" name="Google Shape;248;p19"/>
            <p:cNvSpPr/>
            <p:nvPr/>
          </p:nvSpPr>
          <p:spPr>
            <a:xfrm rot="2700000">
              <a:off x="6945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9"/>
            <p:cNvSpPr/>
            <p:nvPr/>
          </p:nvSpPr>
          <p:spPr>
            <a:xfrm rot="2700000">
              <a:off x="3288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9"/>
            <p:cNvSpPr/>
            <p:nvPr/>
          </p:nvSpPr>
          <p:spPr>
            <a:xfrm rot="2700000">
              <a:off x="-368278"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9"/>
            <p:cNvSpPr/>
            <p:nvPr/>
          </p:nvSpPr>
          <p:spPr>
            <a:xfrm rot="-2700000">
              <a:off x="142954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9"/>
            <p:cNvSpPr/>
            <p:nvPr/>
          </p:nvSpPr>
          <p:spPr>
            <a:xfrm rot="-2700000">
              <a:off x="508359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1">
  <p:cSld name="CUSTOM_3">
    <p:spTree>
      <p:nvGrpSpPr>
        <p:cNvPr id="1" name="Shape 253"/>
        <p:cNvGrpSpPr/>
        <p:nvPr/>
      </p:nvGrpSpPr>
      <p:grpSpPr>
        <a:xfrm>
          <a:off x="0" y="0"/>
          <a:ext cx="0" cy="0"/>
          <a:chOff x="0" y="0"/>
          <a:chExt cx="0" cy="0"/>
        </a:xfrm>
      </p:grpSpPr>
      <p:sp>
        <p:nvSpPr>
          <p:cNvPr id="254" name="Google Shape;254;p20"/>
          <p:cNvSpPr txBox="1">
            <a:spLocks noGrp="1"/>
          </p:cNvSpPr>
          <p:nvPr>
            <p:ph type="subTitle" idx="1"/>
          </p:nvPr>
        </p:nvSpPr>
        <p:spPr>
          <a:xfrm>
            <a:off x="756176" y="2619263"/>
            <a:ext cx="3048900" cy="123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255" name="Google Shape;255;p20"/>
          <p:cNvSpPr txBox="1">
            <a:spLocks noGrp="1"/>
          </p:cNvSpPr>
          <p:nvPr>
            <p:ph type="title"/>
          </p:nvPr>
        </p:nvSpPr>
        <p:spPr>
          <a:xfrm>
            <a:off x="756175" y="1292438"/>
            <a:ext cx="2889300" cy="11247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56" name="Google Shape;256;p20"/>
          <p:cNvGrpSpPr/>
          <p:nvPr/>
        </p:nvGrpSpPr>
        <p:grpSpPr>
          <a:xfrm>
            <a:off x="-416399" y="3040309"/>
            <a:ext cx="10970998" cy="5525136"/>
            <a:chOff x="-913499" y="2853389"/>
            <a:chExt cx="10970998" cy="5525136"/>
          </a:xfrm>
        </p:grpSpPr>
        <p:sp>
          <p:nvSpPr>
            <p:cNvPr id="257" name="Google Shape;257;p20"/>
            <p:cNvSpPr/>
            <p:nvPr/>
          </p:nvSpPr>
          <p:spPr>
            <a:xfrm rot="2700000">
              <a:off x="6945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0"/>
            <p:cNvSpPr/>
            <p:nvPr/>
          </p:nvSpPr>
          <p:spPr>
            <a:xfrm rot="2700000">
              <a:off x="3288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0"/>
            <p:cNvSpPr/>
            <p:nvPr/>
          </p:nvSpPr>
          <p:spPr>
            <a:xfrm rot="2700000">
              <a:off x="-368278"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0"/>
            <p:cNvSpPr/>
            <p:nvPr/>
          </p:nvSpPr>
          <p:spPr>
            <a:xfrm rot="-2700000">
              <a:off x="142954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0"/>
            <p:cNvSpPr/>
            <p:nvPr/>
          </p:nvSpPr>
          <p:spPr>
            <a:xfrm rot="-2700000">
              <a:off x="508359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262;p20"/>
          <p:cNvGrpSpPr/>
          <p:nvPr/>
        </p:nvGrpSpPr>
        <p:grpSpPr>
          <a:xfrm rot="10800000" flipH="1">
            <a:off x="-1516349" y="-3420411"/>
            <a:ext cx="10970998" cy="5525136"/>
            <a:chOff x="-913499" y="2853389"/>
            <a:chExt cx="10970998" cy="5525136"/>
          </a:xfrm>
        </p:grpSpPr>
        <p:sp>
          <p:nvSpPr>
            <p:cNvPr id="263" name="Google Shape;263;p20"/>
            <p:cNvSpPr/>
            <p:nvPr/>
          </p:nvSpPr>
          <p:spPr>
            <a:xfrm rot="2700000">
              <a:off x="6945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0"/>
            <p:cNvSpPr/>
            <p:nvPr/>
          </p:nvSpPr>
          <p:spPr>
            <a:xfrm rot="2700000">
              <a:off x="3288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0"/>
            <p:cNvSpPr/>
            <p:nvPr/>
          </p:nvSpPr>
          <p:spPr>
            <a:xfrm rot="2700000">
              <a:off x="-368278"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0"/>
            <p:cNvSpPr/>
            <p:nvPr/>
          </p:nvSpPr>
          <p:spPr>
            <a:xfrm rot="-2700000">
              <a:off x="142954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0"/>
            <p:cNvSpPr/>
            <p:nvPr/>
          </p:nvSpPr>
          <p:spPr>
            <a:xfrm rot="-2700000">
              <a:off x="508359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93000" y="2378700"/>
            <a:ext cx="55110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600">
                <a:solidFill>
                  <a:schemeClr val="accent3"/>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title" idx="2" hasCustomPrompt="1"/>
          </p:nvPr>
        </p:nvSpPr>
        <p:spPr>
          <a:xfrm>
            <a:off x="693000" y="1434489"/>
            <a:ext cx="16773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 name="Google Shape;20;p3"/>
          <p:cNvSpPr txBox="1">
            <a:spLocks noGrp="1"/>
          </p:cNvSpPr>
          <p:nvPr>
            <p:ph type="subTitle" idx="1"/>
          </p:nvPr>
        </p:nvSpPr>
        <p:spPr>
          <a:xfrm>
            <a:off x="693000" y="3322911"/>
            <a:ext cx="5359500" cy="386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1" name="Google Shape;21;p3"/>
          <p:cNvGrpSpPr/>
          <p:nvPr/>
        </p:nvGrpSpPr>
        <p:grpSpPr>
          <a:xfrm rot="10800000" flipH="1">
            <a:off x="-1516349" y="-3420411"/>
            <a:ext cx="10970998" cy="5525136"/>
            <a:chOff x="-913499" y="2853389"/>
            <a:chExt cx="10970998" cy="5525136"/>
          </a:xfrm>
        </p:grpSpPr>
        <p:sp>
          <p:nvSpPr>
            <p:cNvPr id="22" name="Google Shape;22;p3"/>
            <p:cNvSpPr/>
            <p:nvPr/>
          </p:nvSpPr>
          <p:spPr>
            <a:xfrm rot="2700000">
              <a:off x="6945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2700000">
              <a:off x="3288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2700000">
              <a:off x="-368278"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2700000">
              <a:off x="142954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2700000">
              <a:off x="508359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7;p3"/>
          <p:cNvSpPr/>
          <p:nvPr/>
        </p:nvSpPr>
        <p:spPr>
          <a:xfrm>
            <a:off x="198362" y="4710337"/>
            <a:ext cx="289067" cy="289076"/>
          </a:xfrm>
          <a:custGeom>
            <a:avLst/>
            <a:gdLst/>
            <a:ahLst/>
            <a:cxnLst/>
            <a:rect l="l" t="t" r="r" b="b"/>
            <a:pathLst>
              <a:path w="33207" h="33208" extrusionOk="0">
                <a:moveTo>
                  <a:pt x="16604" y="1"/>
                </a:moveTo>
                <a:cubicBezTo>
                  <a:pt x="14230" y="2520"/>
                  <a:pt x="12949" y="5529"/>
                  <a:pt x="12949" y="8599"/>
                </a:cubicBezTo>
                <a:cubicBezTo>
                  <a:pt x="12949" y="9398"/>
                  <a:pt x="13036" y="10207"/>
                  <a:pt x="13207" y="11008"/>
                </a:cubicBezTo>
                <a:lnTo>
                  <a:pt x="13826" y="13826"/>
                </a:lnTo>
                <a:lnTo>
                  <a:pt x="11015" y="13207"/>
                </a:lnTo>
                <a:cubicBezTo>
                  <a:pt x="10215" y="13036"/>
                  <a:pt x="9408" y="12941"/>
                  <a:pt x="8599" y="12941"/>
                </a:cubicBezTo>
                <a:cubicBezTo>
                  <a:pt x="5529" y="12941"/>
                  <a:pt x="2528" y="14231"/>
                  <a:pt x="0" y="16604"/>
                </a:cubicBezTo>
                <a:cubicBezTo>
                  <a:pt x="2528" y="18969"/>
                  <a:pt x="5529" y="20259"/>
                  <a:pt x="8599" y="20259"/>
                </a:cubicBezTo>
                <a:lnTo>
                  <a:pt x="8607" y="20259"/>
                </a:lnTo>
                <a:cubicBezTo>
                  <a:pt x="9408" y="20259"/>
                  <a:pt x="10215" y="20172"/>
                  <a:pt x="11015" y="19992"/>
                </a:cubicBezTo>
                <a:lnTo>
                  <a:pt x="13826" y="19373"/>
                </a:lnTo>
                <a:lnTo>
                  <a:pt x="13207" y="22192"/>
                </a:lnTo>
                <a:cubicBezTo>
                  <a:pt x="13036" y="22993"/>
                  <a:pt x="12949" y="23802"/>
                  <a:pt x="12949" y="24600"/>
                </a:cubicBezTo>
                <a:cubicBezTo>
                  <a:pt x="12949" y="27679"/>
                  <a:pt x="14230" y="30679"/>
                  <a:pt x="16604" y="33207"/>
                </a:cubicBezTo>
                <a:cubicBezTo>
                  <a:pt x="18977" y="30679"/>
                  <a:pt x="20258" y="27679"/>
                  <a:pt x="20258" y="24600"/>
                </a:cubicBezTo>
                <a:cubicBezTo>
                  <a:pt x="20258" y="23802"/>
                  <a:pt x="20171" y="22993"/>
                  <a:pt x="20000" y="22192"/>
                </a:cubicBezTo>
                <a:lnTo>
                  <a:pt x="19381" y="19373"/>
                </a:lnTo>
                <a:lnTo>
                  <a:pt x="22192" y="19992"/>
                </a:lnTo>
                <a:cubicBezTo>
                  <a:pt x="22992" y="20172"/>
                  <a:pt x="23801" y="20259"/>
                  <a:pt x="24600" y="20259"/>
                </a:cubicBezTo>
                <a:lnTo>
                  <a:pt x="24608" y="20259"/>
                </a:lnTo>
                <a:cubicBezTo>
                  <a:pt x="27679" y="20259"/>
                  <a:pt x="30679" y="18969"/>
                  <a:pt x="33207" y="16604"/>
                </a:cubicBezTo>
                <a:cubicBezTo>
                  <a:pt x="30679" y="14231"/>
                  <a:pt x="27679" y="12941"/>
                  <a:pt x="24608" y="12941"/>
                </a:cubicBezTo>
                <a:cubicBezTo>
                  <a:pt x="23809" y="12941"/>
                  <a:pt x="22992" y="13036"/>
                  <a:pt x="22192" y="13207"/>
                </a:cubicBezTo>
                <a:lnTo>
                  <a:pt x="19381" y="13826"/>
                </a:lnTo>
                <a:lnTo>
                  <a:pt x="20000" y="11008"/>
                </a:lnTo>
                <a:cubicBezTo>
                  <a:pt x="20171" y="10207"/>
                  <a:pt x="20258" y="9398"/>
                  <a:pt x="20258" y="8599"/>
                </a:cubicBezTo>
                <a:cubicBezTo>
                  <a:pt x="20258" y="5529"/>
                  <a:pt x="18977" y="2520"/>
                  <a:pt x="16604" y="1"/>
                </a:cubicBezTo>
                <a:close/>
              </a:path>
            </a:pathLst>
          </a:cu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8656563" y="4710324"/>
            <a:ext cx="289067" cy="289076"/>
          </a:xfrm>
          <a:custGeom>
            <a:avLst/>
            <a:gdLst/>
            <a:ahLst/>
            <a:cxnLst/>
            <a:rect l="l" t="t" r="r" b="b"/>
            <a:pathLst>
              <a:path w="33207" h="33208" extrusionOk="0">
                <a:moveTo>
                  <a:pt x="16604" y="1"/>
                </a:moveTo>
                <a:cubicBezTo>
                  <a:pt x="14230" y="2520"/>
                  <a:pt x="12949" y="5529"/>
                  <a:pt x="12949" y="8599"/>
                </a:cubicBezTo>
                <a:cubicBezTo>
                  <a:pt x="12949" y="9398"/>
                  <a:pt x="13036" y="10207"/>
                  <a:pt x="13207" y="11008"/>
                </a:cubicBezTo>
                <a:lnTo>
                  <a:pt x="13826" y="13826"/>
                </a:lnTo>
                <a:lnTo>
                  <a:pt x="11015" y="13207"/>
                </a:lnTo>
                <a:cubicBezTo>
                  <a:pt x="10215" y="13036"/>
                  <a:pt x="9408" y="12941"/>
                  <a:pt x="8599" y="12941"/>
                </a:cubicBezTo>
                <a:cubicBezTo>
                  <a:pt x="5529" y="12941"/>
                  <a:pt x="2528" y="14231"/>
                  <a:pt x="0" y="16604"/>
                </a:cubicBezTo>
                <a:cubicBezTo>
                  <a:pt x="2528" y="18969"/>
                  <a:pt x="5529" y="20259"/>
                  <a:pt x="8599" y="20259"/>
                </a:cubicBezTo>
                <a:lnTo>
                  <a:pt x="8607" y="20259"/>
                </a:lnTo>
                <a:cubicBezTo>
                  <a:pt x="9408" y="20259"/>
                  <a:pt x="10215" y="20172"/>
                  <a:pt x="11015" y="19992"/>
                </a:cubicBezTo>
                <a:lnTo>
                  <a:pt x="13826" y="19373"/>
                </a:lnTo>
                <a:lnTo>
                  <a:pt x="13207" y="22192"/>
                </a:lnTo>
                <a:cubicBezTo>
                  <a:pt x="13036" y="22993"/>
                  <a:pt x="12949" y="23802"/>
                  <a:pt x="12949" y="24600"/>
                </a:cubicBezTo>
                <a:cubicBezTo>
                  <a:pt x="12949" y="27679"/>
                  <a:pt x="14230" y="30679"/>
                  <a:pt x="16604" y="33207"/>
                </a:cubicBezTo>
                <a:cubicBezTo>
                  <a:pt x="18977" y="30679"/>
                  <a:pt x="20258" y="27679"/>
                  <a:pt x="20258" y="24600"/>
                </a:cubicBezTo>
                <a:cubicBezTo>
                  <a:pt x="20258" y="23802"/>
                  <a:pt x="20171" y="22993"/>
                  <a:pt x="20000" y="22192"/>
                </a:cubicBezTo>
                <a:lnTo>
                  <a:pt x="19381" y="19373"/>
                </a:lnTo>
                <a:lnTo>
                  <a:pt x="22192" y="19992"/>
                </a:lnTo>
                <a:cubicBezTo>
                  <a:pt x="22992" y="20172"/>
                  <a:pt x="23801" y="20259"/>
                  <a:pt x="24600" y="20259"/>
                </a:cubicBezTo>
                <a:lnTo>
                  <a:pt x="24608" y="20259"/>
                </a:lnTo>
                <a:cubicBezTo>
                  <a:pt x="27679" y="20259"/>
                  <a:pt x="30679" y="18969"/>
                  <a:pt x="33207" y="16604"/>
                </a:cubicBezTo>
                <a:cubicBezTo>
                  <a:pt x="30679" y="14231"/>
                  <a:pt x="27679" y="12941"/>
                  <a:pt x="24608" y="12941"/>
                </a:cubicBezTo>
                <a:cubicBezTo>
                  <a:pt x="23809" y="12941"/>
                  <a:pt x="22992" y="13036"/>
                  <a:pt x="22192" y="13207"/>
                </a:cubicBezTo>
                <a:lnTo>
                  <a:pt x="19381" y="13826"/>
                </a:lnTo>
                <a:lnTo>
                  <a:pt x="20000" y="11008"/>
                </a:lnTo>
                <a:cubicBezTo>
                  <a:pt x="20171" y="10207"/>
                  <a:pt x="20258" y="9398"/>
                  <a:pt x="20258" y="8599"/>
                </a:cubicBezTo>
                <a:cubicBezTo>
                  <a:pt x="20258" y="5529"/>
                  <a:pt x="18977" y="2520"/>
                  <a:pt x="16604" y="1"/>
                </a:cubicBezTo>
                <a:close/>
              </a:path>
            </a:pathLst>
          </a:cu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1">
  <p:cSld name="TITLE_ONLY_4">
    <p:spTree>
      <p:nvGrpSpPr>
        <p:cNvPr id="1" name="Shape 268"/>
        <p:cNvGrpSpPr/>
        <p:nvPr/>
      </p:nvGrpSpPr>
      <p:grpSpPr>
        <a:xfrm>
          <a:off x="0" y="0"/>
          <a:ext cx="0" cy="0"/>
          <a:chOff x="0" y="0"/>
          <a:chExt cx="0" cy="0"/>
        </a:xfrm>
      </p:grpSpPr>
      <p:sp>
        <p:nvSpPr>
          <p:cNvPr id="269" name="Google Shape;269;p2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70" name="Google Shape;270;p21"/>
          <p:cNvSpPr/>
          <p:nvPr/>
        </p:nvSpPr>
        <p:spPr>
          <a:xfrm>
            <a:off x="195000" y="167310"/>
            <a:ext cx="289067" cy="289076"/>
          </a:xfrm>
          <a:custGeom>
            <a:avLst/>
            <a:gdLst/>
            <a:ahLst/>
            <a:cxnLst/>
            <a:rect l="l" t="t" r="r" b="b"/>
            <a:pathLst>
              <a:path w="33207" h="33208" extrusionOk="0">
                <a:moveTo>
                  <a:pt x="16604" y="1"/>
                </a:moveTo>
                <a:cubicBezTo>
                  <a:pt x="14230" y="2520"/>
                  <a:pt x="12949" y="5529"/>
                  <a:pt x="12949" y="8599"/>
                </a:cubicBezTo>
                <a:cubicBezTo>
                  <a:pt x="12949" y="9398"/>
                  <a:pt x="13036" y="10207"/>
                  <a:pt x="13207" y="11008"/>
                </a:cubicBezTo>
                <a:lnTo>
                  <a:pt x="13826" y="13826"/>
                </a:lnTo>
                <a:lnTo>
                  <a:pt x="11015" y="13207"/>
                </a:lnTo>
                <a:cubicBezTo>
                  <a:pt x="10215" y="13036"/>
                  <a:pt x="9408" y="12941"/>
                  <a:pt x="8599" y="12941"/>
                </a:cubicBezTo>
                <a:cubicBezTo>
                  <a:pt x="5529" y="12941"/>
                  <a:pt x="2528" y="14231"/>
                  <a:pt x="0" y="16604"/>
                </a:cubicBezTo>
                <a:cubicBezTo>
                  <a:pt x="2528" y="18969"/>
                  <a:pt x="5529" y="20259"/>
                  <a:pt x="8599" y="20259"/>
                </a:cubicBezTo>
                <a:lnTo>
                  <a:pt x="8607" y="20259"/>
                </a:lnTo>
                <a:cubicBezTo>
                  <a:pt x="9408" y="20259"/>
                  <a:pt x="10215" y="20172"/>
                  <a:pt x="11015" y="19992"/>
                </a:cubicBezTo>
                <a:lnTo>
                  <a:pt x="13826" y="19373"/>
                </a:lnTo>
                <a:lnTo>
                  <a:pt x="13207" y="22192"/>
                </a:lnTo>
                <a:cubicBezTo>
                  <a:pt x="13036" y="22993"/>
                  <a:pt x="12949" y="23802"/>
                  <a:pt x="12949" y="24600"/>
                </a:cubicBezTo>
                <a:cubicBezTo>
                  <a:pt x="12949" y="27679"/>
                  <a:pt x="14230" y="30679"/>
                  <a:pt x="16604" y="33207"/>
                </a:cubicBezTo>
                <a:cubicBezTo>
                  <a:pt x="18977" y="30679"/>
                  <a:pt x="20258" y="27679"/>
                  <a:pt x="20258" y="24600"/>
                </a:cubicBezTo>
                <a:cubicBezTo>
                  <a:pt x="20258" y="23802"/>
                  <a:pt x="20171" y="22993"/>
                  <a:pt x="20000" y="22192"/>
                </a:cubicBezTo>
                <a:lnTo>
                  <a:pt x="19381" y="19373"/>
                </a:lnTo>
                <a:lnTo>
                  <a:pt x="22192" y="19992"/>
                </a:lnTo>
                <a:cubicBezTo>
                  <a:pt x="22992" y="20172"/>
                  <a:pt x="23801" y="20259"/>
                  <a:pt x="24600" y="20259"/>
                </a:cubicBezTo>
                <a:lnTo>
                  <a:pt x="24608" y="20259"/>
                </a:lnTo>
                <a:cubicBezTo>
                  <a:pt x="27679" y="20259"/>
                  <a:pt x="30679" y="18969"/>
                  <a:pt x="33207" y="16604"/>
                </a:cubicBezTo>
                <a:cubicBezTo>
                  <a:pt x="30679" y="14231"/>
                  <a:pt x="27679" y="12941"/>
                  <a:pt x="24608" y="12941"/>
                </a:cubicBezTo>
                <a:cubicBezTo>
                  <a:pt x="23809" y="12941"/>
                  <a:pt x="22992" y="13036"/>
                  <a:pt x="22192" y="13207"/>
                </a:cubicBezTo>
                <a:lnTo>
                  <a:pt x="19381" y="13826"/>
                </a:lnTo>
                <a:lnTo>
                  <a:pt x="20000" y="11008"/>
                </a:lnTo>
                <a:cubicBezTo>
                  <a:pt x="20171" y="10207"/>
                  <a:pt x="20258" y="9398"/>
                  <a:pt x="20258" y="8599"/>
                </a:cubicBezTo>
                <a:cubicBezTo>
                  <a:pt x="20258" y="5529"/>
                  <a:pt x="18977" y="2520"/>
                  <a:pt x="16604" y="1"/>
                </a:cubicBezTo>
                <a:close/>
              </a:path>
            </a:pathLst>
          </a:cu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 name="Google Shape;271;p21"/>
          <p:cNvGrpSpPr/>
          <p:nvPr/>
        </p:nvGrpSpPr>
        <p:grpSpPr>
          <a:xfrm>
            <a:off x="-179136" y="3342711"/>
            <a:ext cx="9959472" cy="5015719"/>
            <a:chOff x="-913499" y="2853389"/>
            <a:chExt cx="10970998" cy="5525136"/>
          </a:xfrm>
        </p:grpSpPr>
        <p:sp>
          <p:nvSpPr>
            <p:cNvPr id="272" name="Google Shape;272;p21"/>
            <p:cNvSpPr/>
            <p:nvPr/>
          </p:nvSpPr>
          <p:spPr>
            <a:xfrm rot="2700000">
              <a:off x="6945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1"/>
            <p:cNvSpPr/>
            <p:nvPr/>
          </p:nvSpPr>
          <p:spPr>
            <a:xfrm rot="2700000">
              <a:off x="3288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1"/>
            <p:cNvSpPr/>
            <p:nvPr/>
          </p:nvSpPr>
          <p:spPr>
            <a:xfrm rot="2700000">
              <a:off x="-368278"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1"/>
            <p:cNvSpPr/>
            <p:nvPr/>
          </p:nvSpPr>
          <p:spPr>
            <a:xfrm rot="-2700000">
              <a:off x="142954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1"/>
            <p:cNvSpPr/>
            <p:nvPr/>
          </p:nvSpPr>
          <p:spPr>
            <a:xfrm rot="-2700000">
              <a:off x="508359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7" name="Google Shape;277;p21"/>
          <p:cNvSpPr/>
          <p:nvPr/>
        </p:nvSpPr>
        <p:spPr>
          <a:xfrm>
            <a:off x="8659925" y="167310"/>
            <a:ext cx="289067" cy="289076"/>
          </a:xfrm>
          <a:custGeom>
            <a:avLst/>
            <a:gdLst/>
            <a:ahLst/>
            <a:cxnLst/>
            <a:rect l="l" t="t" r="r" b="b"/>
            <a:pathLst>
              <a:path w="33207" h="33208" extrusionOk="0">
                <a:moveTo>
                  <a:pt x="16604" y="1"/>
                </a:moveTo>
                <a:cubicBezTo>
                  <a:pt x="14230" y="2520"/>
                  <a:pt x="12949" y="5529"/>
                  <a:pt x="12949" y="8599"/>
                </a:cubicBezTo>
                <a:cubicBezTo>
                  <a:pt x="12949" y="9398"/>
                  <a:pt x="13036" y="10207"/>
                  <a:pt x="13207" y="11008"/>
                </a:cubicBezTo>
                <a:lnTo>
                  <a:pt x="13826" y="13826"/>
                </a:lnTo>
                <a:lnTo>
                  <a:pt x="11015" y="13207"/>
                </a:lnTo>
                <a:cubicBezTo>
                  <a:pt x="10215" y="13036"/>
                  <a:pt x="9408" y="12941"/>
                  <a:pt x="8599" y="12941"/>
                </a:cubicBezTo>
                <a:cubicBezTo>
                  <a:pt x="5529" y="12941"/>
                  <a:pt x="2528" y="14231"/>
                  <a:pt x="0" y="16604"/>
                </a:cubicBezTo>
                <a:cubicBezTo>
                  <a:pt x="2528" y="18969"/>
                  <a:pt x="5529" y="20259"/>
                  <a:pt x="8599" y="20259"/>
                </a:cubicBezTo>
                <a:lnTo>
                  <a:pt x="8607" y="20259"/>
                </a:lnTo>
                <a:cubicBezTo>
                  <a:pt x="9408" y="20259"/>
                  <a:pt x="10215" y="20172"/>
                  <a:pt x="11015" y="19992"/>
                </a:cubicBezTo>
                <a:lnTo>
                  <a:pt x="13826" y="19373"/>
                </a:lnTo>
                <a:lnTo>
                  <a:pt x="13207" y="22192"/>
                </a:lnTo>
                <a:cubicBezTo>
                  <a:pt x="13036" y="22993"/>
                  <a:pt x="12949" y="23802"/>
                  <a:pt x="12949" y="24600"/>
                </a:cubicBezTo>
                <a:cubicBezTo>
                  <a:pt x="12949" y="27679"/>
                  <a:pt x="14230" y="30679"/>
                  <a:pt x="16604" y="33207"/>
                </a:cubicBezTo>
                <a:cubicBezTo>
                  <a:pt x="18977" y="30679"/>
                  <a:pt x="20258" y="27679"/>
                  <a:pt x="20258" y="24600"/>
                </a:cubicBezTo>
                <a:cubicBezTo>
                  <a:pt x="20258" y="23802"/>
                  <a:pt x="20171" y="22993"/>
                  <a:pt x="20000" y="22192"/>
                </a:cubicBezTo>
                <a:lnTo>
                  <a:pt x="19381" y="19373"/>
                </a:lnTo>
                <a:lnTo>
                  <a:pt x="22192" y="19992"/>
                </a:lnTo>
                <a:cubicBezTo>
                  <a:pt x="22992" y="20172"/>
                  <a:pt x="23801" y="20259"/>
                  <a:pt x="24600" y="20259"/>
                </a:cubicBezTo>
                <a:lnTo>
                  <a:pt x="24608" y="20259"/>
                </a:lnTo>
                <a:cubicBezTo>
                  <a:pt x="27679" y="20259"/>
                  <a:pt x="30679" y="18969"/>
                  <a:pt x="33207" y="16604"/>
                </a:cubicBezTo>
                <a:cubicBezTo>
                  <a:pt x="30679" y="14231"/>
                  <a:pt x="27679" y="12941"/>
                  <a:pt x="24608" y="12941"/>
                </a:cubicBezTo>
                <a:cubicBezTo>
                  <a:pt x="23809" y="12941"/>
                  <a:pt x="22992" y="13036"/>
                  <a:pt x="22192" y="13207"/>
                </a:cubicBezTo>
                <a:lnTo>
                  <a:pt x="19381" y="13826"/>
                </a:lnTo>
                <a:lnTo>
                  <a:pt x="20000" y="11008"/>
                </a:lnTo>
                <a:cubicBezTo>
                  <a:pt x="20171" y="10207"/>
                  <a:pt x="20258" y="9398"/>
                  <a:pt x="20258" y="8599"/>
                </a:cubicBezTo>
                <a:cubicBezTo>
                  <a:pt x="20258" y="5529"/>
                  <a:pt x="18977" y="2520"/>
                  <a:pt x="16604" y="1"/>
                </a:cubicBezTo>
                <a:close/>
              </a:path>
            </a:pathLst>
          </a:cu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s">
  <p:cSld name="BLANK_1_1_1_1_1_1_2_1">
    <p:spTree>
      <p:nvGrpSpPr>
        <p:cNvPr id="1" name="Shape 278"/>
        <p:cNvGrpSpPr/>
        <p:nvPr/>
      </p:nvGrpSpPr>
      <p:grpSpPr>
        <a:xfrm>
          <a:off x="0" y="0"/>
          <a:ext cx="0" cy="0"/>
          <a:chOff x="0" y="0"/>
          <a:chExt cx="0" cy="0"/>
        </a:xfrm>
      </p:grpSpPr>
      <p:sp>
        <p:nvSpPr>
          <p:cNvPr id="279" name="Google Shape;279;p22"/>
          <p:cNvSpPr txBox="1">
            <a:spLocks noGrp="1"/>
          </p:cNvSpPr>
          <p:nvPr>
            <p:ph type="ctrTitle"/>
          </p:nvPr>
        </p:nvSpPr>
        <p:spPr>
          <a:xfrm>
            <a:off x="2202600" y="746025"/>
            <a:ext cx="47388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900">
                <a:solidFill>
                  <a:schemeClr val="accent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80" name="Google Shape;280;p22"/>
          <p:cNvSpPr txBox="1">
            <a:spLocks noGrp="1"/>
          </p:cNvSpPr>
          <p:nvPr>
            <p:ph type="subTitle" idx="1"/>
          </p:nvPr>
        </p:nvSpPr>
        <p:spPr>
          <a:xfrm>
            <a:off x="2425050" y="1902575"/>
            <a:ext cx="4293900" cy="117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281" name="Google Shape;281;p22"/>
          <p:cNvGrpSpPr/>
          <p:nvPr/>
        </p:nvGrpSpPr>
        <p:grpSpPr>
          <a:xfrm rot="10800000" flipH="1">
            <a:off x="-913499" y="-3420411"/>
            <a:ext cx="10970998" cy="5525136"/>
            <a:chOff x="-913499" y="2853389"/>
            <a:chExt cx="10970998" cy="5525136"/>
          </a:xfrm>
        </p:grpSpPr>
        <p:sp>
          <p:nvSpPr>
            <p:cNvPr id="282" name="Google Shape;282;p22"/>
            <p:cNvSpPr/>
            <p:nvPr/>
          </p:nvSpPr>
          <p:spPr>
            <a:xfrm rot="2700000">
              <a:off x="6945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2"/>
            <p:cNvSpPr/>
            <p:nvPr/>
          </p:nvSpPr>
          <p:spPr>
            <a:xfrm rot="2700000">
              <a:off x="3288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2"/>
            <p:cNvSpPr/>
            <p:nvPr/>
          </p:nvSpPr>
          <p:spPr>
            <a:xfrm rot="2700000">
              <a:off x="-368278"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2"/>
            <p:cNvSpPr/>
            <p:nvPr/>
          </p:nvSpPr>
          <p:spPr>
            <a:xfrm rot="-2700000">
              <a:off x="142954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2"/>
            <p:cNvSpPr/>
            <p:nvPr/>
          </p:nvSpPr>
          <p:spPr>
            <a:xfrm rot="-2700000">
              <a:off x="508359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7" name="Google Shape;287;p22"/>
          <p:cNvSpPr txBox="1"/>
          <p:nvPr/>
        </p:nvSpPr>
        <p:spPr>
          <a:xfrm>
            <a:off x="1899450" y="3949430"/>
            <a:ext cx="5345100" cy="5169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300"/>
              </a:spcBef>
              <a:spcAft>
                <a:spcPts val="0"/>
              </a:spcAft>
              <a:buNone/>
            </a:pPr>
            <a:r>
              <a:rPr lang="en" sz="1200" b="1">
                <a:solidFill>
                  <a:schemeClr val="dk1"/>
                </a:solidFill>
                <a:latin typeface="Montserrat"/>
                <a:ea typeface="Montserrat"/>
                <a:cs typeface="Montserrat"/>
                <a:sym typeface="Montserrat"/>
              </a:rPr>
              <a:t>CREDITS:</a:t>
            </a:r>
            <a:r>
              <a:rPr lang="en" sz="1200">
                <a:solidFill>
                  <a:schemeClr val="dk1"/>
                </a:solidFill>
                <a:latin typeface="Montserrat"/>
                <a:ea typeface="Montserrat"/>
                <a:cs typeface="Montserrat"/>
                <a:sym typeface="Montserrat"/>
              </a:rPr>
              <a:t> This presentation template was created by </a:t>
            </a:r>
            <a:r>
              <a:rPr lang="en" sz="1200" b="1">
                <a:solidFill>
                  <a:schemeClr val="dk1"/>
                </a:solidFill>
                <a:uFill>
                  <a:noFill/>
                </a:uFill>
                <a:latin typeface="Montserrat"/>
                <a:ea typeface="Montserrat"/>
                <a:cs typeface="Montserrat"/>
                <a:sym typeface="Montserrat"/>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200" b="1">
                <a:solidFill>
                  <a:schemeClr val="dk1"/>
                </a:solidFill>
                <a:latin typeface="Montserrat"/>
                <a:ea typeface="Montserrat"/>
                <a:cs typeface="Montserrat"/>
                <a:sym typeface="Montserrat"/>
              </a:rPr>
              <a:t>,</a:t>
            </a:r>
            <a:r>
              <a:rPr lang="en" sz="1200">
                <a:solidFill>
                  <a:schemeClr val="dk1"/>
                </a:solidFill>
                <a:latin typeface="Montserrat"/>
                <a:ea typeface="Montserrat"/>
                <a:cs typeface="Montserrat"/>
                <a:sym typeface="Montserrat"/>
              </a:rPr>
              <a:t> including icons by </a:t>
            </a:r>
            <a:r>
              <a:rPr lang="en" sz="1200" b="1">
                <a:solidFill>
                  <a:schemeClr val="dk1"/>
                </a:solidFill>
                <a:uFill>
                  <a:noFill/>
                </a:uFill>
                <a:latin typeface="Montserrat"/>
                <a:ea typeface="Montserrat"/>
                <a:cs typeface="Montserrat"/>
                <a:sym typeface="Montserra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200">
                <a:solidFill>
                  <a:schemeClr val="dk1"/>
                </a:solidFill>
                <a:latin typeface="Montserrat"/>
                <a:ea typeface="Montserrat"/>
                <a:cs typeface="Montserrat"/>
                <a:sym typeface="Montserrat"/>
              </a:rPr>
              <a:t> and infographics &amp; images by </a:t>
            </a:r>
            <a:r>
              <a:rPr lang="en" sz="1200" b="1">
                <a:solidFill>
                  <a:schemeClr val="dk1"/>
                </a:solidFill>
                <a:uFill>
                  <a:noFill/>
                </a:uFill>
                <a:latin typeface="Montserrat"/>
                <a:ea typeface="Montserrat"/>
                <a:cs typeface="Montserrat"/>
                <a:sym typeface="Montserrat"/>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sz="1200" b="1">
              <a:solidFill>
                <a:schemeClr val="dk1"/>
              </a:solidFill>
              <a:latin typeface="Montserrat"/>
              <a:ea typeface="Montserrat"/>
              <a:cs typeface="Montserrat"/>
              <a:sym typeface="Montserrat"/>
            </a:endParaRPr>
          </a:p>
        </p:txBody>
      </p:sp>
      <p:sp>
        <p:nvSpPr>
          <p:cNvPr id="288" name="Google Shape;288;p22"/>
          <p:cNvSpPr/>
          <p:nvPr/>
        </p:nvSpPr>
        <p:spPr>
          <a:xfrm>
            <a:off x="198362" y="4710337"/>
            <a:ext cx="289067" cy="289076"/>
          </a:xfrm>
          <a:custGeom>
            <a:avLst/>
            <a:gdLst/>
            <a:ahLst/>
            <a:cxnLst/>
            <a:rect l="l" t="t" r="r" b="b"/>
            <a:pathLst>
              <a:path w="33207" h="33208" extrusionOk="0">
                <a:moveTo>
                  <a:pt x="16604" y="1"/>
                </a:moveTo>
                <a:cubicBezTo>
                  <a:pt x="14230" y="2520"/>
                  <a:pt x="12949" y="5529"/>
                  <a:pt x="12949" y="8599"/>
                </a:cubicBezTo>
                <a:cubicBezTo>
                  <a:pt x="12949" y="9398"/>
                  <a:pt x="13036" y="10207"/>
                  <a:pt x="13207" y="11008"/>
                </a:cubicBezTo>
                <a:lnTo>
                  <a:pt x="13826" y="13826"/>
                </a:lnTo>
                <a:lnTo>
                  <a:pt x="11015" y="13207"/>
                </a:lnTo>
                <a:cubicBezTo>
                  <a:pt x="10215" y="13036"/>
                  <a:pt x="9408" y="12941"/>
                  <a:pt x="8599" y="12941"/>
                </a:cubicBezTo>
                <a:cubicBezTo>
                  <a:pt x="5529" y="12941"/>
                  <a:pt x="2528" y="14231"/>
                  <a:pt x="0" y="16604"/>
                </a:cubicBezTo>
                <a:cubicBezTo>
                  <a:pt x="2528" y="18969"/>
                  <a:pt x="5529" y="20259"/>
                  <a:pt x="8599" y="20259"/>
                </a:cubicBezTo>
                <a:lnTo>
                  <a:pt x="8607" y="20259"/>
                </a:lnTo>
                <a:cubicBezTo>
                  <a:pt x="9408" y="20259"/>
                  <a:pt x="10215" y="20172"/>
                  <a:pt x="11015" y="19992"/>
                </a:cubicBezTo>
                <a:lnTo>
                  <a:pt x="13826" y="19373"/>
                </a:lnTo>
                <a:lnTo>
                  <a:pt x="13207" y="22192"/>
                </a:lnTo>
                <a:cubicBezTo>
                  <a:pt x="13036" y="22993"/>
                  <a:pt x="12949" y="23802"/>
                  <a:pt x="12949" y="24600"/>
                </a:cubicBezTo>
                <a:cubicBezTo>
                  <a:pt x="12949" y="27679"/>
                  <a:pt x="14230" y="30679"/>
                  <a:pt x="16604" y="33207"/>
                </a:cubicBezTo>
                <a:cubicBezTo>
                  <a:pt x="18977" y="30679"/>
                  <a:pt x="20258" y="27679"/>
                  <a:pt x="20258" y="24600"/>
                </a:cubicBezTo>
                <a:cubicBezTo>
                  <a:pt x="20258" y="23802"/>
                  <a:pt x="20171" y="22993"/>
                  <a:pt x="20000" y="22192"/>
                </a:cubicBezTo>
                <a:lnTo>
                  <a:pt x="19381" y="19373"/>
                </a:lnTo>
                <a:lnTo>
                  <a:pt x="22192" y="19992"/>
                </a:lnTo>
                <a:cubicBezTo>
                  <a:pt x="22992" y="20172"/>
                  <a:pt x="23801" y="20259"/>
                  <a:pt x="24600" y="20259"/>
                </a:cubicBezTo>
                <a:lnTo>
                  <a:pt x="24608" y="20259"/>
                </a:lnTo>
                <a:cubicBezTo>
                  <a:pt x="27679" y="20259"/>
                  <a:pt x="30679" y="18969"/>
                  <a:pt x="33207" y="16604"/>
                </a:cubicBezTo>
                <a:cubicBezTo>
                  <a:pt x="30679" y="14231"/>
                  <a:pt x="27679" y="12941"/>
                  <a:pt x="24608" y="12941"/>
                </a:cubicBezTo>
                <a:cubicBezTo>
                  <a:pt x="23809" y="12941"/>
                  <a:pt x="22992" y="13036"/>
                  <a:pt x="22192" y="13207"/>
                </a:cubicBezTo>
                <a:lnTo>
                  <a:pt x="19381" y="13826"/>
                </a:lnTo>
                <a:lnTo>
                  <a:pt x="20000" y="11008"/>
                </a:lnTo>
                <a:cubicBezTo>
                  <a:pt x="20171" y="10207"/>
                  <a:pt x="20258" y="9398"/>
                  <a:pt x="20258" y="8599"/>
                </a:cubicBezTo>
                <a:cubicBezTo>
                  <a:pt x="20258" y="5529"/>
                  <a:pt x="18977" y="2520"/>
                  <a:pt x="16604" y="1"/>
                </a:cubicBezTo>
                <a:close/>
              </a:path>
            </a:pathLst>
          </a:cu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2"/>
          <p:cNvSpPr/>
          <p:nvPr/>
        </p:nvSpPr>
        <p:spPr>
          <a:xfrm>
            <a:off x="8656563" y="4710324"/>
            <a:ext cx="289067" cy="289076"/>
          </a:xfrm>
          <a:custGeom>
            <a:avLst/>
            <a:gdLst/>
            <a:ahLst/>
            <a:cxnLst/>
            <a:rect l="l" t="t" r="r" b="b"/>
            <a:pathLst>
              <a:path w="33207" h="33208" extrusionOk="0">
                <a:moveTo>
                  <a:pt x="16604" y="1"/>
                </a:moveTo>
                <a:cubicBezTo>
                  <a:pt x="14230" y="2520"/>
                  <a:pt x="12949" y="5529"/>
                  <a:pt x="12949" y="8599"/>
                </a:cubicBezTo>
                <a:cubicBezTo>
                  <a:pt x="12949" y="9398"/>
                  <a:pt x="13036" y="10207"/>
                  <a:pt x="13207" y="11008"/>
                </a:cubicBezTo>
                <a:lnTo>
                  <a:pt x="13826" y="13826"/>
                </a:lnTo>
                <a:lnTo>
                  <a:pt x="11015" y="13207"/>
                </a:lnTo>
                <a:cubicBezTo>
                  <a:pt x="10215" y="13036"/>
                  <a:pt x="9408" y="12941"/>
                  <a:pt x="8599" y="12941"/>
                </a:cubicBezTo>
                <a:cubicBezTo>
                  <a:pt x="5529" y="12941"/>
                  <a:pt x="2528" y="14231"/>
                  <a:pt x="0" y="16604"/>
                </a:cubicBezTo>
                <a:cubicBezTo>
                  <a:pt x="2528" y="18969"/>
                  <a:pt x="5529" y="20259"/>
                  <a:pt x="8599" y="20259"/>
                </a:cubicBezTo>
                <a:lnTo>
                  <a:pt x="8607" y="20259"/>
                </a:lnTo>
                <a:cubicBezTo>
                  <a:pt x="9408" y="20259"/>
                  <a:pt x="10215" y="20172"/>
                  <a:pt x="11015" y="19992"/>
                </a:cubicBezTo>
                <a:lnTo>
                  <a:pt x="13826" y="19373"/>
                </a:lnTo>
                <a:lnTo>
                  <a:pt x="13207" y="22192"/>
                </a:lnTo>
                <a:cubicBezTo>
                  <a:pt x="13036" y="22993"/>
                  <a:pt x="12949" y="23802"/>
                  <a:pt x="12949" y="24600"/>
                </a:cubicBezTo>
                <a:cubicBezTo>
                  <a:pt x="12949" y="27679"/>
                  <a:pt x="14230" y="30679"/>
                  <a:pt x="16604" y="33207"/>
                </a:cubicBezTo>
                <a:cubicBezTo>
                  <a:pt x="18977" y="30679"/>
                  <a:pt x="20258" y="27679"/>
                  <a:pt x="20258" y="24600"/>
                </a:cubicBezTo>
                <a:cubicBezTo>
                  <a:pt x="20258" y="23802"/>
                  <a:pt x="20171" y="22993"/>
                  <a:pt x="20000" y="22192"/>
                </a:cubicBezTo>
                <a:lnTo>
                  <a:pt x="19381" y="19373"/>
                </a:lnTo>
                <a:lnTo>
                  <a:pt x="22192" y="19992"/>
                </a:lnTo>
                <a:cubicBezTo>
                  <a:pt x="22992" y="20172"/>
                  <a:pt x="23801" y="20259"/>
                  <a:pt x="24600" y="20259"/>
                </a:cubicBezTo>
                <a:lnTo>
                  <a:pt x="24608" y="20259"/>
                </a:lnTo>
                <a:cubicBezTo>
                  <a:pt x="27679" y="20259"/>
                  <a:pt x="30679" y="18969"/>
                  <a:pt x="33207" y="16604"/>
                </a:cubicBezTo>
                <a:cubicBezTo>
                  <a:pt x="30679" y="14231"/>
                  <a:pt x="27679" y="12941"/>
                  <a:pt x="24608" y="12941"/>
                </a:cubicBezTo>
                <a:cubicBezTo>
                  <a:pt x="23809" y="12941"/>
                  <a:pt x="22992" y="13036"/>
                  <a:pt x="22192" y="13207"/>
                </a:cubicBezTo>
                <a:lnTo>
                  <a:pt x="19381" y="13826"/>
                </a:lnTo>
                <a:lnTo>
                  <a:pt x="20000" y="11008"/>
                </a:lnTo>
                <a:cubicBezTo>
                  <a:pt x="20171" y="10207"/>
                  <a:pt x="20258" y="9398"/>
                  <a:pt x="20258" y="8599"/>
                </a:cubicBezTo>
                <a:cubicBezTo>
                  <a:pt x="20258" y="5529"/>
                  <a:pt x="18977" y="2520"/>
                  <a:pt x="16604" y="1"/>
                </a:cubicBezTo>
                <a:close/>
              </a:path>
            </a:pathLst>
          </a:cu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
  <p:cSld name="BLANK_1_1_1_1_1_1_1_1">
    <p:spTree>
      <p:nvGrpSpPr>
        <p:cNvPr id="1" name="Shape 290"/>
        <p:cNvGrpSpPr/>
        <p:nvPr/>
      </p:nvGrpSpPr>
      <p:grpSpPr>
        <a:xfrm>
          <a:off x="0" y="0"/>
          <a:ext cx="0" cy="0"/>
          <a:chOff x="0" y="0"/>
          <a:chExt cx="0" cy="0"/>
        </a:xfrm>
      </p:grpSpPr>
      <p:grpSp>
        <p:nvGrpSpPr>
          <p:cNvPr id="291" name="Google Shape;291;p23"/>
          <p:cNvGrpSpPr/>
          <p:nvPr/>
        </p:nvGrpSpPr>
        <p:grpSpPr>
          <a:xfrm rot="10800000" flipH="1">
            <a:off x="-1516349" y="-3420411"/>
            <a:ext cx="10970998" cy="5525136"/>
            <a:chOff x="-913499" y="2853389"/>
            <a:chExt cx="10970998" cy="5525136"/>
          </a:xfrm>
        </p:grpSpPr>
        <p:sp>
          <p:nvSpPr>
            <p:cNvPr id="292" name="Google Shape;292;p23"/>
            <p:cNvSpPr/>
            <p:nvPr/>
          </p:nvSpPr>
          <p:spPr>
            <a:xfrm rot="2700000">
              <a:off x="6945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rot="2700000">
              <a:off x="3288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3"/>
            <p:cNvSpPr/>
            <p:nvPr/>
          </p:nvSpPr>
          <p:spPr>
            <a:xfrm rot="2700000">
              <a:off x="-368278"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3"/>
            <p:cNvSpPr/>
            <p:nvPr/>
          </p:nvSpPr>
          <p:spPr>
            <a:xfrm rot="-2700000">
              <a:off x="142954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p:nvPr/>
          </p:nvSpPr>
          <p:spPr>
            <a:xfrm rot="-2700000">
              <a:off x="508359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 name="Google Shape;297;p23"/>
          <p:cNvGrpSpPr/>
          <p:nvPr/>
        </p:nvGrpSpPr>
        <p:grpSpPr>
          <a:xfrm>
            <a:off x="-416399" y="3040309"/>
            <a:ext cx="10970998" cy="5525136"/>
            <a:chOff x="-913499" y="2853389"/>
            <a:chExt cx="10970998" cy="5525136"/>
          </a:xfrm>
        </p:grpSpPr>
        <p:sp>
          <p:nvSpPr>
            <p:cNvPr id="298" name="Google Shape;298;p23"/>
            <p:cNvSpPr/>
            <p:nvPr/>
          </p:nvSpPr>
          <p:spPr>
            <a:xfrm rot="2700000">
              <a:off x="6945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rot="2700000">
              <a:off x="3288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rot="2700000">
              <a:off x="-368278"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rot="-2700000">
              <a:off x="142954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rot="-2700000">
              <a:off x="508359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BLANK_1_1_1_1_1_1_1_1_1">
    <p:spTree>
      <p:nvGrpSpPr>
        <p:cNvPr id="1" name="Shape 303"/>
        <p:cNvGrpSpPr/>
        <p:nvPr/>
      </p:nvGrpSpPr>
      <p:grpSpPr>
        <a:xfrm>
          <a:off x="0" y="0"/>
          <a:ext cx="0" cy="0"/>
          <a:chOff x="0" y="0"/>
          <a:chExt cx="0" cy="0"/>
        </a:xfrm>
      </p:grpSpPr>
      <p:sp>
        <p:nvSpPr>
          <p:cNvPr id="304" name="Google Shape;304;p24"/>
          <p:cNvSpPr/>
          <p:nvPr/>
        </p:nvSpPr>
        <p:spPr>
          <a:xfrm>
            <a:off x="195000" y="167310"/>
            <a:ext cx="289067" cy="289076"/>
          </a:xfrm>
          <a:custGeom>
            <a:avLst/>
            <a:gdLst/>
            <a:ahLst/>
            <a:cxnLst/>
            <a:rect l="l" t="t" r="r" b="b"/>
            <a:pathLst>
              <a:path w="33207" h="33208" extrusionOk="0">
                <a:moveTo>
                  <a:pt x="16604" y="1"/>
                </a:moveTo>
                <a:cubicBezTo>
                  <a:pt x="14230" y="2520"/>
                  <a:pt x="12949" y="5529"/>
                  <a:pt x="12949" y="8599"/>
                </a:cubicBezTo>
                <a:cubicBezTo>
                  <a:pt x="12949" y="9398"/>
                  <a:pt x="13036" y="10207"/>
                  <a:pt x="13207" y="11008"/>
                </a:cubicBezTo>
                <a:lnTo>
                  <a:pt x="13826" y="13826"/>
                </a:lnTo>
                <a:lnTo>
                  <a:pt x="11015" y="13207"/>
                </a:lnTo>
                <a:cubicBezTo>
                  <a:pt x="10215" y="13036"/>
                  <a:pt x="9408" y="12941"/>
                  <a:pt x="8599" y="12941"/>
                </a:cubicBezTo>
                <a:cubicBezTo>
                  <a:pt x="5529" y="12941"/>
                  <a:pt x="2528" y="14231"/>
                  <a:pt x="0" y="16604"/>
                </a:cubicBezTo>
                <a:cubicBezTo>
                  <a:pt x="2528" y="18969"/>
                  <a:pt x="5529" y="20259"/>
                  <a:pt x="8599" y="20259"/>
                </a:cubicBezTo>
                <a:lnTo>
                  <a:pt x="8607" y="20259"/>
                </a:lnTo>
                <a:cubicBezTo>
                  <a:pt x="9408" y="20259"/>
                  <a:pt x="10215" y="20172"/>
                  <a:pt x="11015" y="19992"/>
                </a:cubicBezTo>
                <a:lnTo>
                  <a:pt x="13826" y="19373"/>
                </a:lnTo>
                <a:lnTo>
                  <a:pt x="13207" y="22192"/>
                </a:lnTo>
                <a:cubicBezTo>
                  <a:pt x="13036" y="22993"/>
                  <a:pt x="12949" y="23802"/>
                  <a:pt x="12949" y="24600"/>
                </a:cubicBezTo>
                <a:cubicBezTo>
                  <a:pt x="12949" y="27679"/>
                  <a:pt x="14230" y="30679"/>
                  <a:pt x="16604" y="33207"/>
                </a:cubicBezTo>
                <a:cubicBezTo>
                  <a:pt x="18977" y="30679"/>
                  <a:pt x="20258" y="27679"/>
                  <a:pt x="20258" y="24600"/>
                </a:cubicBezTo>
                <a:cubicBezTo>
                  <a:pt x="20258" y="23802"/>
                  <a:pt x="20171" y="22993"/>
                  <a:pt x="20000" y="22192"/>
                </a:cubicBezTo>
                <a:lnTo>
                  <a:pt x="19381" y="19373"/>
                </a:lnTo>
                <a:lnTo>
                  <a:pt x="22192" y="19992"/>
                </a:lnTo>
                <a:cubicBezTo>
                  <a:pt x="22992" y="20172"/>
                  <a:pt x="23801" y="20259"/>
                  <a:pt x="24600" y="20259"/>
                </a:cubicBezTo>
                <a:lnTo>
                  <a:pt x="24608" y="20259"/>
                </a:lnTo>
                <a:cubicBezTo>
                  <a:pt x="27679" y="20259"/>
                  <a:pt x="30679" y="18969"/>
                  <a:pt x="33207" y="16604"/>
                </a:cubicBezTo>
                <a:cubicBezTo>
                  <a:pt x="30679" y="14231"/>
                  <a:pt x="27679" y="12941"/>
                  <a:pt x="24608" y="12941"/>
                </a:cubicBezTo>
                <a:cubicBezTo>
                  <a:pt x="23809" y="12941"/>
                  <a:pt x="22992" y="13036"/>
                  <a:pt x="22192" y="13207"/>
                </a:cubicBezTo>
                <a:lnTo>
                  <a:pt x="19381" y="13826"/>
                </a:lnTo>
                <a:lnTo>
                  <a:pt x="20000" y="11008"/>
                </a:lnTo>
                <a:cubicBezTo>
                  <a:pt x="20171" y="10207"/>
                  <a:pt x="20258" y="9398"/>
                  <a:pt x="20258" y="8599"/>
                </a:cubicBezTo>
                <a:cubicBezTo>
                  <a:pt x="20258" y="5529"/>
                  <a:pt x="18977" y="2520"/>
                  <a:pt x="16604" y="1"/>
                </a:cubicBezTo>
                <a:close/>
              </a:path>
            </a:pathLst>
          </a:cu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4"/>
          <p:cNvSpPr/>
          <p:nvPr/>
        </p:nvSpPr>
        <p:spPr>
          <a:xfrm>
            <a:off x="8659925" y="167310"/>
            <a:ext cx="289067" cy="289076"/>
          </a:xfrm>
          <a:custGeom>
            <a:avLst/>
            <a:gdLst/>
            <a:ahLst/>
            <a:cxnLst/>
            <a:rect l="l" t="t" r="r" b="b"/>
            <a:pathLst>
              <a:path w="33207" h="33208" extrusionOk="0">
                <a:moveTo>
                  <a:pt x="16604" y="1"/>
                </a:moveTo>
                <a:cubicBezTo>
                  <a:pt x="14230" y="2520"/>
                  <a:pt x="12949" y="5529"/>
                  <a:pt x="12949" y="8599"/>
                </a:cubicBezTo>
                <a:cubicBezTo>
                  <a:pt x="12949" y="9398"/>
                  <a:pt x="13036" y="10207"/>
                  <a:pt x="13207" y="11008"/>
                </a:cubicBezTo>
                <a:lnTo>
                  <a:pt x="13826" y="13826"/>
                </a:lnTo>
                <a:lnTo>
                  <a:pt x="11015" y="13207"/>
                </a:lnTo>
                <a:cubicBezTo>
                  <a:pt x="10215" y="13036"/>
                  <a:pt x="9408" y="12941"/>
                  <a:pt x="8599" y="12941"/>
                </a:cubicBezTo>
                <a:cubicBezTo>
                  <a:pt x="5529" y="12941"/>
                  <a:pt x="2528" y="14231"/>
                  <a:pt x="0" y="16604"/>
                </a:cubicBezTo>
                <a:cubicBezTo>
                  <a:pt x="2528" y="18969"/>
                  <a:pt x="5529" y="20259"/>
                  <a:pt x="8599" y="20259"/>
                </a:cubicBezTo>
                <a:lnTo>
                  <a:pt x="8607" y="20259"/>
                </a:lnTo>
                <a:cubicBezTo>
                  <a:pt x="9408" y="20259"/>
                  <a:pt x="10215" y="20172"/>
                  <a:pt x="11015" y="19992"/>
                </a:cubicBezTo>
                <a:lnTo>
                  <a:pt x="13826" y="19373"/>
                </a:lnTo>
                <a:lnTo>
                  <a:pt x="13207" y="22192"/>
                </a:lnTo>
                <a:cubicBezTo>
                  <a:pt x="13036" y="22993"/>
                  <a:pt x="12949" y="23802"/>
                  <a:pt x="12949" y="24600"/>
                </a:cubicBezTo>
                <a:cubicBezTo>
                  <a:pt x="12949" y="27679"/>
                  <a:pt x="14230" y="30679"/>
                  <a:pt x="16604" y="33207"/>
                </a:cubicBezTo>
                <a:cubicBezTo>
                  <a:pt x="18977" y="30679"/>
                  <a:pt x="20258" y="27679"/>
                  <a:pt x="20258" y="24600"/>
                </a:cubicBezTo>
                <a:cubicBezTo>
                  <a:pt x="20258" y="23802"/>
                  <a:pt x="20171" y="22993"/>
                  <a:pt x="20000" y="22192"/>
                </a:cubicBezTo>
                <a:lnTo>
                  <a:pt x="19381" y="19373"/>
                </a:lnTo>
                <a:lnTo>
                  <a:pt x="22192" y="19992"/>
                </a:lnTo>
                <a:cubicBezTo>
                  <a:pt x="22992" y="20172"/>
                  <a:pt x="23801" y="20259"/>
                  <a:pt x="24600" y="20259"/>
                </a:cubicBezTo>
                <a:lnTo>
                  <a:pt x="24608" y="20259"/>
                </a:lnTo>
                <a:cubicBezTo>
                  <a:pt x="27679" y="20259"/>
                  <a:pt x="30679" y="18969"/>
                  <a:pt x="33207" y="16604"/>
                </a:cubicBezTo>
                <a:cubicBezTo>
                  <a:pt x="30679" y="14231"/>
                  <a:pt x="27679" y="12941"/>
                  <a:pt x="24608" y="12941"/>
                </a:cubicBezTo>
                <a:cubicBezTo>
                  <a:pt x="23809" y="12941"/>
                  <a:pt x="22992" y="13036"/>
                  <a:pt x="22192" y="13207"/>
                </a:cubicBezTo>
                <a:lnTo>
                  <a:pt x="19381" y="13826"/>
                </a:lnTo>
                <a:lnTo>
                  <a:pt x="20000" y="11008"/>
                </a:lnTo>
                <a:cubicBezTo>
                  <a:pt x="20171" y="10207"/>
                  <a:pt x="20258" y="9398"/>
                  <a:pt x="20258" y="8599"/>
                </a:cubicBezTo>
                <a:cubicBezTo>
                  <a:pt x="20258" y="5529"/>
                  <a:pt x="18977" y="2520"/>
                  <a:pt x="16604" y="1"/>
                </a:cubicBezTo>
                <a:close/>
              </a:path>
            </a:pathLst>
          </a:cu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6" name="Google Shape;306;p24"/>
          <p:cNvGrpSpPr/>
          <p:nvPr/>
        </p:nvGrpSpPr>
        <p:grpSpPr>
          <a:xfrm>
            <a:off x="-407736" y="3342711"/>
            <a:ext cx="9959472" cy="5015719"/>
            <a:chOff x="-913499" y="2853389"/>
            <a:chExt cx="10970998" cy="5525136"/>
          </a:xfrm>
        </p:grpSpPr>
        <p:sp>
          <p:nvSpPr>
            <p:cNvPr id="307" name="Google Shape;307;p24"/>
            <p:cNvSpPr/>
            <p:nvPr/>
          </p:nvSpPr>
          <p:spPr>
            <a:xfrm rot="2700000">
              <a:off x="6945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4"/>
            <p:cNvSpPr/>
            <p:nvPr/>
          </p:nvSpPr>
          <p:spPr>
            <a:xfrm rot="2700000">
              <a:off x="3288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4"/>
            <p:cNvSpPr/>
            <p:nvPr/>
          </p:nvSpPr>
          <p:spPr>
            <a:xfrm rot="2700000">
              <a:off x="-368278"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4"/>
            <p:cNvSpPr/>
            <p:nvPr/>
          </p:nvSpPr>
          <p:spPr>
            <a:xfrm rot="-2700000">
              <a:off x="142954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4"/>
            <p:cNvSpPr/>
            <p:nvPr/>
          </p:nvSpPr>
          <p:spPr>
            <a:xfrm rot="-2700000">
              <a:off x="508359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 name="Google Shape;31;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AutoNum type="arabicPeriod"/>
              <a:defRPr sz="1150"/>
            </a:lvl1pPr>
            <a:lvl2pPr marL="914400" lvl="1" indent="-304800" rtl="0">
              <a:lnSpc>
                <a:spcPct val="115000"/>
              </a:lnSpc>
              <a:spcBef>
                <a:spcPts val="0"/>
              </a:spcBef>
              <a:spcAft>
                <a:spcPts val="0"/>
              </a:spcAft>
              <a:buSzPts val="1200"/>
              <a:buFont typeface="Roboto Condensed Light"/>
              <a:buAutoNum type="alphaLcPeriod"/>
              <a:defRPr/>
            </a:lvl2pPr>
            <a:lvl3pPr marL="1371600" lvl="2" indent="-304800" rtl="0">
              <a:lnSpc>
                <a:spcPct val="115000"/>
              </a:lnSpc>
              <a:spcBef>
                <a:spcPts val="0"/>
              </a:spcBef>
              <a:spcAft>
                <a:spcPts val="0"/>
              </a:spcAft>
              <a:buSzPts val="1200"/>
              <a:buFont typeface="Roboto Condensed Light"/>
              <a:buAutoNum type="romanLcPeriod"/>
              <a:defRPr/>
            </a:lvl3pPr>
            <a:lvl4pPr marL="1828800" lvl="3" indent="-304800" rtl="0">
              <a:lnSpc>
                <a:spcPct val="115000"/>
              </a:lnSpc>
              <a:spcBef>
                <a:spcPts val="0"/>
              </a:spcBef>
              <a:spcAft>
                <a:spcPts val="0"/>
              </a:spcAft>
              <a:buSzPts val="1200"/>
              <a:buFont typeface="Roboto Condensed Light"/>
              <a:buAutoNum type="arabicPeriod"/>
              <a:defRPr/>
            </a:lvl4pPr>
            <a:lvl5pPr marL="2286000" lvl="4" indent="-304800" rtl="0">
              <a:lnSpc>
                <a:spcPct val="115000"/>
              </a:lnSpc>
              <a:spcBef>
                <a:spcPts val="0"/>
              </a:spcBef>
              <a:spcAft>
                <a:spcPts val="0"/>
              </a:spcAft>
              <a:buSzPts val="1200"/>
              <a:buFont typeface="Roboto Condensed Light"/>
              <a:buAutoNum type="alphaLcPeriod"/>
              <a:defRPr/>
            </a:lvl5pPr>
            <a:lvl6pPr marL="2743200" lvl="5" indent="-304800" rtl="0">
              <a:lnSpc>
                <a:spcPct val="115000"/>
              </a:lnSpc>
              <a:spcBef>
                <a:spcPts val="0"/>
              </a:spcBef>
              <a:spcAft>
                <a:spcPts val="0"/>
              </a:spcAft>
              <a:buSzPts val="1200"/>
              <a:buFont typeface="Roboto Condensed Light"/>
              <a:buAutoNum type="romanLcPeriod"/>
              <a:defRPr/>
            </a:lvl6pPr>
            <a:lvl7pPr marL="3200400" lvl="6" indent="-304800" rtl="0">
              <a:lnSpc>
                <a:spcPct val="115000"/>
              </a:lnSpc>
              <a:spcBef>
                <a:spcPts val="0"/>
              </a:spcBef>
              <a:spcAft>
                <a:spcPts val="0"/>
              </a:spcAft>
              <a:buSzPts val="1200"/>
              <a:buFont typeface="Roboto Condensed Light"/>
              <a:buAutoNum type="arabicPeriod"/>
              <a:defRPr/>
            </a:lvl7pPr>
            <a:lvl8pPr marL="3657600" lvl="7" indent="-304800" rtl="0">
              <a:lnSpc>
                <a:spcPct val="115000"/>
              </a:lnSpc>
              <a:spcBef>
                <a:spcPts val="0"/>
              </a:spcBef>
              <a:spcAft>
                <a:spcPts val="0"/>
              </a:spcAft>
              <a:buSzPts val="1200"/>
              <a:buFont typeface="Roboto Condensed Light"/>
              <a:buAutoNum type="alphaLcPeriod"/>
              <a:defRPr/>
            </a:lvl8pPr>
            <a:lvl9pPr marL="4114800" lvl="8" indent="-304800" rtl="0">
              <a:lnSpc>
                <a:spcPct val="115000"/>
              </a:lnSpc>
              <a:spcBef>
                <a:spcPts val="0"/>
              </a:spcBef>
              <a:spcAft>
                <a:spcPts val="0"/>
              </a:spcAft>
              <a:buSzPts val="1200"/>
              <a:buFont typeface="Roboto Condensed Light"/>
              <a:buAutoNum type="romanLcPeriod"/>
              <a:defRPr/>
            </a:lvl9pPr>
          </a:lstStyle>
          <a:p>
            <a:endParaRPr/>
          </a:p>
        </p:txBody>
      </p:sp>
      <p:sp>
        <p:nvSpPr>
          <p:cNvPr id="32" name="Google Shape;32;p4"/>
          <p:cNvSpPr/>
          <p:nvPr/>
        </p:nvSpPr>
        <p:spPr>
          <a:xfrm>
            <a:off x="195000" y="167310"/>
            <a:ext cx="289067" cy="289076"/>
          </a:xfrm>
          <a:custGeom>
            <a:avLst/>
            <a:gdLst/>
            <a:ahLst/>
            <a:cxnLst/>
            <a:rect l="l" t="t" r="r" b="b"/>
            <a:pathLst>
              <a:path w="33207" h="33208" extrusionOk="0">
                <a:moveTo>
                  <a:pt x="16604" y="1"/>
                </a:moveTo>
                <a:cubicBezTo>
                  <a:pt x="14230" y="2520"/>
                  <a:pt x="12949" y="5529"/>
                  <a:pt x="12949" y="8599"/>
                </a:cubicBezTo>
                <a:cubicBezTo>
                  <a:pt x="12949" y="9398"/>
                  <a:pt x="13036" y="10207"/>
                  <a:pt x="13207" y="11008"/>
                </a:cubicBezTo>
                <a:lnTo>
                  <a:pt x="13826" y="13826"/>
                </a:lnTo>
                <a:lnTo>
                  <a:pt x="11015" y="13207"/>
                </a:lnTo>
                <a:cubicBezTo>
                  <a:pt x="10215" y="13036"/>
                  <a:pt x="9408" y="12941"/>
                  <a:pt x="8599" y="12941"/>
                </a:cubicBezTo>
                <a:cubicBezTo>
                  <a:pt x="5529" y="12941"/>
                  <a:pt x="2528" y="14231"/>
                  <a:pt x="0" y="16604"/>
                </a:cubicBezTo>
                <a:cubicBezTo>
                  <a:pt x="2528" y="18969"/>
                  <a:pt x="5529" y="20259"/>
                  <a:pt x="8599" y="20259"/>
                </a:cubicBezTo>
                <a:lnTo>
                  <a:pt x="8607" y="20259"/>
                </a:lnTo>
                <a:cubicBezTo>
                  <a:pt x="9408" y="20259"/>
                  <a:pt x="10215" y="20172"/>
                  <a:pt x="11015" y="19992"/>
                </a:cubicBezTo>
                <a:lnTo>
                  <a:pt x="13826" y="19373"/>
                </a:lnTo>
                <a:lnTo>
                  <a:pt x="13207" y="22192"/>
                </a:lnTo>
                <a:cubicBezTo>
                  <a:pt x="13036" y="22993"/>
                  <a:pt x="12949" y="23802"/>
                  <a:pt x="12949" y="24600"/>
                </a:cubicBezTo>
                <a:cubicBezTo>
                  <a:pt x="12949" y="27679"/>
                  <a:pt x="14230" y="30679"/>
                  <a:pt x="16604" y="33207"/>
                </a:cubicBezTo>
                <a:cubicBezTo>
                  <a:pt x="18977" y="30679"/>
                  <a:pt x="20258" y="27679"/>
                  <a:pt x="20258" y="24600"/>
                </a:cubicBezTo>
                <a:cubicBezTo>
                  <a:pt x="20258" y="23802"/>
                  <a:pt x="20171" y="22993"/>
                  <a:pt x="20000" y="22192"/>
                </a:cubicBezTo>
                <a:lnTo>
                  <a:pt x="19381" y="19373"/>
                </a:lnTo>
                <a:lnTo>
                  <a:pt x="22192" y="19992"/>
                </a:lnTo>
                <a:cubicBezTo>
                  <a:pt x="22992" y="20172"/>
                  <a:pt x="23801" y="20259"/>
                  <a:pt x="24600" y="20259"/>
                </a:cubicBezTo>
                <a:lnTo>
                  <a:pt x="24608" y="20259"/>
                </a:lnTo>
                <a:cubicBezTo>
                  <a:pt x="27679" y="20259"/>
                  <a:pt x="30679" y="18969"/>
                  <a:pt x="33207" y="16604"/>
                </a:cubicBezTo>
                <a:cubicBezTo>
                  <a:pt x="30679" y="14231"/>
                  <a:pt x="27679" y="12941"/>
                  <a:pt x="24608" y="12941"/>
                </a:cubicBezTo>
                <a:cubicBezTo>
                  <a:pt x="23809" y="12941"/>
                  <a:pt x="22992" y="13036"/>
                  <a:pt x="22192" y="13207"/>
                </a:cubicBezTo>
                <a:lnTo>
                  <a:pt x="19381" y="13826"/>
                </a:lnTo>
                <a:lnTo>
                  <a:pt x="20000" y="11008"/>
                </a:lnTo>
                <a:cubicBezTo>
                  <a:pt x="20171" y="10207"/>
                  <a:pt x="20258" y="9398"/>
                  <a:pt x="20258" y="8599"/>
                </a:cubicBezTo>
                <a:cubicBezTo>
                  <a:pt x="20258" y="5529"/>
                  <a:pt x="18977" y="2520"/>
                  <a:pt x="16604" y="1"/>
                </a:cubicBezTo>
                <a:close/>
              </a:path>
            </a:pathLst>
          </a:cu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8659925" y="167310"/>
            <a:ext cx="289067" cy="289076"/>
          </a:xfrm>
          <a:custGeom>
            <a:avLst/>
            <a:gdLst/>
            <a:ahLst/>
            <a:cxnLst/>
            <a:rect l="l" t="t" r="r" b="b"/>
            <a:pathLst>
              <a:path w="33207" h="33208" extrusionOk="0">
                <a:moveTo>
                  <a:pt x="16604" y="1"/>
                </a:moveTo>
                <a:cubicBezTo>
                  <a:pt x="14230" y="2520"/>
                  <a:pt x="12949" y="5529"/>
                  <a:pt x="12949" y="8599"/>
                </a:cubicBezTo>
                <a:cubicBezTo>
                  <a:pt x="12949" y="9398"/>
                  <a:pt x="13036" y="10207"/>
                  <a:pt x="13207" y="11008"/>
                </a:cubicBezTo>
                <a:lnTo>
                  <a:pt x="13826" y="13826"/>
                </a:lnTo>
                <a:lnTo>
                  <a:pt x="11015" y="13207"/>
                </a:lnTo>
                <a:cubicBezTo>
                  <a:pt x="10215" y="13036"/>
                  <a:pt x="9408" y="12941"/>
                  <a:pt x="8599" y="12941"/>
                </a:cubicBezTo>
                <a:cubicBezTo>
                  <a:pt x="5529" y="12941"/>
                  <a:pt x="2528" y="14231"/>
                  <a:pt x="0" y="16604"/>
                </a:cubicBezTo>
                <a:cubicBezTo>
                  <a:pt x="2528" y="18969"/>
                  <a:pt x="5529" y="20259"/>
                  <a:pt x="8599" y="20259"/>
                </a:cubicBezTo>
                <a:lnTo>
                  <a:pt x="8607" y="20259"/>
                </a:lnTo>
                <a:cubicBezTo>
                  <a:pt x="9408" y="20259"/>
                  <a:pt x="10215" y="20172"/>
                  <a:pt x="11015" y="19992"/>
                </a:cubicBezTo>
                <a:lnTo>
                  <a:pt x="13826" y="19373"/>
                </a:lnTo>
                <a:lnTo>
                  <a:pt x="13207" y="22192"/>
                </a:lnTo>
                <a:cubicBezTo>
                  <a:pt x="13036" y="22993"/>
                  <a:pt x="12949" y="23802"/>
                  <a:pt x="12949" y="24600"/>
                </a:cubicBezTo>
                <a:cubicBezTo>
                  <a:pt x="12949" y="27679"/>
                  <a:pt x="14230" y="30679"/>
                  <a:pt x="16604" y="33207"/>
                </a:cubicBezTo>
                <a:cubicBezTo>
                  <a:pt x="18977" y="30679"/>
                  <a:pt x="20258" y="27679"/>
                  <a:pt x="20258" y="24600"/>
                </a:cubicBezTo>
                <a:cubicBezTo>
                  <a:pt x="20258" y="23802"/>
                  <a:pt x="20171" y="22993"/>
                  <a:pt x="20000" y="22192"/>
                </a:cubicBezTo>
                <a:lnTo>
                  <a:pt x="19381" y="19373"/>
                </a:lnTo>
                <a:lnTo>
                  <a:pt x="22192" y="19992"/>
                </a:lnTo>
                <a:cubicBezTo>
                  <a:pt x="22992" y="20172"/>
                  <a:pt x="23801" y="20259"/>
                  <a:pt x="24600" y="20259"/>
                </a:cubicBezTo>
                <a:lnTo>
                  <a:pt x="24608" y="20259"/>
                </a:lnTo>
                <a:cubicBezTo>
                  <a:pt x="27679" y="20259"/>
                  <a:pt x="30679" y="18969"/>
                  <a:pt x="33207" y="16604"/>
                </a:cubicBezTo>
                <a:cubicBezTo>
                  <a:pt x="30679" y="14231"/>
                  <a:pt x="27679" y="12941"/>
                  <a:pt x="24608" y="12941"/>
                </a:cubicBezTo>
                <a:cubicBezTo>
                  <a:pt x="23809" y="12941"/>
                  <a:pt x="22992" y="13036"/>
                  <a:pt x="22192" y="13207"/>
                </a:cubicBezTo>
                <a:lnTo>
                  <a:pt x="19381" y="13826"/>
                </a:lnTo>
                <a:lnTo>
                  <a:pt x="20000" y="11008"/>
                </a:lnTo>
                <a:cubicBezTo>
                  <a:pt x="20171" y="10207"/>
                  <a:pt x="20258" y="9398"/>
                  <a:pt x="20258" y="8599"/>
                </a:cubicBezTo>
                <a:cubicBezTo>
                  <a:pt x="20258" y="5529"/>
                  <a:pt x="18977" y="2520"/>
                  <a:pt x="16604" y="1"/>
                </a:cubicBezTo>
                <a:close/>
              </a:path>
            </a:pathLst>
          </a:cu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34;p4"/>
          <p:cNvGrpSpPr/>
          <p:nvPr/>
        </p:nvGrpSpPr>
        <p:grpSpPr>
          <a:xfrm>
            <a:off x="-407736" y="3342711"/>
            <a:ext cx="9959472" cy="5015719"/>
            <a:chOff x="-913499" y="2853389"/>
            <a:chExt cx="10970998" cy="5525136"/>
          </a:xfrm>
        </p:grpSpPr>
        <p:sp>
          <p:nvSpPr>
            <p:cNvPr id="35" name="Google Shape;35;p4"/>
            <p:cNvSpPr/>
            <p:nvPr/>
          </p:nvSpPr>
          <p:spPr>
            <a:xfrm rot="2700000">
              <a:off x="6945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rot="2700000">
              <a:off x="3288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rot="2700000">
              <a:off x="-368278"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rot="-2700000">
              <a:off x="142954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rot="-2700000">
              <a:off x="508359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0"/>
        <p:cNvGrpSpPr/>
        <p:nvPr/>
      </p:nvGrpSpPr>
      <p:grpSpPr>
        <a:xfrm>
          <a:off x="0" y="0"/>
          <a:ext cx="0" cy="0"/>
          <a:chOff x="0" y="0"/>
          <a:chExt cx="0" cy="0"/>
        </a:xfrm>
      </p:grpSpPr>
      <p:sp>
        <p:nvSpPr>
          <p:cNvPr id="41" name="Google Shape;41;p5"/>
          <p:cNvSpPr txBox="1">
            <a:spLocks noGrp="1"/>
          </p:cNvSpPr>
          <p:nvPr>
            <p:ph type="subTitle" idx="1"/>
          </p:nvPr>
        </p:nvSpPr>
        <p:spPr>
          <a:xfrm>
            <a:off x="1127613" y="2701109"/>
            <a:ext cx="2907600" cy="347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000" b="1" i="1">
                <a:solidFill>
                  <a:schemeClr val="accent3"/>
                </a:solidFill>
                <a:latin typeface="Cinzel Decorative"/>
                <a:ea typeface="Cinzel Decorative"/>
                <a:cs typeface="Cinzel Decorative"/>
                <a:sym typeface="Cinzel Decorativ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2" name="Google Shape;42;p5"/>
          <p:cNvSpPr txBox="1">
            <a:spLocks noGrp="1"/>
          </p:cNvSpPr>
          <p:nvPr>
            <p:ph type="subTitle" idx="2"/>
          </p:nvPr>
        </p:nvSpPr>
        <p:spPr>
          <a:xfrm>
            <a:off x="1008075" y="3051375"/>
            <a:ext cx="3146700" cy="951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 name="Google Shape;43;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4" name="Google Shape;44;p5"/>
          <p:cNvSpPr txBox="1">
            <a:spLocks noGrp="1"/>
          </p:cNvSpPr>
          <p:nvPr>
            <p:ph type="subTitle" idx="3"/>
          </p:nvPr>
        </p:nvSpPr>
        <p:spPr>
          <a:xfrm>
            <a:off x="5108788" y="2701109"/>
            <a:ext cx="2907600" cy="34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000" b="1" i="1">
                <a:solidFill>
                  <a:schemeClr val="accent3"/>
                </a:solidFill>
                <a:latin typeface="Cinzel Decorative"/>
                <a:ea typeface="Cinzel Decorative"/>
                <a:cs typeface="Cinzel Decorative"/>
                <a:sym typeface="Cinzel Decorativ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5" name="Google Shape;45;p5"/>
          <p:cNvSpPr txBox="1">
            <a:spLocks noGrp="1"/>
          </p:cNvSpPr>
          <p:nvPr>
            <p:ph type="subTitle" idx="4"/>
          </p:nvPr>
        </p:nvSpPr>
        <p:spPr>
          <a:xfrm>
            <a:off x="4989248" y="3051375"/>
            <a:ext cx="3146700" cy="951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 name="Google Shape;46;p5"/>
          <p:cNvSpPr/>
          <p:nvPr/>
        </p:nvSpPr>
        <p:spPr>
          <a:xfrm>
            <a:off x="195000" y="167310"/>
            <a:ext cx="289067" cy="289076"/>
          </a:xfrm>
          <a:custGeom>
            <a:avLst/>
            <a:gdLst/>
            <a:ahLst/>
            <a:cxnLst/>
            <a:rect l="l" t="t" r="r" b="b"/>
            <a:pathLst>
              <a:path w="33207" h="33208" extrusionOk="0">
                <a:moveTo>
                  <a:pt x="16604" y="1"/>
                </a:moveTo>
                <a:cubicBezTo>
                  <a:pt x="14230" y="2520"/>
                  <a:pt x="12949" y="5529"/>
                  <a:pt x="12949" y="8599"/>
                </a:cubicBezTo>
                <a:cubicBezTo>
                  <a:pt x="12949" y="9398"/>
                  <a:pt x="13036" y="10207"/>
                  <a:pt x="13207" y="11008"/>
                </a:cubicBezTo>
                <a:lnTo>
                  <a:pt x="13826" y="13826"/>
                </a:lnTo>
                <a:lnTo>
                  <a:pt x="11015" y="13207"/>
                </a:lnTo>
                <a:cubicBezTo>
                  <a:pt x="10215" y="13036"/>
                  <a:pt x="9408" y="12941"/>
                  <a:pt x="8599" y="12941"/>
                </a:cubicBezTo>
                <a:cubicBezTo>
                  <a:pt x="5529" y="12941"/>
                  <a:pt x="2528" y="14231"/>
                  <a:pt x="0" y="16604"/>
                </a:cubicBezTo>
                <a:cubicBezTo>
                  <a:pt x="2528" y="18969"/>
                  <a:pt x="5529" y="20259"/>
                  <a:pt x="8599" y="20259"/>
                </a:cubicBezTo>
                <a:lnTo>
                  <a:pt x="8607" y="20259"/>
                </a:lnTo>
                <a:cubicBezTo>
                  <a:pt x="9408" y="20259"/>
                  <a:pt x="10215" y="20172"/>
                  <a:pt x="11015" y="19992"/>
                </a:cubicBezTo>
                <a:lnTo>
                  <a:pt x="13826" y="19373"/>
                </a:lnTo>
                <a:lnTo>
                  <a:pt x="13207" y="22192"/>
                </a:lnTo>
                <a:cubicBezTo>
                  <a:pt x="13036" y="22993"/>
                  <a:pt x="12949" y="23802"/>
                  <a:pt x="12949" y="24600"/>
                </a:cubicBezTo>
                <a:cubicBezTo>
                  <a:pt x="12949" y="27679"/>
                  <a:pt x="14230" y="30679"/>
                  <a:pt x="16604" y="33207"/>
                </a:cubicBezTo>
                <a:cubicBezTo>
                  <a:pt x="18977" y="30679"/>
                  <a:pt x="20258" y="27679"/>
                  <a:pt x="20258" y="24600"/>
                </a:cubicBezTo>
                <a:cubicBezTo>
                  <a:pt x="20258" y="23802"/>
                  <a:pt x="20171" y="22993"/>
                  <a:pt x="20000" y="22192"/>
                </a:cubicBezTo>
                <a:lnTo>
                  <a:pt x="19381" y="19373"/>
                </a:lnTo>
                <a:lnTo>
                  <a:pt x="22192" y="19992"/>
                </a:lnTo>
                <a:cubicBezTo>
                  <a:pt x="22992" y="20172"/>
                  <a:pt x="23801" y="20259"/>
                  <a:pt x="24600" y="20259"/>
                </a:cubicBezTo>
                <a:lnTo>
                  <a:pt x="24608" y="20259"/>
                </a:lnTo>
                <a:cubicBezTo>
                  <a:pt x="27679" y="20259"/>
                  <a:pt x="30679" y="18969"/>
                  <a:pt x="33207" y="16604"/>
                </a:cubicBezTo>
                <a:cubicBezTo>
                  <a:pt x="30679" y="14231"/>
                  <a:pt x="27679" y="12941"/>
                  <a:pt x="24608" y="12941"/>
                </a:cubicBezTo>
                <a:cubicBezTo>
                  <a:pt x="23809" y="12941"/>
                  <a:pt x="22992" y="13036"/>
                  <a:pt x="22192" y="13207"/>
                </a:cubicBezTo>
                <a:lnTo>
                  <a:pt x="19381" y="13826"/>
                </a:lnTo>
                <a:lnTo>
                  <a:pt x="20000" y="11008"/>
                </a:lnTo>
                <a:cubicBezTo>
                  <a:pt x="20171" y="10207"/>
                  <a:pt x="20258" y="9398"/>
                  <a:pt x="20258" y="8599"/>
                </a:cubicBezTo>
                <a:cubicBezTo>
                  <a:pt x="20258" y="5529"/>
                  <a:pt x="18977" y="2520"/>
                  <a:pt x="16604" y="1"/>
                </a:cubicBezTo>
                <a:close/>
              </a:path>
            </a:pathLst>
          </a:cu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5"/>
          <p:cNvGrpSpPr/>
          <p:nvPr/>
        </p:nvGrpSpPr>
        <p:grpSpPr>
          <a:xfrm>
            <a:off x="-407736" y="3342711"/>
            <a:ext cx="9959472" cy="5015719"/>
            <a:chOff x="-913499" y="2853389"/>
            <a:chExt cx="10970998" cy="5525136"/>
          </a:xfrm>
        </p:grpSpPr>
        <p:sp>
          <p:nvSpPr>
            <p:cNvPr id="48" name="Google Shape;48;p5"/>
            <p:cNvSpPr/>
            <p:nvPr/>
          </p:nvSpPr>
          <p:spPr>
            <a:xfrm rot="2700000">
              <a:off x="6945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rot="2700000">
              <a:off x="3288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rot="2700000">
              <a:off x="-368278"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rot="-2700000">
              <a:off x="142954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rot="-2700000">
              <a:off x="508359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5"/>
          <p:cNvSpPr/>
          <p:nvPr/>
        </p:nvSpPr>
        <p:spPr>
          <a:xfrm>
            <a:off x="8659925" y="167310"/>
            <a:ext cx="289067" cy="289076"/>
          </a:xfrm>
          <a:custGeom>
            <a:avLst/>
            <a:gdLst/>
            <a:ahLst/>
            <a:cxnLst/>
            <a:rect l="l" t="t" r="r" b="b"/>
            <a:pathLst>
              <a:path w="33207" h="33208" extrusionOk="0">
                <a:moveTo>
                  <a:pt x="16604" y="1"/>
                </a:moveTo>
                <a:cubicBezTo>
                  <a:pt x="14230" y="2520"/>
                  <a:pt x="12949" y="5529"/>
                  <a:pt x="12949" y="8599"/>
                </a:cubicBezTo>
                <a:cubicBezTo>
                  <a:pt x="12949" y="9398"/>
                  <a:pt x="13036" y="10207"/>
                  <a:pt x="13207" y="11008"/>
                </a:cubicBezTo>
                <a:lnTo>
                  <a:pt x="13826" y="13826"/>
                </a:lnTo>
                <a:lnTo>
                  <a:pt x="11015" y="13207"/>
                </a:lnTo>
                <a:cubicBezTo>
                  <a:pt x="10215" y="13036"/>
                  <a:pt x="9408" y="12941"/>
                  <a:pt x="8599" y="12941"/>
                </a:cubicBezTo>
                <a:cubicBezTo>
                  <a:pt x="5529" y="12941"/>
                  <a:pt x="2528" y="14231"/>
                  <a:pt x="0" y="16604"/>
                </a:cubicBezTo>
                <a:cubicBezTo>
                  <a:pt x="2528" y="18969"/>
                  <a:pt x="5529" y="20259"/>
                  <a:pt x="8599" y="20259"/>
                </a:cubicBezTo>
                <a:lnTo>
                  <a:pt x="8607" y="20259"/>
                </a:lnTo>
                <a:cubicBezTo>
                  <a:pt x="9408" y="20259"/>
                  <a:pt x="10215" y="20172"/>
                  <a:pt x="11015" y="19992"/>
                </a:cubicBezTo>
                <a:lnTo>
                  <a:pt x="13826" y="19373"/>
                </a:lnTo>
                <a:lnTo>
                  <a:pt x="13207" y="22192"/>
                </a:lnTo>
                <a:cubicBezTo>
                  <a:pt x="13036" y="22993"/>
                  <a:pt x="12949" y="23802"/>
                  <a:pt x="12949" y="24600"/>
                </a:cubicBezTo>
                <a:cubicBezTo>
                  <a:pt x="12949" y="27679"/>
                  <a:pt x="14230" y="30679"/>
                  <a:pt x="16604" y="33207"/>
                </a:cubicBezTo>
                <a:cubicBezTo>
                  <a:pt x="18977" y="30679"/>
                  <a:pt x="20258" y="27679"/>
                  <a:pt x="20258" y="24600"/>
                </a:cubicBezTo>
                <a:cubicBezTo>
                  <a:pt x="20258" y="23802"/>
                  <a:pt x="20171" y="22993"/>
                  <a:pt x="20000" y="22192"/>
                </a:cubicBezTo>
                <a:lnTo>
                  <a:pt x="19381" y="19373"/>
                </a:lnTo>
                <a:lnTo>
                  <a:pt x="22192" y="19992"/>
                </a:lnTo>
                <a:cubicBezTo>
                  <a:pt x="22992" y="20172"/>
                  <a:pt x="23801" y="20259"/>
                  <a:pt x="24600" y="20259"/>
                </a:cubicBezTo>
                <a:lnTo>
                  <a:pt x="24608" y="20259"/>
                </a:lnTo>
                <a:cubicBezTo>
                  <a:pt x="27679" y="20259"/>
                  <a:pt x="30679" y="18969"/>
                  <a:pt x="33207" y="16604"/>
                </a:cubicBezTo>
                <a:cubicBezTo>
                  <a:pt x="30679" y="14231"/>
                  <a:pt x="27679" y="12941"/>
                  <a:pt x="24608" y="12941"/>
                </a:cubicBezTo>
                <a:cubicBezTo>
                  <a:pt x="23809" y="12941"/>
                  <a:pt x="22992" y="13036"/>
                  <a:pt x="22192" y="13207"/>
                </a:cubicBezTo>
                <a:lnTo>
                  <a:pt x="19381" y="13826"/>
                </a:lnTo>
                <a:lnTo>
                  <a:pt x="20000" y="11008"/>
                </a:lnTo>
                <a:cubicBezTo>
                  <a:pt x="20171" y="10207"/>
                  <a:pt x="20258" y="9398"/>
                  <a:pt x="20258" y="8599"/>
                </a:cubicBezTo>
                <a:cubicBezTo>
                  <a:pt x="20258" y="5529"/>
                  <a:pt x="18977" y="2520"/>
                  <a:pt x="16604" y="1"/>
                </a:cubicBezTo>
                <a:close/>
              </a:path>
            </a:pathLst>
          </a:cu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6" name="Google Shape;56;p6"/>
          <p:cNvSpPr/>
          <p:nvPr/>
        </p:nvSpPr>
        <p:spPr>
          <a:xfrm>
            <a:off x="195000" y="167310"/>
            <a:ext cx="289067" cy="289076"/>
          </a:xfrm>
          <a:custGeom>
            <a:avLst/>
            <a:gdLst/>
            <a:ahLst/>
            <a:cxnLst/>
            <a:rect l="l" t="t" r="r" b="b"/>
            <a:pathLst>
              <a:path w="33207" h="33208" extrusionOk="0">
                <a:moveTo>
                  <a:pt x="16604" y="1"/>
                </a:moveTo>
                <a:cubicBezTo>
                  <a:pt x="14230" y="2520"/>
                  <a:pt x="12949" y="5529"/>
                  <a:pt x="12949" y="8599"/>
                </a:cubicBezTo>
                <a:cubicBezTo>
                  <a:pt x="12949" y="9398"/>
                  <a:pt x="13036" y="10207"/>
                  <a:pt x="13207" y="11008"/>
                </a:cubicBezTo>
                <a:lnTo>
                  <a:pt x="13826" y="13826"/>
                </a:lnTo>
                <a:lnTo>
                  <a:pt x="11015" y="13207"/>
                </a:lnTo>
                <a:cubicBezTo>
                  <a:pt x="10215" y="13036"/>
                  <a:pt x="9408" y="12941"/>
                  <a:pt x="8599" y="12941"/>
                </a:cubicBezTo>
                <a:cubicBezTo>
                  <a:pt x="5529" y="12941"/>
                  <a:pt x="2528" y="14231"/>
                  <a:pt x="0" y="16604"/>
                </a:cubicBezTo>
                <a:cubicBezTo>
                  <a:pt x="2528" y="18969"/>
                  <a:pt x="5529" y="20259"/>
                  <a:pt x="8599" y="20259"/>
                </a:cubicBezTo>
                <a:lnTo>
                  <a:pt x="8607" y="20259"/>
                </a:lnTo>
                <a:cubicBezTo>
                  <a:pt x="9408" y="20259"/>
                  <a:pt x="10215" y="20172"/>
                  <a:pt x="11015" y="19992"/>
                </a:cubicBezTo>
                <a:lnTo>
                  <a:pt x="13826" y="19373"/>
                </a:lnTo>
                <a:lnTo>
                  <a:pt x="13207" y="22192"/>
                </a:lnTo>
                <a:cubicBezTo>
                  <a:pt x="13036" y="22993"/>
                  <a:pt x="12949" y="23802"/>
                  <a:pt x="12949" y="24600"/>
                </a:cubicBezTo>
                <a:cubicBezTo>
                  <a:pt x="12949" y="27679"/>
                  <a:pt x="14230" y="30679"/>
                  <a:pt x="16604" y="33207"/>
                </a:cubicBezTo>
                <a:cubicBezTo>
                  <a:pt x="18977" y="30679"/>
                  <a:pt x="20258" y="27679"/>
                  <a:pt x="20258" y="24600"/>
                </a:cubicBezTo>
                <a:cubicBezTo>
                  <a:pt x="20258" y="23802"/>
                  <a:pt x="20171" y="22993"/>
                  <a:pt x="20000" y="22192"/>
                </a:cubicBezTo>
                <a:lnTo>
                  <a:pt x="19381" y="19373"/>
                </a:lnTo>
                <a:lnTo>
                  <a:pt x="22192" y="19992"/>
                </a:lnTo>
                <a:cubicBezTo>
                  <a:pt x="22992" y="20172"/>
                  <a:pt x="23801" y="20259"/>
                  <a:pt x="24600" y="20259"/>
                </a:cubicBezTo>
                <a:lnTo>
                  <a:pt x="24608" y="20259"/>
                </a:lnTo>
                <a:cubicBezTo>
                  <a:pt x="27679" y="20259"/>
                  <a:pt x="30679" y="18969"/>
                  <a:pt x="33207" y="16604"/>
                </a:cubicBezTo>
                <a:cubicBezTo>
                  <a:pt x="30679" y="14231"/>
                  <a:pt x="27679" y="12941"/>
                  <a:pt x="24608" y="12941"/>
                </a:cubicBezTo>
                <a:cubicBezTo>
                  <a:pt x="23809" y="12941"/>
                  <a:pt x="22992" y="13036"/>
                  <a:pt x="22192" y="13207"/>
                </a:cubicBezTo>
                <a:lnTo>
                  <a:pt x="19381" y="13826"/>
                </a:lnTo>
                <a:lnTo>
                  <a:pt x="20000" y="11008"/>
                </a:lnTo>
                <a:cubicBezTo>
                  <a:pt x="20171" y="10207"/>
                  <a:pt x="20258" y="9398"/>
                  <a:pt x="20258" y="8599"/>
                </a:cubicBezTo>
                <a:cubicBezTo>
                  <a:pt x="20258" y="5529"/>
                  <a:pt x="18977" y="2520"/>
                  <a:pt x="16604" y="1"/>
                </a:cubicBezTo>
                <a:close/>
              </a:path>
            </a:pathLst>
          </a:cu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6"/>
          <p:cNvSpPr/>
          <p:nvPr/>
        </p:nvSpPr>
        <p:spPr>
          <a:xfrm>
            <a:off x="8659925" y="167310"/>
            <a:ext cx="289067" cy="289076"/>
          </a:xfrm>
          <a:custGeom>
            <a:avLst/>
            <a:gdLst/>
            <a:ahLst/>
            <a:cxnLst/>
            <a:rect l="l" t="t" r="r" b="b"/>
            <a:pathLst>
              <a:path w="33207" h="33208" extrusionOk="0">
                <a:moveTo>
                  <a:pt x="16604" y="1"/>
                </a:moveTo>
                <a:cubicBezTo>
                  <a:pt x="14230" y="2520"/>
                  <a:pt x="12949" y="5529"/>
                  <a:pt x="12949" y="8599"/>
                </a:cubicBezTo>
                <a:cubicBezTo>
                  <a:pt x="12949" y="9398"/>
                  <a:pt x="13036" y="10207"/>
                  <a:pt x="13207" y="11008"/>
                </a:cubicBezTo>
                <a:lnTo>
                  <a:pt x="13826" y="13826"/>
                </a:lnTo>
                <a:lnTo>
                  <a:pt x="11015" y="13207"/>
                </a:lnTo>
                <a:cubicBezTo>
                  <a:pt x="10215" y="13036"/>
                  <a:pt x="9408" y="12941"/>
                  <a:pt x="8599" y="12941"/>
                </a:cubicBezTo>
                <a:cubicBezTo>
                  <a:pt x="5529" y="12941"/>
                  <a:pt x="2528" y="14231"/>
                  <a:pt x="0" y="16604"/>
                </a:cubicBezTo>
                <a:cubicBezTo>
                  <a:pt x="2528" y="18969"/>
                  <a:pt x="5529" y="20259"/>
                  <a:pt x="8599" y="20259"/>
                </a:cubicBezTo>
                <a:lnTo>
                  <a:pt x="8607" y="20259"/>
                </a:lnTo>
                <a:cubicBezTo>
                  <a:pt x="9408" y="20259"/>
                  <a:pt x="10215" y="20172"/>
                  <a:pt x="11015" y="19992"/>
                </a:cubicBezTo>
                <a:lnTo>
                  <a:pt x="13826" y="19373"/>
                </a:lnTo>
                <a:lnTo>
                  <a:pt x="13207" y="22192"/>
                </a:lnTo>
                <a:cubicBezTo>
                  <a:pt x="13036" y="22993"/>
                  <a:pt x="12949" y="23802"/>
                  <a:pt x="12949" y="24600"/>
                </a:cubicBezTo>
                <a:cubicBezTo>
                  <a:pt x="12949" y="27679"/>
                  <a:pt x="14230" y="30679"/>
                  <a:pt x="16604" y="33207"/>
                </a:cubicBezTo>
                <a:cubicBezTo>
                  <a:pt x="18977" y="30679"/>
                  <a:pt x="20258" y="27679"/>
                  <a:pt x="20258" y="24600"/>
                </a:cubicBezTo>
                <a:cubicBezTo>
                  <a:pt x="20258" y="23802"/>
                  <a:pt x="20171" y="22993"/>
                  <a:pt x="20000" y="22192"/>
                </a:cubicBezTo>
                <a:lnTo>
                  <a:pt x="19381" y="19373"/>
                </a:lnTo>
                <a:lnTo>
                  <a:pt x="22192" y="19992"/>
                </a:lnTo>
                <a:cubicBezTo>
                  <a:pt x="22992" y="20172"/>
                  <a:pt x="23801" y="20259"/>
                  <a:pt x="24600" y="20259"/>
                </a:cubicBezTo>
                <a:lnTo>
                  <a:pt x="24608" y="20259"/>
                </a:lnTo>
                <a:cubicBezTo>
                  <a:pt x="27679" y="20259"/>
                  <a:pt x="30679" y="18969"/>
                  <a:pt x="33207" y="16604"/>
                </a:cubicBezTo>
                <a:cubicBezTo>
                  <a:pt x="30679" y="14231"/>
                  <a:pt x="27679" y="12941"/>
                  <a:pt x="24608" y="12941"/>
                </a:cubicBezTo>
                <a:cubicBezTo>
                  <a:pt x="23809" y="12941"/>
                  <a:pt x="22992" y="13036"/>
                  <a:pt x="22192" y="13207"/>
                </a:cubicBezTo>
                <a:lnTo>
                  <a:pt x="19381" y="13826"/>
                </a:lnTo>
                <a:lnTo>
                  <a:pt x="20000" y="11008"/>
                </a:lnTo>
                <a:cubicBezTo>
                  <a:pt x="20171" y="10207"/>
                  <a:pt x="20258" y="9398"/>
                  <a:pt x="20258" y="8599"/>
                </a:cubicBezTo>
                <a:cubicBezTo>
                  <a:pt x="20258" y="5529"/>
                  <a:pt x="18977" y="2520"/>
                  <a:pt x="16604" y="1"/>
                </a:cubicBezTo>
                <a:close/>
              </a:path>
            </a:pathLst>
          </a:cu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58;p6"/>
          <p:cNvGrpSpPr/>
          <p:nvPr/>
        </p:nvGrpSpPr>
        <p:grpSpPr>
          <a:xfrm>
            <a:off x="-674436" y="3342711"/>
            <a:ext cx="9959472" cy="5015719"/>
            <a:chOff x="-913499" y="2853389"/>
            <a:chExt cx="10970998" cy="5525136"/>
          </a:xfrm>
        </p:grpSpPr>
        <p:sp>
          <p:nvSpPr>
            <p:cNvPr id="59" name="Google Shape;59;p6"/>
            <p:cNvSpPr/>
            <p:nvPr/>
          </p:nvSpPr>
          <p:spPr>
            <a:xfrm rot="2700000">
              <a:off x="6945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6"/>
            <p:cNvSpPr/>
            <p:nvPr/>
          </p:nvSpPr>
          <p:spPr>
            <a:xfrm rot="2700000">
              <a:off x="3288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p:nvPr/>
          </p:nvSpPr>
          <p:spPr>
            <a:xfrm rot="2700000">
              <a:off x="-368278"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rot="-2700000">
              <a:off x="142954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rot="-2700000">
              <a:off x="508359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4"/>
        <p:cNvGrpSpPr/>
        <p:nvPr/>
      </p:nvGrpSpPr>
      <p:grpSpPr>
        <a:xfrm>
          <a:off x="0" y="0"/>
          <a:ext cx="0" cy="0"/>
          <a:chOff x="0" y="0"/>
          <a:chExt cx="0" cy="0"/>
        </a:xfrm>
      </p:grpSpPr>
      <p:sp>
        <p:nvSpPr>
          <p:cNvPr id="65" name="Google Shape;65;p7"/>
          <p:cNvSpPr txBox="1">
            <a:spLocks noGrp="1"/>
          </p:cNvSpPr>
          <p:nvPr>
            <p:ph type="title"/>
          </p:nvPr>
        </p:nvSpPr>
        <p:spPr>
          <a:xfrm>
            <a:off x="774925" y="1101306"/>
            <a:ext cx="4089600" cy="17664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6" name="Google Shape;66;p7"/>
          <p:cNvSpPr txBox="1">
            <a:spLocks noGrp="1"/>
          </p:cNvSpPr>
          <p:nvPr>
            <p:ph type="body" idx="1"/>
          </p:nvPr>
        </p:nvSpPr>
        <p:spPr>
          <a:xfrm>
            <a:off x="774925" y="3047094"/>
            <a:ext cx="3322200" cy="9951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Char char="●"/>
              <a:defRPr sz="1400"/>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grpSp>
        <p:nvGrpSpPr>
          <p:cNvPr id="67" name="Google Shape;67;p7"/>
          <p:cNvGrpSpPr/>
          <p:nvPr/>
        </p:nvGrpSpPr>
        <p:grpSpPr>
          <a:xfrm>
            <a:off x="-416399" y="3040309"/>
            <a:ext cx="10970998" cy="5525136"/>
            <a:chOff x="-913499" y="2853389"/>
            <a:chExt cx="10970998" cy="5525136"/>
          </a:xfrm>
        </p:grpSpPr>
        <p:sp>
          <p:nvSpPr>
            <p:cNvPr id="68" name="Google Shape;68;p7"/>
            <p:cNvSpPr/>
            <p:nvPr/>
          </p:nvSpPr>
          <p:spPr>
            <a:xfrm rot="2700000">
              <a:off x="6945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7"/>
            <p:cNvSpPr/>
            <p:nvPr/>
          </p:nvSpPr>
          <p:spPr>
            <a:xfrm rot="2700000">
              <a:off x="3288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rot="2700000">
              <a:off x="-368278"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rot="-2700000">
              <a:off x="142954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rot="-2700000">
              <a:off x="508359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73;p7"/>
          <p:cNvGrpSpPr/>
          <p:nvPr/>
        </p:nvGrpSpPr>
        <p:grpSpPr>
          <a:xfrm rot="10800000" flipH="1">
            <a:off x="-1516349" y="-3420411"/>
            <a:ext cx="10970998" cy="5525136"/>
            <a:chOff x="-913499" y="2853389"/>
            <a:chExt cx="10970998" cy="5525136"/>
          </a:xfrm>
        </p:grpSpPr>
        <p:sp>
          <p:nvSpPr>
            <p:cNvPr id="74" name="Google Shape;74;p7"/>
            <p:cNvSpPr/>
            <p:nvPr/>
          </p:nvSpPr>
          <p:spPr>
            <a:xfrm rot="2700000">
              <a:off x="6945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7"/>
            <p:cNvSpPr/>
            <p:nvPr/>
          </p:nvSpPr>
          <p:spPr>
            <a:xfrm rot="2700000">
              <a:off x="3288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7"/>
            <p:cNvSpPr/>
            <p:nvPr/>
          </p:nvSpPr>
          <p:spPr>
            <a:xfrm rot="2700000">
              <a:off x="-368278"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rot="-2700000">
              <a:off x="142954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rot="-2700000">
              <a:off x="508359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9"/>
        <p:cNvGrpSpPr/>
        <p:nvPr/>
      </p:nvGrpSpPr>
      <p:grpSpPr>
        <a:xfrm>
          <a:off x="0" y="0"/>
          <a:ext cx="0" cy="0"/>
          <a:chOff x="0" y="0"/>
          <a:chExt cx="0" cy="0"/>
        </a:xfrm>
      </p:grpSpPr>
      <p:sp>
        <p:nvSpPr>
          <p:cNvPr id="80" name="Google Shape;80;p8"/>
          <p:cNvSpPr txBox="1">
            <a:spLocks noGrp="1"/>
          </p:cNvSpPr>
          <p:nvPr>
            <p:ph type="title"/>
          </p:nvPr>
        </p:nvSpPr>
        <p:spPr>
          <a:xfrm>
            <a:off x="1881600" y="1192200"/>
            <a:ext cx="5380800" cy="2759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6000"/>
              <a:buNone/>
              <a:defRPr sz="7600">
                <a:solidFill>
                  <a:schemeClr val="accent3"/>
                </a:solidFill>
              </a:defRPr>
            </a:lvl1pPr>
            <a:lvl2pPr lvl="1" algn="ctr">
              <a:spcBef>
                <a:spcPts val="0"/>
              </a:spcBef>
              <a:spcAft>
                <a:spcPts val="0"/>
              </a:spcAft>
              <a:buClr>
                <a:schemeClr val="accent3"/>
              </a:buClr>
              <a:buSzPts val="6000"/>
              <a:buNone/>
              <a:defRPr sz="6000">
                <a:solidFill>
                  <a:schemeClr val="accent3"/>
                </a:solidFill>
              </a:defRPr>
            </a:lvl2pPr>
            <a:lvl3pPr lvl="2" algn="ctr">
              <a:spcBef>
                <a:spcPts val="0"/>
              </a:spcBef>
              <a:spcAft>
                <a:spcPts val="0"/>
              </a:spcAft>
              <a:buClr>
                <a:schemeClr val="accent3"/>
              </a:buClr>
              <a:buSzPts val="6000"/>
              <a:buNone/>
              <a:defRPr sz="6000">
                <a:solidFill>
                  <a:schemeClr val="accent3"/>
                </a:solidFill>
              </a:defRPr>
            </a:lvl3pPr>
            <a:lvl4pPr lvl="3" algn="ctr">
              <a:spcBef>
                <a:spcPts val="0"/>
              </a:spcBef>
              <a:spcAft>
                <a:spcPts val="0"/>
              </a:spcAft>
              <a:buClr>
                <a:schemeClr val="accent3"/>
              </a:buClr>
              <a:buSzPts val="6000"/>
              <a:buNone/>
              <a:defRPr sz="6000">
                <a:solidFill>
                  <a:schemeClr val="accent3"/>
                </a:solidFill>
              </a:defRPr>
            </a:lvl4pPr>
            <a:lvl5pPr lvl="4" algn="ctr">
              <a:spcBef>
                <a:spcPts val="0"/>
              </a:spcBef>
              <a:spcAft>
                <a:spcPts val="0"/>
              </a:spcAft>
              <a:buClr>
                <a:schemeClr val="accent3"/>
              </a:buClr>
              <a:buSzPts val="6000"/>
              <a:buNone/>
              <a:defRPr sz="6000">
                <a:solidFill>
                  <a:schemeClr val="accent3"/>
                </a:solidFill>
              </a:defRPr>
            </a:lvl5pPr>
            <a:lvl6pPr lvl="5" algn="ctr">
              <a:spcBef>
                <a:spcPts val="0"/>
              </a:spcBef>
              <a:spcAft>
                <a:spcPts val="0"/>
              </a:spcAft>
              <a:buClr>
                <a:schemeClr val="accent3"/>
              </a:buClr>
              <a:buSzPts val="6000"/>
              <a:buNone/>
              <a:defRPr sz="6000">
                <a:solidFill>
                  <a:schemeClr val="accent3"/>
                </a:solidFill>
              </a:defRPr>
            </a:lvl6pPr>
            <a:lvl7pPr lvl="6" algn="ctr">
              <a:spcBef>
                <a:spcPts val="0"/>
              </a:spcBef>
              <a:spcAft>
                <a:spcPts val="0"/>
              </a:spcAft>
              <a:buClr>
                <a:schemeClr val="accent3"/>
              </a:buClr>
              <a:buSzPts val="6000"/>
              <a:buNone/>
              <a:defRPr sz="6000">
                <a:solidFill>
                  <a:schemeClr val="accent3"/>
                </a:solidFill>
              </a:defRPr>
            </a:lvl7pPr>
            <a:lvl8pPr lvl="7" algn="ctr">
              <a:spcBef>
                <a:spcPts val="0"/>
              </a:spcBef>
              <a:spcAft>
                <a:spcPts val="0"/>
              </a:spcAft>
              <a:buClr>
                <a:schemeClr val="accent3"/>
              </a:buClr>
              <a:buSzPts val="6000"/>
              <a:buNone/>
              <a:defRPr sz="6000">
                <a:solidFill>
                  <a:schemeClr val="accent3"/>
                </a:solidFill>
              </a:defRPr>
            </a:lvl8pPr>
            <a:lvl9pPr lvl="8" algn="ctr">
              <a:spcBef>
                <a:spcPts val="0"/>
              </a:spcBef>
              <a:spcAft>
                <a:spcPts val="0"/>
              </a:spcAft>
              <a:buClr>
                <a:schemeClr val="accent3"/>
              </a:buClr>
              <a:buSzPts val="6000"/>
              <a:buNone/>
              <a:defRPr sz="6000">
                <a:solidFill>
                  <a:schemeClr val="accent3"/>
                </a:solidFill>
              </a:defRPr>
            </a:lvl9pPr>
          </a:lstStyle>
          <a:p>
            <a:endParaRPr/>
          </a:p>
        </p:txBody>
      </p:sp>
      <p:grpSp>
        <p:nvGrpSpPr>
          <p:cNvPr id="81" name="Google Shape;81;p8"/>
          <p:cNvGrpSpPr/>
          <p:nvPr/>
        </p:nvGrpSpPr>
        <p:grpSpPr>
          <a:xfrm rot="10800000" flipH="1">
            <a:off x="-1516349" y="-3420411"/>
            <a:ext cx="10970998" cy="5525136"/>
            <a:chOff x="-913499" y="2853389"/>
            <a:chExt cx="10970998" cy="5525136"/>
          </a:xfrm>
        </p:grpSpPr>
        <p:sp>
          <p:nvSpPr>
            <p:cNvPr id="82" name="Google Shape;82;p8"/>
            <p:cNvSpPr/>
            <p:nvPr/>
          </p:nvSpPr>
          <p:spPr>
            <a:xfrm rot="2700000">
              <a:off x="6945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rot="2700000">
              <a:off x="3288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2700000">
              <a:off x="-368278"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rot="-2700000">
              <a:off x="142954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2700000">
              <a:off x="508359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8"/>
          <p:cNvGrpSpPr/>
          <p:nvPr/>
        </p:nvGrpSpPr>
        <p:grpSpPr>
          <a:xfrm>
            <a:off x="-416399" y="3040309"/>
            <a:ext cx="10970998" cy="5525136"/>
            <a:chOff x="-913499" y="2853389"/>
            <a:chExt cx="10970998" cy="5525136"/>
          </a:xfrm>
        </p:grpSpPr>
        <p:sp>
          <p:nvSpPr>
            <p:cNvPr id="88" name="Google Shape;88;p8"/>
            <p:cNvSpPr/>
            <p:nvPr/>
          </p:nvSpPr>
          <p:spPr>
            <a:xfrm rot="2700000">
              <a:off x="6945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8"/>
            <p:cNvSpPr/>
            <p:nvPr/>
          </p:nvSpPr>
          <p:spPr>
            <a:xfrm rot="2700000">
              <a:off x="3288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8"/>
            <p:cNvSpPr/>
            <p:nvPr/>
          </p:nvSpPr>
          <p:spPr>
            <a:xfrm rot="2700000">
              <a:off x="-368278"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rot="-2700000">
              <a:off x="142954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rot="-2700000">
              <a:off x="508359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3"/>
        <p:cNvGrpSpPr/>
        <p:nvPr/>
      </p:nvGrpSpPr>
      <p:grpSpPr>
        <a:xfrm>
          <a:off x="0" y="0"/>
          <a:ext cx="0" cy="0"/>
          <a:chOff x="0" y="0"/>
          <a:chExt cx="0" cy="0"/>
        </a:xfrm>
      </p:grpSpPr>
      <p:sp>
        <p:nvSpPr>
          <p:cNvPr id="94" name="Google Shape;94;p9"/>
          <p:cNvSpPr txBox="1">
            <a:spLocks noGrp="1"/>
          </p:cNvSpPr>
          <p:nvPr>
            <p:ph type="title"/>
          </p:nvPr>
        </p:nvSpPr>
        <p:spPr>
          <a:xfrm>
            <a:off x="1930500" y="1236214"/>
            <a:ext cx="5283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solidFill>
                  <a:schemeClr val="accent3"/>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5" name="Google Shape;95;p9"/>
          <p:cNvSpPr txBox="1">
            <a:spLocks noGrp="1"/>
          </p:cNvSpPr>
          <p:nvPr>
            <p:ph type="subTitle" idx="1"/>
          </p:nvPr>
        </p:nvSpPr>
        <p:spPr>
          <a:xfrm>
            <a:off x="2052150" y="2357473"/>
            <a:ext cx="5039700" cy="154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96" name="Google Shape;96;p9"/>
          <p:cNvGrpSpPr/>
          <p:nvPr/>
        </p:nvGrpSpPr>
        <p:grpSpPr>
          <a:xfrm rot="10800000" flipH="1">
            <a:off x="-1516349" y="-3420411"/>
            <a:ext cx="10970998" cy="5525136"/>
            <a:chOff x="-913499" y="2853389"/>
            <a:chExt cx="10970998" cy="5525136"/>
          </a:xfrm>
        </p:grpSpPr>
        <p:sp>
          <p:nvSpPr>
            <p:cNvPr id="97" name="Google Shape;97;p9"/>
            <p:cNvSpPr/>
            <p:nvPr/>
          </p:nvSpPr>
          <p:spPr>
            <a:xfrm rot="2700000">
              <a:off x="6945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rot="2700000">
              <a:off x="3288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p:nvPr/>
          </p:nvSpPr>
          <p:spPr>
            <a:xfrm rot="2700000">
              <a:off x="-368278"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9"/>
            <p:cNvSpPr/>
            <p:nvPr/>
          </p:nvSpPr>
          <p:spPr>
            <a:xfrm rot="-2700000">
              <a:off x="142954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9"/>
            <p:cNvSpPr/>
            <p:nvPr/>
          </p:nvSpPr>
          <p:spPr>
            <a:xfrm rot="-2700000">
              <a:off x="508359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9"/>
          <p:cNvGrpSpPr/>
          <p:nvPr/>
        </p:nvGrpSpPr>
        <p:grpSpPr>
          <a:xfrm>
            <a:off x="-416399" y="3040309"/>
            <a:ext cx="10970998" cy="5525136"/>
            <a:chOff x="-913499" y="2853389"/>
            <a:chExt cx="10970998" cy="5525136"/>
          </a:xfrm>
        </p:grpSpPr>
        <p:sp>
          <p:nvSpPr>
            <p:cNvPr id="103" name="Google Shape;103;p9"/>
            <p:cNvSpPr/>
            <p:nvPr/>
          </p:nvSpPr>
          <p:spPr>
            <a:xfrm rot="2700000">
              <a:off x="6945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9"/>
            <p:cNvSpPr/>
            <p:nvPr/>
          </p:nvSpPr>
          <p:spPr>
            <a:xfrm rot="2700000">
              <a:off x="3288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9"/>
            <p:cNvSpPr/>
            <p:nvPr/>
          </p:nvSpPr>
          <p:spPr>
            <a:xfrm rot="2700000">
              <a:off x="-368278"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9"/>
            <p:cNvSpPr/>
            <p:nvPr/>
          </p:nvSpPr>
          <p:spPr>
            <a:xfrm rot="-2700000">
              <a:off x="142954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9"/>
            <p:cNvSpPr/>
            <p:nvPr/>
          </p:nvSpPr>
          <p:spPr>
            <a:xfrm rot="-2700000">
              <a:off x="508359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8"/>
        <p:cNvGrpSpPr/>
        <p:nvPr/>
      </p:nvGrpSpPr>
      <p:grpSpPr>
        <a:xfrm>
          <a:off x="0" y="0"/>
          <a:ext cx="0" cy="0"/>
          <a:chOff x="0" y="0"/>
          <a:chExt cx="0" cy="0"/>
        </a:xfrm>
      </p:grpSpPr>
      <p:sp>
        <p:nvSpPr>
          <p:cNvPr id="109" name="Google Shape;109;p10"/>
          <p:cNvSpPr txBox="1">
            <a:spLocks noGrp="1"/>
          </p:cNvSpPr>
          <p:nvPr>
            <p:ph type="title"/>
          </p:nvPr>
        </p:nvSpPr>
        <p:spPr>
          <a:xfrm>
            <a:off x="716150" y="2982425"/>
            <a:ext cx="2370000" cy="1586400"/>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19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grpSp>
        <p:nvGrpSpPr>
          <p:cNvPr id="110" name="Google Shape;110;p10"/>
          <p:cNvGrpSpPr/>
          <p:nvPr/>
        </p:nvGrpSpPr>
        <p:grpSpPr>
          <a:xfrm rot="10800000" flipH="1">
            <a:off x="-1516349" y="-3420411"/>
            <a:ext cx="10970998" cy="5525136"/>
            <a:chOff x="-913499" y="2853389"/>
            <a:chExt cx="10970998" cy="5525136"/>
          </a:xfrm>
        </p:grpSpPr>
        <p:sp>
          <p:nvSpPr>
            <p:cNvPr id="111" name="Google Shape;111;p10"/>
            <p:cNvSpPr/>
            <p:nvPr/>
          </p:nvSpPr>
          <p:spPr>
            <a:xfrm rot="2700000">
              <a:off x="6945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0"/>
            <p:cNvSpPr/>
            <p:nvPr/>
          </p:nvSpPr>
          <p:spPr>
            <a:xfrm rot="2700000">
              <a:off x="3288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0"/>
            <p:cNvSpPr/>
            <p:nvPr/>
          </p:nvSpPr>
          <p:spPr>
            <a:xfrm rot="2700000">
              <a:off x="-368278"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0"/>
            <p:cNvSpPr/>
            <p:nvPr/>
          </p:nvSpPr>
          <p:spPr>
            <a:xfrm rot="-2700000">
              <a:off x="142954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0"/>
            <p:cNvSpPr/>
            <p:nvPr/>
          </p:nvSpPr>
          <p:spPr>
            <a:xfrm rot="-2700000">
              <a:off x="508359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10"/>
          <p:cNvGrpSpPr/>
          <p:nvPr/>
        </p:nvGrpSpPr>
        <p:grpSpPr>
          <a:xfrm>
            <a:off x="-416399" y="3040309"/>
            <a:ext cx="10970998" cy="5525136"/>
            <a:chOff x="-913499" y="2853389"/>
            <a:chExt cx="10970998" cy="5525136"/>
          </a:xfrm>
        </p:grpSpPr>
        <p:sp>
          <p:nvSpPr>
            <p:cNvPr id="117" name="Google Shape;117;p10"/>
            <p:cNvSpPr/>
            <p:nvPr/>
          </p:nvSpPr>
          <p:spPr>
            <a:xfrm rot="2700000">
              <a:off x="6945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0"/>
            <p:cNvSpPr/>
            <p:nvPr/>
          </p:nvSpPr>
          <p:spPr>
            <a:xfrm rot="2700000">
              <a:off x="3288722"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0"/>
            <p:cNvSpPr/>
            <p:nvPr/>
          </p:nvSpPr>
          <p:spPr>
            <a:xfrm rot="2700000">
              <a:off x="-368278" y="3379278"/>
              <a:ext cx="2566556" cy="2605221"/>
            </a:xfrm>
            <a:custGeom>
              <a:avLst/>
              <a:gdLst/>
              <a:ahLst/>
              <a:cxnLst/>
              <a:rect l="l" t="t" r="r" b="b"/>
              <a:pathLst>
                <a:path w="92135" h="93523" extrusionOk="0">
                  <a:moveTo>
                    <a:pt x="86471" y="2674"/>
                  </a:moveTo>
                  <a:cubicBezTo>
                    <a:pt x="87887" y="2674"/>
                    <a:pt x="89205" y="2956"/>
                    <a:pt x="90360" y="3496"/>
                  </a:cubicBezTo>
                  <a:cubicBezTo>
                    <a:pt x="90183" y="4182"/>
                    <a:pt x="90086" y="4880"/>
                    <a:pt x="90086" y="5585"/>
                  </a:cubicBezTo>
                  <a:cubicBezTo>
                    <a:pt x="90086" y="5956"/>
                    <a:pt x="90111" y="6335"/>
                    <a:pt x="90165" y="6706"/>
                  </a:cubicBezTo>
                  <a:cubicBezTo>
                    <a:pt x="89792" y="6654"/>
                    <a:pt x="89413" y="6628"/>
                    <a:pt x="89042" y="6628"/>
                  </a:cubicBezTo>
                  <a:cubicBezTo>
                    <a:pt x="88338" y="6628"/>
                    <a:pt x="87639" y="6726"/>
                    <a:pt x="86955" y="6902"/>
                  </a:cubicBezTo>
                  <a:cubicBezTo>
                    <a:pt x="86374" y="5657"/>
                    <a:pt x="86086" y="4221"/>
                    <a:pt x="86139" y="2674"/>
                  </a:cubicBezTo>
                  <a:close/>
                  <a:moveTo>
                    <a:pt x="86498" y="8005"/>
                  </a:moveTo>
                  <a:cubicBezTo>
                    <a:pt x="86856" y="8611"/>
                    <a:pt x="87287" y="9172"/>
                    <a:pt x="87783" y="9668"/>
                  </a:cubicBezTo>
                  <a:cubicBezTo>
                    <a:pt x="88051" y="9936"/>
                    <a:pt x="88338" y="10183"/>
                    <a:pt x="88638" y="10412"/>
                  </a:cubicBezTo>
                  <a:cubicBezTo>
                    <a:pt x="88338" y="10640"/>
                    <a:pt x="88051" y="10881"/>
                    <a:pt x="87783" y="11149"/>
                  </a:cubicBezTo>
                  <a:cubicBezTo>
                    <a:pt x="87281" y="11652"/>
                    <a:pt x="86856" y="12206"/>
                    <a:pt x="86498" y="12820"/>
                  </a:cubicBezTo>
                  <a:cubicBezTo>
                    <a:pt x="85206" y="12350"/>
                    <a:pt x="83993" y="11541"/>
                    <a:pt x="82936" y="10412"/>
                  </a:cubicBezTo>
                  <a:cubicBezTo>
                    <a:pt x="83993" y="9283"/>
                    <a:pt x="85206" y="8467"/>
                    <a:pt x="86498" y="8005"/>
                  </a:cubicBezTo>
                  <a:close/>
                  <a:moveTo>
                    <a:pt x="86955" y="13922"/>
                  </a:moveTo>
                  <a:cubicBezTo>
                    <a:pt x="87639" y="14097"/>
                    <a:pt x="88338" y="14190"/>
                    <a:pt x="89042" y="14190"/>
                  </a:cubicBezTo>
                  <a:cubicBezTo>
                    <a:pt x="89413" y="14190"/>
                    <a:pt x="89792" y="14163"/>
                    <a:pt x="90165" y="14111"/>
                  </a:cubicBezTo>
                  <a:lnTo>
                    <a:pt x="90165" y="14111"/>
                  </a:lnTo>
                  <a:cubicBezTo>
                    <a:pt x="90111" y="14489"/>
                    <a:pt x="90086" y="14861"/>
                    <a:pt x="90086" y="15239"/>
                  </a:cubicBezTo>
                  <a:cubicBezTo>
                    <a:pt x="90086" y="15943"/>
                    <a:pt x="90183" y="16642"/>
                    <a:pt x="90360" y="17321"/>
                  </a:cubicBezTo>
                  <a:cubicBezTo>
                    <a:pt x="89205" y="17861"/>
                    <a:pt x="87887" y="18149"/>
                    <a:pt x="86471" y="18149"/>
                  </a:cubicBezTo>
                  <a:cubicBezTo>
                    <a:pt x="86360" y="18149"/>
                    <a:pt x="86250" y="18149"/>
                    <a:pt x="86139" y="18143"/>
                  </a:cubicBezTo>
                  <a:cubicBezTo>
                    <a:pt x="86086" y="16596"/>
                    <a:pt x="86374" y="15160"/>
                    <a:pt x="86955" y="13922"/>
                  </a:cubicBezTo>
                  <a:close/>
                  <a:moveTo>
                    <a:pt x="77534" y="15813"/>
                  </a:moveTo>
                  <a:cubicBezTo>
                    <a:pt x="78657" y="16870"/>
                    <a:pt x="79471" y="18084"/>
                    <a:pt x="79934" y="19375"/>
                  </a:cubicBezTo>
                  <a:cubicBezTo>
                    <a:pt x="79329" y="19734"/>
                    <a:pt x="78766" y="20164"/>
                    <a:pt x="78272" y="20661"/>
                  </a:cubicBezTo>
                  <a:cubicBezTo>
                    <a:pt x="78004" y="20928"/>
                    <a:pt x="77763" y="21215"/>
                    <a:pt x="77534" y="21516"/>
                  </a:cubicBezTo>
                  <a:cubicBezTo>
                    <a:pt x="77306" y="21215"/>
                    <a:pt x="77058" y="20928"/>
                    <a:pt x="76791" y="20661"/>
                  </a:cubicBezTo>
                  <a:cubicBezTo>
                    <a:pt x="76294" y="20164"/>
                    <a:pt x="75734" y="19734"/>
                    <a:pt x="75126" y="19375"/>
                  </a:cubicBezTo>
                  <a:cubicBezTo>
                    <a:pt x="75590" y="18084"/>
                    <a:pt x="76405" y="16870"/>
                    <a:pt x="77534" y="15813"/>
                  </a:cubicBezTo>
                  <a:close/>
                  <a:moveTo>
                    <a:pt x="70136" y="19010"/>
                  </a:moveTo>
                  <a:cubicBezTo>
                    <a:pt x="71552" y="19010"/>
                    <a:pt x="72870" y="19291"/>
                    <a:pt x="74018" y="19832"/>
                  </a:cubicBezTo>
                  <a:cubicBezTo>
                    <a:pt x="73842" y="20517"/>
                    <a:pt x="73750" y="21215"/>
                    <a:pt x="73750" y="21919"/>
                  </a:cubicBezTo>
                  <a:cubicBezTo>
                    <a:pt x="73750" y="22292"/>
                    <a:pt x="73777" y="22669"/>
                    <a:pt x="73828" y="23042"/>
                  </a:cubicBezTo>
                  <a:cubicBezTo>
                    <a:pt x="73457" y="22997"/>
                    <a:pt x="73078" y="22970"/>
                    <a:pt x="72707" y="22970"/>
                  </a:cubicBezTo>
                  <a:cubicBezTo>
                    <a:pt x="72003" y="22970"/>
                    <a:pt x="71304" y="23061"/>
                    <a:pt x="70619" y="23238"/>
                  </a:cubicBezTo>
                  <a:cubicBezTo>
                    <a:pt x="70032" y="21998"/>
                    <a:pt x="69751" y="20562"/>
                    <a:pt x="69797" y="19017"/>
                  </a:cubicBezTo>
                  <a:cubicBezTo>
                    <a:pt x="69914" y="19010"/>
                    <a:pt x="70025" y="19010"/>
                    <a:pt x="70136" y="19010"/>
                  </a:cubicBezTo>
                  <a:close/>
                  <a:moveTo>
                    <a:pt x="84926" y="19010"/>
                  </a:moveTo>
                  <a:cubicBezTo>
                    <a:pt x="85037" y="19010"/>
                    <a:pt x="85147" y="19010"/>
                    <a:pt x="85264" y="19017"/>
                  </a:cubicBezTo>
                  <a:cubicBezTo>
                    <a:pt x="85311" y="20562"/>
                    <a:pt x="85029" y="21992"/>
                    <a:pt x="84442" y="23238"/>
                  </a:cubicBezTo>
                  <a:cubicBezTo>
                    <a:pt x="83764" y="23061"/>
                    <a:pt x="83066" y="22970"/>
                    <a:pt x="82355" y="22970"/>
                  </a:cubicBezTo>
                  <a:cubicBezTo>
                    <a:pt x="81984" y="22970"/>
                    <a:pt x="81605" y="22997"/>
                    <a:pt x="81232" y="23042"/>
                  </a:cubicBezTo>
                  <a:cubicBezTo>
                    <a:pt x="81286" y="22669"/>
                    <a:pt x="81311" y="22292"/>
                    <a:pt x="81311" y="21919"/>
                  </a:cubicBezTo>
                  <a:cubicBezTo>
                    <a:pt x="81311" y="21215"/>
                    <a:pt x="81220" y="20517"/>
                    <a:pt x="81045" y="19832"/>
                  </a:cubicBezTo>
                  <a:cubicBezTo>
                    <a:pt x="82192" y="19291"/>
                    <a:pt x="83510" y="19010"/>
                    <a:pt x="84926" y="19010"/>
                  </a:cubicBezTo>
                  <a:close/>
                  <a:moveTo>
                    <a:pt x="74860" y="20288"/>
                  </a:moveTo>
                  <a:cubicBezTo>
                    <a:pt x="75322" y="20582"/>
                    <a:pt x="75753" y="20928"/>
                    <a:pt x="76138" y="21314"/>
                  </a:cubicBezTo>
                  <a:cubicBezTo>
                    <a:pt x="76451" y="21627"/>
                    <a:pt x="76731" y="21971"/>
                    <a:pt x="76986" y="22338"/>
                  </a:cubicBezTo>
                  <a:cubicBezTo>
                    <a:pt x="76490" y="23178"/>
                    <a:pt x="76125" y="24118"/>
                    <a:pt x="75917" y="25129"/>
                  </a:cubicBezTo>
                  <a:cubicBezTo>
                    <a:pt x="74905" y="25337"/>
                    <a:pt x="73966" y="25704"/>
                    <a:pt x="73117" y="26198"/>
                  </a:cubicBezTo>
                  <a:cubicBezTo>
                    <a:pt x="72753" y="25951"/>
                    <a:pt x="72413" y="25671"/>
                    <a:pt x="72100" y="25358"/>
                  </a:cubicBezTo>
                  <a:cubicBezTo>
                    <a:pt x="71708" y="24966"/>
                    <a:pt x="71369" y="24536"/>
                    <a:pt x="71076" y="24072"/>
                  </a:cubicBezTo>
                  <a:cubicBezTo>
                    <a:pt x="71611" y="23955"/>
                    <a:pt x="72159" y="23889"/>
                    <a:pt x="72707" y="23889"/>
                  </a:cubicBezTo>
                  <a:cubicBezTo>
                    <a:pt x="73235" y="23889"/>
                    <a:pt x="73770" y="23949"/>
                    <a:pt x="74298" y="24066"/>
                  </a:cubicBezTo>
                  <a:lnTo>
                    <a:pt x="75003" y="24216"/>
                  </a:lnTo>
                  <a:lnTo>
                    <a:pt x="74846" y="23518"/>
                  </a:lnTo>
                  <a:cubicBezTo>
                    <a:pt x="74729" y="22989"/>
                    <a:pt x="74671" y="22455"/>
                    <a:pt x="74671" y="21919"/>
                  </a:cubicBezTo>
                  <a:cubicBezTo>
                    <a:pt x="74671" y="21372"/>
                    <a:pt x="74735" y="20824"/>
                    <a:pt x="74860" y="20288"/>
                  </a:cubicBezTo>
                  <a:close/>
                  <a:moveTo>
                    <a:pt x="80202" y="20288"/>
                  </a:moveTo>
                  <a:cubicBezTo>
                    <a:pt x="80326" y="20824"/>
                    <a:pt x="80392" y="21372"/>
                    <a:pt x="80392" y="21919"/>
                  </a:cubicBezTo>
                  <a:cubicBezTo>
                    <a:pt x="80392" y="22449"/>
                    <a:pt x="80332" y="22989"/>
                    <a:pt x="80215" y="23518"/>
                  </a:cubicBezTo>
                  <a:lnTo>
                    <a:pt x="80058" y="24216"/>
                  </a:lnTo>
                  <a:lnTo>
                    <a:pt x="80763" y="24066"/>
                  </a:lnTo>
                  <a:cubicBezTo>
                    <a:pt x="81292" y="23949"/>
                    <a:pt x="81827" y="23889"/>
                    <a:pt x="82355" y="23889"/>
                  </a:cubicBezTo>
                  <a:cubicBezTo>
                    <a:pt x="82909" y="23889"/>
                    <a:pt x="83451" y="23949"/>
                    <a:pt x="83986" y="24072"/>
                  </a:cubicBezTo>
                  <a:cubicBezTo>
                    <a:pt x="83692" y="24536"/>
                    <a:pt x="83354" y="24966"/>
                    <a:pt x="82963" y="25358"/>
                  </a:cubicBezTo>
                  <a:cubicBezTo>
                    <a:pt x="82649" y="25671"/>
                    <a:pt x="82310" y="25951"/>
                    <a:pt x="81945" y="26198"/>
                  </a:cubicBezTo>
                  <a:cubicBezTo>
                    <a:pt x="81096" y="25704"/>
                    <a:pt x="80157" y="25337"/>
                    <a:pt x="79145" y="25129"/>
                  </a:cubicBezTo>
                  <a:cubicBezTo>
                    <a:pt x="78937" y="24118"/>
                    <a:pt x="78571" y="23178"/>
                    <a:pt x="78076" y="22338"/>
                  </a:cubicBezTo>
                  <a:cubicBezTo>
                    <a:pt x="78330" y="21971"/>
                    <a:pt x="78610" y="21627"/>
                    <a:pt x="78923" y="21314"/>
                  </a:cubicBezTo>
                  <a:cubicBezTo>
                    <a:pt x="79308" y="20928"/>
                    <a:pt x="79739" y="20582"/>
                    <a:pt x="80202" y="20288"/>
                  </a:cubicBezTo>
                  <a:close/>
                  <a:moveTo>
                    <a:pt x="70163" y="24340"/>
                  </a:moveTo>
                  <a:cubicBezTo>
                    <a:pt x="70522" y="24946"/>
                    <a:pt x="70946" y="25508"/>
                    <a:pt x="71447" y="26011"/>
                  </a:cubicBezTo>
                  <a:cubicBezTo>
                    <a:pt x="71715" y="26271"/>
                    <a:pt x="72003" y="26519"/>
                    <a:pt x="72302" y="26746"/>
                  </a:cubicBezTo>
                  <a:cubicBezTo>
                    <a:pt x="72003" y="26975"/>
                    <a:pt x="71715" y="27224"/>
                    <a:pt x="71447" y="27484"/>
                  </a:cubicBezTo>
                  <a:cubicBezTo>
                    <a:pt x="70946" y="27986"/>
                    <a:pt x="70522" y="28547"/>
                    <a:pt x="70163" y="29154"/>
                  </a:cubicBezTo>
                  <a:cubicBezTo>
                    <a:pt x="68871" y="28691"/>
                    <a:pt x="67650" y="27875"/>
                    <a:pt x="66593" y="26746"/>
                  </a:cubicBezTo>
                  <a:cubicBezTo>
                    <a:pt x="67658" y="25619"/>
                    <a:pt x="68871" y="24803"/>
                    <a:pt x="70163" y="24340"/>
                  </a:cubicBezTo>
                  <a:close/>
                  <a:moveTo>
                    <a:pt x="84899" y="24340"/>
                  </a:moveTo>
                  <a:cubicBezTo>
                    <a:pt x="86191" y="24803"/>
                    <a:pt x="87411" y="25619"/>
                    <a:pt x="88467" y="26746"/>
                  </a:cubicBezTo>
                  <a:cubicBezTo>
                    <a:pt x="87411" y="27875"/>
                    <a:pt x="86191" y="28691"/>
                    <a:pt x="84899" y="29154"/>
                  </a:cubicBezTo>
                  <a:cubicBezTo>
                    <a:pt x="84541" y="28547"/>
                    <a:pt x="84116" y="27986"/>
                    <a:pt x="83614" y="27484"/>
                  </a:cubicBezTo>
                  <a:cubicBezTo>
                    <a:pt x="83346" y="27224"/>
                    <a:pt x="83060" y="26975"/>
                    <a:pt x="82759" y="26746"/>
                  </a:cubicBezTo>
                  <a:cubicBezTo>
                    <a:pt x="83060" y="26519"/>
                    <a:pt x="83346" y="26271"/>
                    <a:pt x="83614" y="26011"/>
                  </a:cubicBezTo>
                  <a:cubicBezTo>
                    <a:pt x="84116" y="25508"/>
                    <a:pt x="84541" y="24946"/>
                    <a:pt x="84899" y="24340"/>
                  </a:cubicBezTo>
                  <a:close/>
                  <a:moveTo>
                    <a:pt x="77534" y="23250"/>
                  </a:moveTo>
                  <a:cubicBezTo>
                    <a:pt x="77893" y="23967"/>
                    <a:pt x="78154" y="24764"/>
                    <a:pt x="78297" y="25605"/>
                  </a:cubicBezTo>
                  <a:lnTo>
                    <a:pt x="78356" y="25924"/>
                  </a:lnTo>
                  <a:lnTo>
                    <a:pt x="78676" y="25978"/>
                  </a:lnTo>
                  <a:cubicBezTo>
                    <a:pt x="79531" y="26128"/>
                    <a:pt x="80320" y="26382"/>
                    <a:pt x="81037" y="26746"/>
                  </a:cubicBezTo>
                  <a:cubicBezTo>
                    <a:pt x="80313" y="27107"/>
                    <a:pt x="79518" y="27366"/>
                    <a:pt x="78676" y="27517"/>
                  </a:cubicBezTo>
                  <a:lnTo>
                    <a:pt x="78356" y="27568"/>
                  </a:lnTo>
                  <a:lnTo>
                    <a:pt x="78297" y="27889"/>
                  </a:lnTo>
                  <a:cubicBezTo>
                    <a:pt x="78154" y="28736"/>
                    <a:pt x="77893" y="29526"/>
                    <a:pt x="77528" y="30250"/>
                  </a:cubicBezTo>
                  <a:cubicBezTo>
                    <a:pt x="77169" y="29533"/>
                    <a:pt x="76908" y="28743"/>
                    <a:pt x="76764" y="27889"/>
                  </a:cubicBezTo>
                  <a:lnTo>
                    <a:pt x="76706" y="27568"/>
                  </a:lnTo>
                  <a:lnTo>
                    <a:pt x="76387" y="27517"/>
                  </a:lnTo>
                  <a:cubicBezTo>
                    <a:pt x="75544" y="27366"/>
                    <a:pt x="74755" y="27113"/>
                    <a:pt x="74030" y="26746"/>
                  </a:cubicBezTo>
                  <a:cubicBezTo>
                    <a:pt x="74755" y="26382"/>
                    <a:pt x="75544" y="26128"/>
                    <a:pt x="76387" y="25978"/>
                  </a:cubicBezTo>
                  <a:lnTo>
                    <a:pt x="76706" y="25924"/>
                  </a:lnTo>
                  <a:lnTo>
                    <a:pt x="76764" y="25605"/>
                  </a:lnTo>
                  <a:cubicBezTo>
                    <a:pt x="76908" y="24764"/>
                    <a:pt x="77169" y="23967"/>
                    <a:pt x="77534" y="23250"/>
                  </a:cubicBezTo>
                  <a:close/>
                  <a:moveTo>
                    <a:pt x="73117" y="27294"/>
                  </a:moveTo>
                  <a:cubicBezTo>
                    <a:pt x="73966" y="27791"/>
                    <a:pt x="74905" y="28156"/>
                    <a:pt x="75917" y="28365"/>
                  </a:cubicBezTo>
                  <a:cubicBezTo>
                    <a:pt x="76125" y="29377"/>
                    <a:pt x="76490" y="30316"/>
                    <a:pt x="76986" y="31157"/>
                  </a:cubicBezTo>
                  <a:cubicBezTo>
                    <a:pt x="76731" y="31522"/>
                    <a:pt x="76451" y="31868"/>
                    <a:pt x="76138" y="32181"/>
                  </a:cubicBezTo>
                  <a:cubicBezTo>
                    <a:pt x="75753" y="32566"/>
                    <a:pt x="75322" y="32912"/>
                    <a:pt x="74860" y="33205"/>
                  </a:cubicBezTo>
                  <a:cubicBezTo>
                    <a:pt x="74735" y="32671"/>
                    <a:pt x="74671" y="32123"/>
                    <a:pt x="74671" y="31575"/>
                  </a:cubicBezTo>
                  <a:cubicBezTo>
                    <a:pt x="74671" y="31046"/>
                    <a:pt x="74729" y="30504"/>
                    <a:pt x="74846" y="29983"/>
                  </a:cubicBezTo>
                  <a:lnTo>
                    <a:pt x="75003" y="29278"/>
                  </a:lnTo>
                  <a:lnTo>
                    <a:pt x="74298" y="29428"/>
                  </a:lnTo>
                  <a:cubicBezTo>
                    <a:pt x="73770" y="29546"/>
                    <a:pt x="73235" y="29604"/>
                    <a:pt x="72707" y="29604"/>
                  </a:cubicBezTo>
                  <a:cubicBezTo>
                    <a:pt x="72159" y="29604"/>
                    <a:pt x="71611" y="29546"/>
                    <a:pt x="71076" y="29422"/>
                  </a:cubicBezTo>
                  <a:cubicBezTo>
                    <a:pt x="71369" y="28959"/>
                    <a:pt x="71708" y="28528"/>
                    <a:pt x="72100" y="28137"/>
                  </a:cubicBezTo>
                  <a:cubicBezTo>
                    <a:pt x="72413" y="27824"/>
                    <a:pt x="72753" y="27543"/>
                    <a:pt x="73117" y="27294"/>
                  </a:cubicBezTo>
                  <a:close/>
                  <a:moveTo>
                    <a:pt x="81945" y="27288"/>
                  </a:moveTo>
                  <a:cubicBezTo>
                    <a:pt x="82310" y="27543"/>
                    <a:pt x="82649" y="27824"/>
                    <a:pt x="82963" y="28137"/>
                  </a:cubicBezTo>
                  <a:cubicBezTo>
                    <a:pt x="83354" y="28528"/>
                    <a:pt x="83692" y="28959"/>
                    <a:pt x="83986" y="29422"/>
                  </a:cubicBezTo>
                  <a:cubicBezTo>
                    <a:pt x="83451" y="29546"/>
                    <a:pt x="82909" y="29604"/>
                    <a:pt x="82355" y="29604"/>
                  </a:cubicBezTo>
                  <a:cubicBezTo>
                    <a:pt x="81827" y="29604"/>
                    <a:pt x="81292" y="29546"/>
                    <a:pt x="80763" y="29428"/>
                  </a:cubicBezTo>
                  <a:lnTo>
                    <a:pt x="80058" y="29278"/>
                  </a:lnTo>
                  <a:lnTo>
                    <a:pt x="80215" y="29983"/>
                  </a:lnTo>
                  <a:cubicBezTo>
                    <a:pt x="80332" y="30504"/>
                    <a:pt x="80392" y="31046"/>
                    <a:pt x="80392" y="31575"/>
                  </a:cubicBezTo>
                  <a:cubicBezTo>
                    <a:pt x="80392" y="32123"/>
                    <a:pt x="80326" y="32671"/>
                    <a:pt x="80202" y="33205"/>
                  </a:cubicBezTo>
                  <a:cubicBezTo>
                    <a:pt x="79739" y="32912"/>
                    <a:pt x="79308" y="32566"/>
                    <a:pt x="78923" y="32181"/>
                  </a:cubicBezTo>
                  <a:cubicBezTo>
                    <a:pt x="78610" y="31868"/>
                    <a:pt x="78330" y="31522"/>
                    <a:pt x="78076" y="31163"/>
                  </a:cubicBezTo>
                  <a:cubicBezTo>
                    <a:pt x="78571" y="30316"/>
                    <a:pt x="78937" y="29377"/>
                    <a:pt x="79145" y="28365"/>
                  </a:cubicBezTo>
                  <a:cubicBezTo>
                    <a:pt x="80163" y="28156"/>
                    <a:pt x="81102" y="27791"/>
                    <a:pt x="81945" y="27288"/>
                  </a:cubicBezTo>
                  <a:close/>
                  <a:moveTo>
                    <a:pt x="70619" y="30257"/>
                  </a:moveTo>
                  <a:cubicBezTo>
                    <a:pt x="71304" y="30434"/>
                    <a:pt x="72003" y="30524"/>
                    <a:pt x="72707" y="30524"/>
                  </a:cubicBezTo>
                  <a:cubicBezTo>
                    <a:pt x="73078" y="30524"/>
                    <a:pt x="73457" y="30498"/>
                    <a:pt x="73828" y="30452"/>
                  </a:cubicBezTo>
                  <a:lnTo>
                    <a:pt x="73828" y="30452"/>
                  </a:lnTo>
                  <a:cubicBezTo>
                    <a:pt x="73777" y="30825"/>
                    <a:pt x="73750" y="31202"/>
                    <a:pt x="73750" y="31575"/>
                  </a:cubicBezTo>
                  <a:cubicBezTo>
                    <a:pt x="73750" y="32280"/>
                    <a:pt x="73842" y="32978"/>
                    <a:pt x="74018" y="33662"/>
                  </a:cubicBezTo>
                  <a:cubicBezTo>
                    <a:pt x="72870" y="34204"/>
                    <a:pt x="71552" y="34484"/>
                    <a:pt x="70136" y="34484"/>
                  </a:cubicBezTo>
                  <a:cubicBezTo>
                    <a:pt x="70025" y="34484"/>
                    <a:pt x="69914" y="34484"/>
                    <a:pt x="69797" y="34478"/>
                  </a:cubicBezTo>
                  <a:cubicBezTo>
                    <a:pt x="69751" y="32931"/>
                    <a:pt x="70032" y="31497"/>
                    <a:pt x="70619" y="30257"/>
                  </a:cubicBezTo>
                  <a:close/>
                  <a:moveTo>
                    <a:pt x="84442" y="30257"/>
                  </a:moveTo>
                  <a:cubicBezTo>
                    <a:pt x="85029" y="31497"/>
                    <a:pt x="85311" y="32931"/>
                    <a:pt x="85264" y="34478"/>
                  </a:cubicBezTo>
                  <a:cubicBezTo>
                    <a:pt x="85147" y="34484"/>
                    <a:pt x="85037" y="34484"/>
                    <a:pt x="84926" y="34484"/>
                  </a:cubicBezTo>
                  <a:cubicBezTo>
                    <a:pt x="83510" y="34484"/>
                    <a:pt x="82192" y="34204"/>
                    <a:pt x="81045" y="33662"/>
                  </a:cubicBezTo>
                  <a:cubicBezTo>
                    <a:pt x="81220" y="32978"/>
                    <a:pt x="81311" y="32280"/>
                    <a:pt x="81311" y="31575"/>
                  </a:cubicBezTo>
                  <a:cubicBezTo>
                    <a:pt x="81311" y="31202"/>
                    <a:pt x="81286" y="30825"/>
                    <a:pt x="81232" y="30452"/>
                  </a:cubicBezTo>
                  <a:lnTo>
                    <a:pt x="81232" y="30452"/>
                  </a:lnTo>
                  <a:cubicBezTo>
                    <a:pt x="81605" y="30498"/>
                    <a:pt x="81984" y="30524"/>
                    <a:pt x="82355" y="30524"/>
                  </a:cubicBezTo>
                  <a:cubicBezTo>
                    <a:pt x="83066" y="30524"/>
                    <a:pt x="83758" y="30434"/>
                    <a:pt x="84442" y="30257"/>
                  </a:cubicBezTo>
                  <a:close/>
                  <a:moveTo>
                    <a:pt x="77534" y="31979"/>
                  </a:moveTo>
                  <a:cubicBezTo>
                    <a:pt x="77763" y="32280"/>
                    <a:pt x="78004" y="32566"/>
                    <a:pt x="78272" y="32834"/>
                  </a:cubicBezTo>
                  <a:cubicBezTo>
                    <a:pt x="78766" y="33330"/>
                    <a:pt x="79329" y="33761"/>
                    <a:pt x="79934" y="34119"/>
                  </a:cubicBezTo>
                  <a:cubicBezTo>
                    <a:pt x="79471" y="35411"/>
                    <a:pt x="78657" y="36624"/>
                    <a:pt x="77534" y="37681"/>
                  </a:cubicBezTo>
                  <a:cubicBezTo>
                    <a:pt x="76405" y="36624"/>
                    <a:pt x="75590" y="35411"/>
                    <a:pt x="75126" y="34119"/>
                  </a:cubicBezTo>
                  <a:cubicBezTo>
                    <a:pt x="75734" y="33761"/>
                    <a:pt x="76294" y="33330"/>
                    <a:pt x="76791" y="32834"/>
                  </a:cubicBezTo>
                  <a:cubicBezTo>
                    <a:pt x="77058" y="32566"/>
                    <a:pt x="77306" y="32280"/>
                    <a:pt x="77534" y="31979"/>
                  </a:cubicBezTo>
                  <a:close/>
                  <a:moveTo>
                    <a:pt x="61185" y="32156"/>
                  </a:moveTo>
                  <a:cubicBezTo>
                    <a:pt x="62314" y="33213"/>
                    <a:pt x="63130" y="34432"/>
                    <a:pt x="63593" y="35724"/>
                  </a:cubicBezTo>
                  <a:cubicBezTo>
                    <a:pt x="62986" y="36076"/>
                    <a:pt x="62425" y="36507"/>
                    <a:pt x="61929" y="37002"/>
                  </a:cubicBezTo>
                  <a:cubicBezTo>
                    <a:pt x="61661" y="37269"/>
                    <a:pt x="61414" y="37557"/>
                    <a:pt x="61185" y="37863"/>
                  </a:cubicBezTo>
                  <a:cubicBezTo>
                    <a:pt x="60957" y="37557"/>
                    <a:pt x="60716" y="37269"/>
                    <a:pt x="60448" y="37002"/>
                  </a:cubicBezTo>
                  <a:cubicBezTo>
                    <a:pt x="59947" y="36507"/>
                    <a:pt x="59391" y="36076"/>
                    <a:pt x="58785" y="35724"/>
                  </a:cubicBezTo>
                  <a:cubicBezTo>
                    <a:pt x="59249" y="34432"/>
                    <a:pt x="60064" y="33213"/>
                    <a:pt x="61185" y="32156"/>
                  </a:cubicBezTo>
                  <a:close/>
                  <a:moveTo>
                    <a:pt x="53794" y="35351"/>
                  </a:moveTo>
                  <a:cubicBezTo>
                    <a:pt x="55211" y="35351"/>
                    <a:pt x="56527" y="35640"/>
                    <a:pt x="57677" y="36180"/>
                  </a:cubicBezTo>
                  <a:cubicBezTo>
                    <a:pt x="57500" y="36859"/>
                    <a:pt x="57409" y="37557"/>
                    <a:pt x="57409" y="38262"/>
                  </a:cubicBezTo>
                  <a:cubicBezTo>
                    <a:pt x="57409" y="38639"/>
                    <a:pt x="57434" y="39012"/>
                    <a:pt x="57487" y="39389"/>
                  </a:cubicBezTo>
                  <a:cubicBezTo>
                    <a:pt x="57108" y="39338"/>
                    <a:pt x="56737" y="39311"/>
                    <a:pt x="56358" y="39311"/>
                  </a:cubicBezTo>
                  <a:cubicBezTo>
                    <a:pt x="55654" y="39311"/>
                    <a:pt x="54956" y="39403"/>
                    <a:pt x="54278" y="39579"/>
                  </a:cubicBezTo>
                  <a:cubicBezTo>
                    <a:pt x="53690" y="38340"/>
                    <a:pt x="53410" y="36905"/>
                    <a:pt x="53456" y="35358"/>
                  </a:cubicBezTo>
                  <a:cubicBezTo>
                    <a:pt x="53567" y="35351"/>
                    <a:pt x="53684" y="35351"/>
                    <a:pt x="53794" y="35351"/>
                  </a:cubicBezTo>
                  <a:close/>
                  <a:moveTo>
                    <a:pt x="68583" y="35351"/>
                  </a:moveTo>
                  <a:cubicBezTo>
                    <a:pt x="68694" y="35351"/>
                    <a:pt x="68806" y="35351"/>
                    <a:pt x="68923" y="35358"/>
                  </a:cubicBezTo>
                  <a:cubicBezTo>
                    <a:pt x="68968" y="36905"/>
                    <a:pt x="68682" y="38340"/>
                    <a:pt x="68101" y="39579"/>
                  </a:cubicBezTo>
                  <a:cubicBezTo>
                    <a:pt x="67415" y="39403"/>
                    <a:pt x="66719" y="39311"/>
                    <a:pt x="66014" y="39311"/>
                  </a:cubicBezTo>
                  <a:cubicBezTo>
                    <a:pt x="65641" y="39311"/>
                    <a:pt x="65262" y="39338"/>
                    <a:pt x="64891" y="39389"/>
                  </a:cubicBezTo>
                  <a:cubicBezTo>
                    <a:pt x="64943" y="39012"/>
                    <a:pt x="64970" y="38639"/>
                    <a:pt x="64970" y="38262"/>
                  </a:cubicBezTo>
                  <a:cubicBezTo>
                    <a:pt x="64970" y="37557"/>
                    <a:pt x="64871" y="36859"/>
                    <a:pt x="64696" y="36180"/>
                  </a:cubicBezTo>
                  <a:cubicBezTo>
                    <a:pt x="65850" y="35640"/>
                    <a:pt x="67168" y="35351"/>
                    <a:pt x="68583" y="35351"/>
                  </a:cubicBezTo>
                  <a:close/>
                  <a:moveTo>
                    <a:pt x="86477" y="35351"/>
                  </a:moveTo>
                  <a:cubicBezTo>
                    <a:pt x="87894" y="35351"/>
                    <a:pt x="89211" y="35640"/>
                    <a:pt x="90367" y="36180"/>
                  </a:cubicBezTo>
                  <a:cubicBezTo>
                    <a:pt x="90190" y="36859"/>
                    <a:pt x="90093" y="37557"/>
                    <a:pt x="90093" y="38262"/>
                  </a:cubicBezTo>
                  <a:cubicBezTo>
                    <a:pt x="90093" y="38639"/>
                    <a:pt x="90118" y="39012"/>
                    <a:pt x="90171" y="39389"/>
                  </a:cubicBezTo>
                  <a:cubicBezTo>
                    <a:pt x="89798" y="39338"/>
                    <a:pt x="89421" y="39311"/>
                    <a:pt x="89048" y="39311"/>
                  </a:cubicBezTo>
                  <a:cubicBezTo>
                    <a:pt x="88344" y="39311"/>
                    <a:pt x="87645" y="39403"/>
                    <a:pt x="86961" y="39579"/>
                  </a:cubicBezTo>
                  <a:cubicBezTo>
                    <a:pt x="86380" y="38340"/>
                    <a:pt x="86094" y="36905"/>
                    <a:pt x="86146" y="35358"/>
                  </a:cubicBezTo>
                  <a:cubicBezTo>
                    <a:pt x="86257" y="35351"/>
                    <a:pt x="86368" y="35351"/>
                    <a:pt x="86477" y="35351"/>
                  </a:cubicBezTo>
                  <a:close/>
                  <a:moveTo>
                    <a:pt x="74298" y="34550"/>
                  </a:moveTo>
                  <a:cubicBezTo>
                    <a:pt x="74813" y="35914"/>
                    <a:pt x="75682" y="37197"/>
                    <a:pt x="76863" y="38314"/>
                  </a:cubicBezTo>
                  <a:cubicBezTo>
                    <a:pt x="76105" y="39115"/>
                    <a:pt x="75695" y="40088"/>
                    <a:pt x="75695" y="41093"/>
                  </a:cubicBezTo>
                  <a:cubicBezTo>
                    <a:pt x="75695" y="41151"/>
                    <a:pt x="75695" y="41204"/>
                    <a:pt x="75701" y="41262"/>
                  </a:cubicBezTo>
                  <a:cubicBezTo>
                    <a:pt x="75643" y="41256"/>
                    <a:pt x="75590" y="41256"/>
                    <a:pt x="75532" y="41256"/>
                  </a:cubicBezTo>
                  <a:cubicBezTo>
                    <a:pt x="74527" y="41256"/>
                    <a:pt x="73554" y="41667"/>
                    <a:pt x="72759" y="42417"/>
                  </a:cubicBezTo>
                  <a:cubicBezTo>
                    <a:pt x="71636" y="41243"/>
                    <a:pt x="70351" y="40376"/>
                    <a:pt x="68989" y="39859"/>
                  </a:cubicBezTo>
                  <a:cubicBezTo>
                    <a:pt x="69588" y="38536"/>
                    <a:pt x="69881" y="37022"/>
                    <a:pt x="69842" y="35405"/>
                  </a:cubicBezTo>
                  <a:lnTo>
                    <a:pt x="70136" y="35405"/>
                  </a:lnTo>
                  <a:cubicBezTo>
                    <a:pt x="71650" y="35405"/>
                    <a:pt x="73060" y="35110"/>
                    <a:pt x="74298" y="34550"/>
                  </a:cubicBezTo>
                  <a:close/>
                  <a:moveTo>
                    <a:pt x="80763" y="34544"/>
                  </a:moveTo>
                  <a:cubicBezTo>
                    <a:pt x="82003" y="35110"/>
                    <a:pt x="83418" y="35405"/>
                    <a:pt x="84926" y="35405"/>
                  </a:cubicBezTo>
                  <a:lnTo>
                    <a:pt x="85219" y="35405"/>
                  </a:lnTo>
                  <a:cubicBezTo>
                    <a:pt x="85180" y="37022"/>
                    <a:pt x="85474" y="38536"/>
                    <a:pt x="86074" y="39859"/>
                  </a:cubicBezTo>
                  <a:cubicBezTo>
                    <a:pt x="84710" y="40376"/>
                    <a:pt x="83424" y="41237"/>
                    <a:pt x="82310" y="42417"/>
                  </a:cubicBezTo>
                  <a:cubicBezTo>
                    <a:pt x="81506" y="41667"/>
                    <a:pt x="80536" y="41256"/>
                    <a:pt x="79531" y="41256"/>
                  </a:cubicBezTo>
                  <a:cubicBezTo>
                    <a:pt x="79471" y="41256"/>
                    <a:pt x="79419" y="41256"/>
                    <a:pt x="79361" y="41262"/>
                  </a:cubicBezTo>
                  <a:cubicBezTo>
                    <a:pt x="79368" y="41204"/>
                    <a:pt x="79368" y="41151"/>
                    <a:pt x="79368" y="41093"/>
                  </a:cubicBezTo>
                  <a:cubicBezTo>
                    <a:pt x="79368" y="40088"/>
                    <a:pt x="78950" y="39123"/>
                    <a:pt x="78200" y="38320"/>
                  </a:cubicBezTo>
                  <a:cubicBezTo>
                    <a:pt x="79380" y="37197"/>
                    <a:pt x="80248" y="35914"/>
                    <a:pt x="80763" y="34544"/>
                  </a:cubicBezTo>
                  <a:close/>
                  <a:moveTo>
                    <a:pt x="58511" y="36637"/>
                  </a:moveTo>
                  <a:cubicBezTo>
                    <a:pt x="58981" y="36931"/>
                    <a:pt x="59405" y="37269"/>
                    <a:pt x="59797" y="37655"/>
                  </a:cubicBezTo>
                  <a:cubicBezTo>
                    <a:pt x="60110" y="37968"/>
                    <a:pt x="60390" y="38314"/>
                    <a:pt x="60644" y="38679"/>
                  </a:cubicBezTo>
                  <a:cubicBezTo>
                    <a:pt x="60143" y="39527"/>
                    <a:pt x="59776" y="40460"/>
                    <a:pt x="59568" y="41472"/>
                  </a:cubicBezTo>
                  <a:cubicBezTo>
                    <a:pt x="58557" y="41680"/>
                    <a:pt x="57623" y="42045"/>
                    <a:pt x="56776" y="42547"/>
                  </a:cubicBezTo>
                  <a:cubicBezTo>
                    <a:pt x="56410" y="42294"/>
                    <a:pt x="56064" y="42012"/>
                    <a:pt x="55751" y="41699"/>
                  </a:cubicBezTo>
                  <a:cubicBezTo>
                    <a:pt x="55367" y="41307"/>
                    <a:pt x="55028" y="40885"/>
                    <a:pt x="54733" y="40415"/>
                  </a:cubicBezTo>
                  <a:cubicBezTo>
                    <a:pt x="55269" y="40297"/>
                    <a:pt x="55810" y="40232"/>
                    <a:pt x="56358" y="40232"/>
                  </a:cubicBezTo>
                  <a:cubicBezTo>
                    <a:pt x="56894" y="40232"/>
                    <a:pt x="57428" y="40290"/>
                    <a:pt x="57957" y="40407"/>
                  </a:cubicBezTo>
                  <a:lnTo>
                    <a:pt x="58662" y="40564"/>
                  </a:lnTo>
                  <a:lnTo>
                    <a:pt x="58505" y="39859"/>
                  </a:lnTo>
                  <a:cubicBezTo>
                    <a:pt x="58388" y="39331"/>
                    <a:pt x="58328" y="38796"/>
                    <a:pt x="58328" y="38262"/>
                  </a:cubicBezTo>
                  <a:cubicBezTo>
                    <a:pt x="58328" y="37714"/>
                    <a:pt x="58394" y="37172"/>
                    <a:pt x="58511" y="36637"/>
                  </a:cubicBezTo>
                  <a:close/>
                  <a:moveTo>
                    <a:pt x="63861" y="36637"/>
                  </a:moveTo>
                  <a:cubicBezTo>
                    <a:pt x="63985" y="37172"/>
                    <a:pt x="64043" y="37714"/>
                    <a:pt x="64043" y="38262"/>
                  </a:cubicBezTo>
                  <a:cubicBezTo>
                    <a:pt x="64043" y="38796"/>
                    <a:pt x="63985" y="39331"/>
                    <a:pt x="63874" y="39859"/>
                  </a:cubicBezTo>
                  <a:lnTo>
                    <a:pt x="63717" y="40564"/>
                  </a:lnTo>
                  <a:lnTo>
                    <a:pt x="63717" y="40564"/>
                  </a:lnTo>
                  <a:lnTo>
                    <a:pt x="64422" y="40407"/>
                  </a:lnTo>
                  <a:cubicBezTo>
                    <a:pt x="64949" y="40290"/>
                    <a:pt x="65485" y="40232"/>
                    <a:pt x="66014" y="40232"/>
                  </a:cubicBezTo>
                  <a:cubicBezTo>
                    <a:pt x="66562" y="40232"/>
                    <a:pt x="67110" y="40297"/>
                    <a:pt x="67644" y="40415"/>
                  </a:cubicBezTo>
                  <a:cubicBezTo>
                    <a:pt x="67351" y="40885"/>
                    <a:pt x="67011" y="41307"/>
                    <a:pt x="66620" y="41699"/>
                  </a:cubicBezTo>
                  <a:cubicBezTo>
                    <a:pt x="66307" y="42012"/>
                    <a:pt x="65967" y="42294"/>
                    <a:pt x="65596" y="42547"/>
                  </a:cubicBezTo>
                  <a:cubicBezTo>
                    <a:pt x="64754" y="42045"/>
                    <a:pt x="63814" y="41680"/>
                    <a:pt x="62804" y="41472"/>
                  </a:cubicBezTo>
                  <a:cubicBezTo>
                    <a:pt x="62595" y="40460"/>
                    <a:pt x="62230" y="39527"/>
                    <a:pt x="61733" y="38679"/>
                  </a:cubicBezTo>
                  <a:cubicBezTo>
                    <a:pt x="61989" y="38314"/>
                    <a:pt x="62269" y="37968"/>
                    <a:pt x="62582" y="37655"/>
                  </a:cubicBezTo>
                  <a:cubicBezTo>
                    <a:pt x="62967" y="37269"/>
                    <a:pt x="63398" y="36931"/>
                    <a:pt x="63861" y="36637"/>
                  </a:cubicBezTo>
                  <a:close/>
                  <a:moveTo>
                    <a:pt x="53820" y="40689"/>
                  </a:moveTo>
                  <a:cubicBezTo>
                    <a:pt x="54173" y="41295"/>
                    <a:pt x="54603" y="41849"/>
                    <a:pt x="55100" y="42352"/>
                  </a:cubicBezTo>
                  <a:cubicBezTo>
                    <a:pt x="55367" y="42619"/>
                    <a:pt x="55654" y="42860"/>
                    <a:pt x="55961" y="43089"/>
                  </a:cubicBezTo>
                  <a:cubicBezTo>
                    <a:pt x="55654" y="43318"/>
                    <a:pt x="55367" y="43565"/>
                    <a:pt x="55100" y="43833"/>
                  </a:cubicBezTo>
                  <a:cubicBezTo>
                    <a:pt x="54603" y="44329"/>
                    <a:pt x="54173" y="44890"/>
                    <a:pt x="53820" y="45495"/>
                  </a:cubicBezTo>
                  <a:cubicBezTo>
                    <a:pt x="52529" y="45034"/>
                    <a:pt x="51309" y="44218"/>
                    <a:pt x="50252" y="43089"/>
                  </a:cubicBezTo>
                  <a:cubicBezTo>
                    <a:pt x="51309" y="41966"/>
                    <a:pt x="52529" y="41151"/>
                    <a:pt x="53820" y="40689"/>
                  </a:cubicBezTo>
                  <a:close/>
                  <a:moveTo>
                    <a:pt x="68558" y="40681"/>
                  </a:moveTo>
                  <a:cubicBezTo>
                    <a:pt x="69850" y="41151"/>
                    <a:pt x="71063" y="41960"/>
                    <a:pt x="72120" y="43089"/>
                  </a:cubicBezTo>
                  <a:cubicBezTo>
                    <a:pt x="71063" y="44218"/>
                    <a:pt x="69850" y="45034"/>
                    <a:pt x="68558" y="45495"/>
                  </a:cubicBezTo>
                  <a:cubicBezTo>
                    <a:pt x="68198" y="44890"/>
                    <a:pt x="67775" y="44329"/>
                    <a:pt x="67273" y="43833"/>
                  </a:cubicBezTo>
                  <a:cubicBezTo>
                    <a:pt x="67005" y="43565"/>
                    <a:pt x="66719" y="43318"/>
                    <a:pt x="66418" y="43089"/>
                  </a:cubicBezTo>
                  <a:cubicBezTo>
                    <a:pt x="66719" y="42860"/>
                    <a:pt x="67005" y="42619"/>
                    <a:pt x="67273" y="42352"/>
                  </a:cubicBezTo>
                  <a:cubicBezTo>
                    <a:pt x="67775" y="41849"/>
                    <a:pt x="68198" y="41295"/>
                    <a:pt x="68558" y="40681"/>
                  </a:cubicBezTo>
                  <a:close/>
                  <a:moveTo>
                    <a:pt x="86504" y="40689"/>
                  </a:moveTo>
                  <a:cubicBezTo>
                    <a:pt x="86863" y="41295"/>
                    <a:pt x="87293" y="41849"/>
                    <a:pt x="87790" y="42352"/>
                  </a:cubicBezTo>
                  <a:cubicBezTo>
                    <a:pt x="88057" y="42619"/>
                    <a:pt x="88344" y="42860"/>
                    <a:pt x="88644" y="43089"/>
                  </a:cubicBezTo>
                  <a:cubicBezTo>
                    <a:pt x="88344" y="43318"/>
                    <a:pt x="88057" y="43565"/>
                    <a:pt x="87790" y="43833"/>
                  </a:cubicBezTo>
                  <a:cubicBezTo>
                    <a:pt x="87293" y="44329"/>
                    <a:pt x="86863" y="44890"/>
                    <a:pt x="86504" y="45495"/>
                  </a:cubicBezTo>
                  <a:cubicBezTo>
                    <a:pt x="85212" y="45034"/>
                    <a:pt x="83999" y="44218"/>
                    <a:pt x="82942" y="43089"/>
                  </a:cubicBezTo>
                  <a:cubicBezTo>
                    <a:pt x="83999" y="41966"/>
                    <a:pt x="85212" y="41151"/>
                    <a:pt x="86504" y="40689"/>
                  </a:cubicBezTo>
                  <a:close/>
                  <a:moveTo>
                    <a:pt x="61185" y="39593"/>
                  </a:moveTo>
                  <a:cubicBezTo>
                    <a:pt x="61552" y="40316"/>
                    <a:pt x="61812" y="41105"/>
                    <a:pt x="61956" y="41948"/>
                  </a:cubicBezTo>
                  <a:lnTo>
                    <a:pt x="62014" y="42267"/>
                  </a:lnTo>
                  <a:lnTo>
                    <a:pt x="62335" y="42319"/>
                  </a:lnTo>
                  <a:cubicBezTo>
                    <a:pt x="63188" y="42469"/>
                    <a:pt x="63979" y="42724"/>
                    <a:pt x="64689" y="43089"/>
                  </a:cubicBezTo>
                  <a:cubicBezTo>
                    <a:pt x="63971" y="43454"/>
                    <a:pt x="63175" y="43715"/>
                    <a:pt x="62335" y="43859"/>
                  </a:cubicBezTo>
                  <a:lnTo>
                    <a:pt x="62014" y="43917"/>
                  </a:lnTo>
                  <a:lnTo>
                    <a:pt x="61956" y="44237"/>
                  </a:lnTo>
                  <a:cubicBezTo>
                    <a:pt x="61812" y="45079"/>
                    <a:pt x="61552" y="45874"/>
                    <a:pt x="61185" y="46591"/>
                  </a:cubicBezTo>
                  <a:cubicBezTo>
                    <a:pt x="60821" y="45881"/>
                    <a:pt x="60565" y="45092"/>
                    <a:pt x="60417" y="44237"/>
                  </a:cubicBezTo>
                  <a:lnTo>
                    <a:pt x="60363" y="43917"/>
                  </a:lnTo>
                  <a:lnTo>
                    <a:pt x="60044" y="43859"/>
                  </a:lnTo>
                  <a:cubicBezTo>
                    <a:pt x="59203" y="43715"/>
                    <a:pt x="58413" y="43454"/>
                    <a:pt x="57689" y="43089"/>
                  </a:cubicBezTo>
                  <a:cubicBezTo>
                    <a:pt x="58413" y="42730"/>
                    <a:pt x="59203" y="42469"/>
                    <a:pt x="60044" y="42319"/>
                  </a:cubicBezTo>
                  <a:lnTo>
                    <a:pt x="60363" y="42267"/>
                  </a:lnTo>
                  <a:lnTo>
                    <a:pt x="60417" y="41948"/>
                  </a:lnTo>
                  <a:cubicBezTo>
                    <a:pt x="60565" y="41105"/>
                    <a:pt x="60827" y="40316"/>
                    <a:pt x="61185" y="39593"/>
                  </a:cubicBezTo>
                  <a:close/>
                  <a:moveTo>
                    <a:pt x="77534" y="38946"/>
                  </a:moveTo>
                  <a:cubicBezTo>
                    <a:pt x="78121" y="39579"/>
                    <a:pt x="78441" y="40329"/>
                    <a:pt x="78441" y="41093"/>
                  </a:cubicBezTo>
                  <a:cubicBezTo>
                    <a:pt x="78441" y="41295"/>
                    <a:pt x="78422" y="41497"/>
                    <a:pt x="78375" y="41692"/>
                  </a:cubicBezTo>
                  <a:lnTo>
                    <a:pt x="78226" y="42397"/>
                  </a:lnTo>
                  <a:lnTo>
                    <a:pt x="78931" y="42240"/>
                  </a:lnTo>
                  <a:cubicBezTo>
                    <a:pt x="79127" y="42201"/>
                    <a:pt x="79329" y="42176"/>
                    <a:pt x="79531" y="42176"/>
                  </a:cubicBezTo>
                  <a:cubicBezTo>
                    <a:pt x="80293" y="42176"/>
                    <a:pt x="81045" y="42502"/>
                    <a:pt x="81677" y="43089"/>
                  </a:cubicBezTo>
                  <a:cubicBezTo>
                    <a:pt x="81045" y="43682"/>
                    <a:pt x="80293" y="44002"/>
                    <a:pt x="79531" y="44002"/>
                  </a:cubicBezTo>
                  <a:cubicBezTo>
                    <a:pt x="79329" y="44002"/>
                    <a:pt x="79127" y="43983"/>
                    <a:pt x="78931" y="43938"/>
                  </a:cubicBezTo>
                  <a:lnTo>
                    <a:pt x="78226" y="43781"/>
                  </a:lnTo>
                  <a:lnTo>
                    <a:pt x="78375" y="44486"/>
                  </a:lnTo>
                  <a:cubicBezTo>
                    <a:pt x="78422" y="44688"/>
                    <a:pt x="78441" y="44890"/>
                    <a:pt x="78441" y="45092"/>
                  </a:cubicBezTo>
                  <a:cubicBezTo>
                    <a:pt x="78441" y="45856"/>
                    <a:pt x="78121" y="46606"/>
                    <a:pt x="77534" y="47238"/>
                  </a:cubicBezTo>
                  <a:cubicBezTo>
                    <a:pt x="76941" y="46606"/>
                    <a:pt x="76621" y="45856"/>
                    <a:pt x="76621" y="45092"/>
                  </a:cubicBezTo>
                  <a:cubicBezTo>
                    <a:pt x="76621" y="44890"/>
                    <a:pt x="76640" y="44688"/>
                    <a:pt x="76686" y="44486"/>
                  </a:cubicBezTo>
                  <a:lnTo>
                    <a:pt x="76836" y="43787"/>
                  </a:lnTo>
                  <a:lnTo>
                    <a:pt x="76138" y="43938"/>
                  </a:lnTo>
                  <a:cubicBezTo>
                    <a:pt x="75936" y="43983"/>
                    <a:pt x="75734" y="44002"/>
                    <a:pt x="75532" y="44002"/>
                  </a:cubicBezTo>
                  <a:cubicBezTo>
                    <a:pt x="74768" y="44002"/>
                    <a:pt x="74018" y="43682"/>
                    <a:pt x="73385" y="43089"/>
                  </a:cubicBezTo>
                  <a:cubicBezTo>
                    <a:pt x="74018" y="42502"/>
                    <a:pt x="74768" y="42176"/>
                    <a:pt x="75532" y="42176"/>
                  </a:cubicBezTo>
                  <a:cubicBezTo>
                    <a:pt x="75734" y="42176"/>
                    <a:pt x="75936" y="42201"/>
                    <a:pt x="76138" y="42240"/>
                  </a:cubicBezTo>
                  <a:lnTo>
                    <a:pt x="76836" y="42397"/>
                  </a:lnTo>
                  <a:lnTo>
                    <a:pt x="76836" y="42397"/>
                  </a:lnTo>
                  <a:lnTo>
                    <a:pt x="76686" y="41692"/>
                  </a:lnTo>
                  <a:cubicBezTo>
                    <a:pt x="76640" y="41497"/>
                    <a:pt x="76621" y="41295"/>
                    <a:pt x="76621" y="41093"/>
                  </a:cubicBezTo>
                  <a:cubicBezTo>
                    <a:pt x="76621" y="40329"/>
                    <a:pt x="76941" y="39579"/>
                    <a:pt x="77534" y="38946"/>
                  </a:cubicBezTo>
                  <a:close/>
                  <a:moveTo>
                    <a:pt x="56776" y="43637"/>
                  </a:moveTo>
                  <a:cubicBezTo>
                    <a:pt x="57623" y="44133"/>
                    <a:pt x="58557" y="44498"/>
                    <a:pt x="59568" y="44706"/>
                  </a:cubicBezTo>
                  <a:cubicBezTo>
                    <a:pt x="59776" y="45718"/>
                    <a:pt x="60143" y="46657"/>
                    <a:pt x="60644" y="47500"/>
                  </a:cubicBezTo>
                  <a:cubicBezTo>
                    <a:pt x="60390" y="47871"/>
                    <a:pt x="60110" y="48210"/>
                    <a:pt x="59797" y="48523"/>
                  </a:cubicBezTo>
                  <a:cubicBezTo>
                    <a:pt x="59405" y="48915"/>
                    <a:pt x="58981" y="49253"/>
                    <a:pt x="58511" y="49547"/>
                  </a:cubicBezTo>
                  <a:cubicBezTo>
                    <a:pt x="58394" y="49012"/>
                    <a:pt x="58328" y="48464"/>
                    <a:pt x="58328" y="47916"/>
                  </a:cubicBezTo>
                  <a:cubicBezTo>
                    <a:pt x="58328" y="47388"/>
                    <a:pt x="58388" y="46853"/>
                    <a:pt x="58505" y="46325"/>
                  </a:cubicBezTo>
                  <a:lnTo>
                    <a:pt x="58662" y="45621"/>
                  </a:lnTo>
                  <a:lnTo>
                    <a:pt x="57957" y="45777"/>
                  </a:lnTo>
                  <a:cubicBezTo>
                    <a:pt x="57428" y="45887"/>
                    <a:pt x="56894" y="45946"/>
                    <a:pt x="56358" y="45946"/>
                  </a:cubicBezTo>
                  <a:cubicBezTo>
                    <a:pt x="55810" y="45946"/>
                    <a:pt x="55269" y="45887"/>
                    <a:pt x="54733" y="45763"/>
                  </a:cubicBezTo>
                  <a:cubicBezTo>
                    <a:pt x="55028" y="45300"/>
                    <a:pt x="55367" y="44869"/>
                    <a:pt x="55751" y="44486"/>
                  </a:cubicBezTo>
                  <a:cubicBezTo>
                    <a:pt x="56064" y="44172"/>
                    <a:pt x="56410" y="43891"/>
                    <a:pt x="56776" y="43637"/>
                  </a:cubicBezTo>
                  <a:close/>
                  <a:moveTo>
                    <a:pt x="65602" y="43637"/>
                  </a:moveTo>
                  <a:cubicBezTo>
                    <a:pt x="65961" y="43884"/>
                    <a:pt x="66307" y="44165"/>
                    <a:pt x="66620" y="44486"/>
                  </a:cubicBezTo>
                  <a:cubicBezTo>
                    <a:pt x="67011" y="44869"/>
                    <a:pt x="67351" y="45300"/>
                    <a:pt x="67644" y="45763"/>
                  </a:cubicBezTo>
                  <a:cubicBezTo>
                    <a:pt x="67110" y="45887"/>
                    <a:pt x="66562" y="45946"/>
                    <a:pt x="66014" y="45946"/>
                  </a:cubicBezTo>
                  <a:cubicBezTo>
                    <a:pt x="65485" y="45946"/>
                    <a:pt x="64949" y="45887"/>
                    <a:pt x="64422" y="45777"/>
                  </a:cubicBezTo>
                  <a:lnTo>
                    <a:pt x="63717" y="45621"/>
                  </a:lnTo>
                  <a:lnTo>
                    <a:pt x="63874" y="46325"/>
                  </a:lnTo>
                  <a:cubicBezTo>
                    <a:pt x="63985" y="46853"/>
                    <a:pt x="64043" y="47388"/>
                    <a:pt x="64043" y="47916"/>
                  </a:cubicBezTo>
                  <a:cubicBezTo>
                    <a:pt x="64043" y="48464"/>
                    <a:pt x="63985" y="49012"/>
                    <a:pt x="63861" y="49547"/>
                  </a:cubicBezTo>
                  <a:cubicBezTo>
                    <a:pt x="63398" y="49253"/>
                    <a:pt x="62967" y="48915"/>
                    <a:pt x="62582" y="48523"/>
                  </a:cubicBezTo>
                  <a:cubicBezTo>
                    <a:pt x="62263" y="48210"/>
                    <a:pt x="61982" y="47864"/>
                    <a:pt x="61733" y="47506"/>
                  </a:cubicBezTo>
                  <a:cubicBezTo>
                    <a:pt x="62230" y="46657"/>
                    <a:pt x="62595" y="45718"/>
                    <a:pt x="62804" y="44706"/>
                  </a:cubicBezTo>
                  <a:cubicBezTo>
                    <a:pt x="63814" y="44498"/>
                    <a:pt x="64754" y="44133"/>
                    <a:pt x="65602" y="43637"/>
                  </a:cubicBezTo>
                  <a:close/>
                  <a:moveTo>
                    <a:pt x="54278" y="46599"/>
                  </a:moveTo>
                  <a:cubicBezTo>
                    <a:pt x="54956" y="46775"/>
                    <a:pt x="55654" y="46873"/>
                    <a:pt x="56358" y="46873"/>
                  </a:cubicBezTo>
                  <a:lnTo>
                    <a:pt x="56365" y="46873"/>
                  </a:lnTo>
                  <a:cubicBezTo>
                    <a:pt x="56737" y="46873"/>
                    <a:pt x="57108" y="46847"/>
                    <a:pt x="57487" y="46795"/>
                  </a:cubicBezTo>
                  <a:lnTo>
                    <a:pt x="57487" y="46795"/>
                  </a:lnTo>
                  <a:cubicBezTo>
                    <a:pt x="57434" y="47166"/>
                    <a:pt x="57409" y="47545"/>
                    <a:pt x="57409" y="47916"/>
                  </a:cubicBezTo>
                  <a:cubicBezTo>
                    <a:pt x="57409" y="48621"/>
                    <a:pt x="57500" y="49319"/>
                    <a:pt x="57677" y="50005"/>
                  </a:cubicBezTo>
                  <a:cubicBezTo>
                    <a:pt x="56527" y="50545"/>
                    <a:pt x="55211" y="50827"/>
                    <a:pt x="53794" y="50827"/>
                  </a:cubicBezTo>
                  <a:lnTo>
                    <a:pt x="53456" y="50827"/>
                  </a:lnTo>
                  <a:cubicBezTo>
                    <a:pt x="53410" y="49280"/>
                    <a:pt x="53690" y="47844"/>
                    <a:pt x="54278" y="46599"/>
                  </a:cubicBezTo>
                  <a:close/>
                  <a:moveTo>
                    <a:pt x="68101" y="46599"/>
                  </a:moveTo>
                  <a:cubicBezTo>
                    <a:pt x="68682" y="47844"/>
                    <a:pt x="68968" y="49280"/>
                    <a:pt x="68923" y="50827"/>
                  </a:cubicBezTo>
                  <a:lnTo>
                    <a:pt x="68583" y="50827"/>
                  </a:lnTo>
                  <a:cubicBezTo>
                    <a:pt x="67168" y="50827"/>
                    <a:pt x="65850" y="50545"/>
                    <a:pt x="64696" y="50005"/>
                  </a:cubicBezTo>
                  <a:cubicBezTo>
                    <a:pt x="64871" y="49319"/>
                    <a:pt x="64970" y="48621"/>
                    <a:pt x="64970" y="47916"/>
                  </a:cubicBezTo>
                  <a:cubicBezTo>
                    <a:pt x="64970" y="47545"/>
                    <a:pt x="64943" y="47166"/>
                    <a:pt x="64891" y="46795"/>
                  </a:cubicBezTo>
                  <a:lnTo>
                    <a:pt x="64891" y="46795"/>
                  </a:lnTo>
                  <a:cubicBezTo>
                    <a:pt x="65262" y="46847"/>
                    <a:pt x="65641" y="46873"/>
                    <a:pt x="66014" y="46873"/>
                  </a:cubicBezTo>
                  <a:cubicBezTo>
                    <a:pt x="66719" y="46873"/>
                    <a:pt x="67415" y="46775"/>
                    <a:pt x="68101" y="46599"/>
                  </a:cubicBezTo>
                  <a:close/>
                  <a:moveTo>
                    <a:pt x="86961" y="46599"/>
                  </a:moveTo>
                  <a:cubicBezTo>
                    <a:pt x="87645" y="46775"/>
                    <a:pt x="88344" y="46873"/>
                    <a:pt x="89048" y="46873"/>
                  </a:cubicBezTo>
                  <a:cubicBezTo>
                    <a:pt x="89421" y="46873"/>
                    <a:pt x="89798" y="46847"/>
                    <a:pt x="90171" y="46795"/>
                  </a:cubicBezTo>
                  <a:lnTo>
                    <a:pt x="90171" y="46795"/>
                  </a:lnTo>
                  <a:cubicBezTo>
                    <a:pt x="90118" y="47166"/>
                    <a:pt x="90093" y="47545"/>
                    <a:pt x="90093" y="47916"/>
                  </a:cubicBezTo>
                  <a:cubicBezTo>
                    <a:pt x="90093" y="48621"/>
                    <a:pt x="90190" y="49319"/>
                    <a:pt x="90367" y="50005"/>
                  </a:cubicBezTo>
                  <a:cubicBezTo>
                    <a:pt x="89211" y="50545"/>
                    <a:pt x="87894" y="50827"/>
                    <a:pt x="86477" y="50827"/>
                  </a:cubicBezTo>
                  <a:lnTo>
                    <a:pt x="86146" y="50827"/>
                  </a:lnTo>
                  <a:cubicBezTo>
                    <a:pt x="86094" y="49280"/>
                    <a:pt x="86380" y="47844"/>
                    <a:pt x="86961" y="46599"/>
                  </a:cubicBezTo>
                  <a:close/>
                  <a:moveTo>
                    <a:pt x="72759" y="43761"/>
                  </a:moveTo>
                  <a:cubicBezTo>
                    <a:pt x="73554" y="44511"/>
                    <a:pt x="74527" y="44929"/>
                    <a:pt x="75532" y="44929"/>
                  </a:cubicBezTo>
                  <a:cubicBezTo>
                    <a:pt x="75590" y="44929"/>
                    <a:pt x="75643" y="44922"/>
                    <a:pt x="75701" y="44922"/>
                  </a:cubicBezTo>
                  <a:cubicBezTo>
                    <a:pt x="75695" y="44974"/>
                    <a:pt x="75695" y="45034"/>
                    <a:pt x="75695" y="45092"/>
                  </a:cubicBezTo>
                  <a:cubicBezTo>
                    <a:pt x="75695" y="46097"/>
                    <a:pt x="76105" y="47061"/>
                    <a:pt x="76863" y="47864"/>
                  </a:cubicBezTo>
                  <a:cubicBezTo>
                    <a:pt x="75682" y="48987"/>
                    <a:pt x="74813" y="50265"/>
                    <a:pt x="74298" y="51634"/>
                  </a:cubicBezTo>
                  <a:cubicBezTo>
                    <a:pt x="73060" y="51068"/>
                    <a:pt x="71650" y="50773"/>
                    <a:pt x="70136" y="50773"/>
                  </a:cubicBezTo>
                  <a:cubicBezTo>
                    <a:pt x="70038" y="50773"/>
                    <a:pt x="69941" y="50773"/>
                    <a:pt x="69842" y="50780"/>
                  </a:cubicBezTo>
                  <a:cubicBezTo>
                    <a:pt x="69881" y="49162"/>
                    <a:pt x="69588" y="47648"/>
                    <a:pt x="68989" y="46317"/>
                  </a:cubicBezTo>
                  <a:cubicBezTo>
                    <a:pt x="70351" y="45809"/>
                    <a:pt x="71636" y="44941"/>
                    <a:pt x="72759" y="43761"/>
                  </a:cubicBezTo>
                  <a:close/>
                  <a:moveTo>
                    <a:pt x="82310" y="43761"/>
                  </a:moveTo>
                  <a:cubicBezTo>
                    <a:pt x="83424" y="44941"/>
                    <a:pt x="84710" y="45809"/>
                    <a:pt x="86074" y="46317"/>
                  </a:cubicBezTo>
                  <a:cubicBezTo>
                    <a:pt x="85474" y="47648"/>
                    <a:pt x="85180" y="49162"/>
                    <a:pt x="85219" y="50780"/>
                  </a:cubicBezTo>
                  <a:cubicBezTo>
                    <a:pt x="85122" y="50773"/>
                    <a:pt x="85023" y="50773"/>
                    <a:pt x="84926" y="50773"/>
                  </a:cubicBezTo>
                  <a:cubicBezTo>
                    <a:pt x="83418" y="50773"/>
                    <a:pt x="82009" y="51068"/>
                    <a:pt x="80763" y="51634"/>
                  </a:cubicBezTo>
                  <a:cubicBezTo>
                    <a:pt x="80280" y="50357"/>
                    <a:pt x="79491" y="49150"/>
                    <a:pt x="78428" y="48087"/>
                  </a:cubicBezTo>
                  <a:cubicBezTo>
                    <a:pt x="78356" y="48015"/>
                    <a:pt x="78272" y="47943"/>
                    <a:pt x="78200" y="47871"/>
                  </a:cubicBezTo>
                  <a:cubicBezTo>
                    <a:pt x="78956" y="47069"/>
                    <a:pt x="79368" y="46097"/>
                    <a:pt x="79368" y="45092"/>
                  </a:cubicBezTo>
                  <a:cubicBezTo>
                    <a:pt x="79368" y="45034"/>
                    <a:pt x="79368" y="44974"/>
                    <a:pt x="79361" y="44922"/>
                  </a:cubicBezTo>
                  <a:cubicBezTo>
                    <a:pt x="79419" y="44922"/>
                    <a:pt x="79471" y="44929"/>
                    <a:pt x="79531" y="44929"/>
                  </a:cubicBezTo>
                  <a:cubicBezTo>
                    <a:pt x="80536" y="44929"/>
                    <a:pt x="81506" y="44517"/>
                    <a:pt x="82310" y="43761"/>
                  </a:cubicBezTo>
                  <a:close/>
                  <a:moveTo>
                    <a:pt x="61185" y="48322"/>
                  </a:moveTo>
                  <a:cubicBezTo>
                    <a:pt x="61414" y="48621"/>
                    <a:pt x="61661" y="48909"/>
                    <a:pt x="61929" y="49175"/>
                  </a:cubicBezTo>
                  <a:cubicBezTo>
                    <a:pt x="62425" y="49677"/>
                    <a:pt x="62986" y="50102"/>
                    <a:pt x="63593" y="50460"/>
                  </a:cubicBezTo>
                  <a:cubicBezTo>
                    <a:pt x="63130" y="51752"/>
                    <a:pt x="62314" y="52965"/>
                    <a:pt x="61185" y="54022"/>
                  </a:cubicBezTo>
                  <a:cubicBezTo>
                    <a:pt x="60064" y="52965"/>
                    <a:pt x="59249" y="51752"/>
                    <a:pt x="58785" y="50460"/>
                  </a:cubicBezTo>
                  <a:cubicBezTo>
                    <a:pt x="59391" y="50102"/>
                    <a:pt x="59947" y="49677"/>
                    <a:pt x="60448" y="49175"/>
                  </a:cubicBezTo>
                  <a:cubicBezTo>
                    <a:pt x="60716" y="48909"/>
                    <a:pt x="60957" y="48621"/>
                    <a:pt x="61185" y="48322"/>
                  </a:cubicBezTo>
                  <a:close/>
                  <a:moveTo>
                    <a:pt x="44851" y="48491"/>
                  </a:moveTo>
                  <a:cubicBezTo>
                    <a:pt x="45979" y="49547"/>
                    <a:pt x="46795" y="50767"/>
                    <a:pt x="47257" y="52059"/>
                  </a:cubicBezTo>
                  <a:cubicBezTo>
                    <a:pt x="46651" y="52417"/>
                    <a:pt x="46091" y="52842"/>
                    <a:pt x="45588" y="53344"/>
                  </a:cubicBezTo>
                  <a:cubicBezTo>
                    <a:pt x="45327" y="53612"/>
                    <a:pt x="45079" y="53898"/>
                    <a:pt x="44851" y="54199"/>
                  </a:cubicBezTo>
                  <a:cubicBezTo>
                    <a:pt x="44622" y="53898"/>
                    <a:pt x="44375" y="53612"/>
                    <a:pt x="44113" y="53344"/>
                  </a:cubicBezTo>
                  <a:cubicBezTo>
                    <a:pt x="43611" y="52842"/>
                    <a:pt x="43050" y="52417"/>
                    <a:pt x="42443" y="52059"/>
                  </a:cubicBezTo>
                  <a:cubicBezTo>
                    <a:pt x="42912" y="50767"/>
                    <a:pt x="43722" y="49554"/>
                    <a:pt x="44851" y="48491"/>
                  </a:cubicBezTo>
                  <a:close/>
                  <a:moveTo>
                    <a:pt x="77534" y="48497"/>
                  </a:moveTo>
                  <a:cubicBezTo>
                    <a:pt x="78657" y="49554"/>
                    <a:pt x="79471" y="50773"/>
                    <a:pt x="79934" y="52065"/>
                  </a:cubicBezTo>
                  <a:cubicBezTo>
                    <a:pt x="79329" y="52424"/>
                    <a:pt x="78766" y="52848"/>
                    <a:pt x="78272" y="53350"/>
                  </a:cubicBezTo>
                  <a:cubicBezTo>
                    <a:pt x="78004" y="53618"/>
                    <a:pt x="77763" y="53905"/>
                    <a:pt x="77534" y="54205"/>
                  </a:cubicBezTo>
                  <a:cubicBezTo>
                    <a:pt x="77306" y="53905"/>
                    <a:pt x="77058" y="53618"/>
                    <a:pt x="76791" y="53350"/>
                  </a:cubicBezTo>
                  <a:cubicBezTo>
                    <a:pt x="76294" y="52848"/>
                    <a:pt x="75734" y="52424"/>
                    <a:pt x="75126" y="52065"/>
                  </a:cubicBezTo>
                  <a:cubicBezTo>
                    <a:pt x="75590" y="50773"/>
                    <a:pt x="76405" y="49560"/>
                    <a:pt x="77534" y="48497"/>
                  </a:cubicBezTo>
                  <a:close/>
                  <a:moveTo>
                    <a:pt x="37453" y="51688"/>
                  </a:moveTo>
                  <a:cubicBezTo>
                    <a:pt x="38874" y="51688"/>
                    <a:pt x="40193" y="51974"/>
                    <a:pt x="41340" y="52516"/>
                  </a:cubicBezTo>
                  <a:cubicBezTo>
                    <a:pt x="41165" y="53200"/>
                    <a:pt x="41073" y="53898"/>
                    <a:pt x="41073" y="54603"/>
                  </a:cubicBezTo>
                  <a:cubicBezTo>
                    <a:pt x="41073" y="54976"/>
                    <a:pt x="41099" y="55353"/>
                    <a:pt x="41145" y="55726"/>
                  </a:cubicBezTo>
                  <a:cubicBezTo>
                    <a:pt x="40774" y="55672"/>
                    <a:pt x="40395" y="55647"/>
                    <a:pt x="40024" y="55647"/>
                  </a:cubicBezTo>
                  <a:cubicBezTo>
                    <a:pt x="39319" y="55647"/>
                    <a:pt x="38621" y="55738"/>
                    <a:pt x="37935" y="55915"/>
                  </a:cubicBezTo>
                  <a:cubicBezTo>
                    <a:pt x="37354" y="54675"/>
                    <a:pt x="37068" y="53239"/>
                    <a:pt x="37119" y="51694"/>
                  </a:cubicBezTo>
                  <a:cubicBezTo>
                    <a:pt x="37230" y="51694"/>
                    <a:pt x="37342" y="51688"/>
                    <a:pt x="37453" y="51688"/>
                  </a:cubicBezTo>
                  <a:close/>
                  <a:moveTo>
                    <a:pt x="52248" y="51688"/>
                  </a:moveTo>
                  <a:cubicBezTo>
                    <a:pt x="52360" y="51688"/>
                    <a:pt x="52471" y="51694"/>
                    <a:pt x="52580" y="51694"/>
                  </a:cubicBezTo>
                  <a:cubicBezTo>
                    <a:pt x="52634" y="53239"/>
                    <a:pt x="52346" y="54675"/>
                    <a:pt x="51766" y="55915"/>
                  </a:cubicBezTo>
                  <a:cubicBezTo>
                    <a:pt x="51080" y="55738"/>
                    <a:pt x="50382" y="55647"/>
                    <a:pt x="49678" y="55647"/>
                  </a:cubicBezTo>
                  <a:cubicBezTo>
                    <a:pt x="49307" y="55647"/>
                    <a:pt x="48928" y="55672"/>
                    <a:pt x="48557" y="55726"/>
                  </a:cubicBezTo>
                  <a:cubicBezTo>
                    <a:pt x="48602" y="55353"/>
                    <a:pt x="48627" y="54976"/>
                    <a:pt x="48627" y="54603"/>
                  </a:cubicBezTo>
                  <a:cubicBezTo>
                    <a:pt x="48627" y="53898"/>
                    <a:pt x="48536" y="53200"/>
                    <a:pt x="48361" y="52516"/>
                  </a:cubicBezTo>
                  <a:cubicBezTo>
                    <a:pt x="49515" y="51974"/>
                    <a:pt x="50827" y="51688"/>
                    <a:pt x="52248" y="51688"/>
                  </a:cubicBezTo>
                  <a:close/>
                  <a:moveTo>
                    <a:pt x="70136" y="51694"/>
                  </a:moveTo>
                  <a:cubicBezTo>
                    <a:pt x="71552" y="51694"/>
                    <a:pt x="72870" y="51980"/>
                    <a:pt x="74018" y="52522"/>
                  </a:cubicBezTo>
                  <a:cubicBezTo>
                    <a:pt x="73842" y="53206"/>
                    <a:pt x="73750" y="53905"/>
                    <a:pt x="73750" y="54609"/>
                  </a:cubicBezTo>
                  <a:cubicBezTo>
                    <a:pt x="73750" y="54982"/>
                    <a:pt x="73777" y="55359"/>
                    <a:pt x="73828" y="55732"/>
                  </a:cubicBezTo>
                  <a:cubicBezTo>
                    <a:pt x="73457" y="55680"/>
                    <a:pt x="73078" y="55654"/>
                    <a:pt x="72707" y="55654"/>
                  </a:cubicBezTo>
                  <a:cubicBezTo>
                    <a:pt x="72003" y="55654"/>
                    <a:pt x="71304" y="55744"/>
                    <a:pt x="70619" y="55921"/>
                  </a:cubicBezTo>
                  <a:cubicBezTo>
                    <a:pt x="70032" y="54681"/>
                    <a:pt x="69751" y="53246"/>
                    <a:pt x="69797" y="51700"/>
                  </a:cubicBezTo>
                  <a:cubicBezTo>
                    <a:pt x="69914" y="51700"/>
                    <a:pt x="70025" y="51694"/>
                    <a:pt x="70136" y="51694"/>
                  </a:cubicBezTo>
                  <a:close/>
                  <a:moveTo>
                    <a:pt x="84926" y="51694"/>
                  </a:moveTo>
                  <a:cubicBezTo>
                    <a:pt x="85037" y="51694"/>
                    <a:pt x="85147" y="51700"/>
                    <a:pt x="85264" y="51700"/>
                  </a:cubicBezTo>
                  <a:cubicBezTo>
                    <a:pt x="85311" y="53246"/>
                    <a:pt x="85029" y="54681"/>
                    <a:pt x="84442" y="55928"/>
                  </a:cubicBezTo>
                  <a:cubicBezTo>
                    <a:pt x="83758" y="55744"/>
                    <a:pt x="83060" y="55654"/>
                    <a:pt x="82355" y="55654"/>
                  </a:cubicBezTo>
                  <a:cubicBezTo>
                    <a:pt x="81984" y="55654"/>
                    <a:pt x="81605" y="55680"/>
                    <a:pt x="81232" y="55732"/>
                  </a:cubicBezTo>
                  <a:cubicBezTo>
                    <a:pt x="81286" y="55359"/>
                    <a:pt x="81311" y="54982"/>
                    <a:pt x="81311" y="54609"/>
                  </a:cubicBezTo>
                  <a:cubicBezTo>
                    <a:pt x="81311" y="53905"/>
                    <a:pt x="81220" y="53206"/>
                    <a:pt x="81045" y="52522"/>
                  </a:cubicBezTo>
                  <a:cubicBezTo>
                    <a:pt x="82192" y="51980"/>
                    <a:pt x="83510" y="51694"/>
                    <a:pt x="84926" y="51694"/>
                  </a:cubicBezTo>
                  <a:close/>
                  <a:moveTo>
                    <a:pt x="57957" y="50891"/>
                  </a:moveTo>
                  <a:cubicBezTo>
                    <a:pt x="58472" y="52254"/>
                    <a:pt x="59339" y="53540"/>
                    <a:pt x="60520" y="54663"/>
                  </a:cubicBezTo>
                  <a:cubicBezTo>
                    <a:pt x="59770" y="55458"/>
                    <a:pt x="59360" y="56430"/>
                    <a:pt x="59360" y="57427"/>
                  </a:cubicBezTo>
                  <a:lnTo>
                    <a:pt x="59360" y="57598"/>
                  </a:lnTo>
                  <a:cubicBezTo>
                    <a:pt x="59307" y="57598"/>
                    <a:pt x="59255" y="57590"/>
                    <a:pt x="59203" y="57590"/>
                  </a:cubicBezTo>
                  <a:lnTo>
                    <a:pt x="59195" y="57590"/>
                  </a:lnTo>
                  <a:cubicBezTo>
                    <a:pt x="58192" y="57590"/>
                    <a:pt x="57220" y="58002"/>
                    <a:pt x="56416" y="58758"/>
                  </a:cubicBezTo>
                  <a:cubicBezTo>
                    <a:pt x="55302" y="57578"/>
                    <a:pt x="54016" y="56710"/>
                    <a:pt x="52646" y="56195"/>
                  </a:cubicBezTo>
                  <a:cubicBezTo>
                    <a:pt x="53254" y="54871"/>
                    <a:pt x="53546" y="53363"/>
                    <a:pt x="53507" y="51746"/>
                  </a:cubicBezTo>
                  <a:cubicBezTo>
                    <a:pt x="53606" y="51746"/>
                    <a:pt x="53697" y="51752"/>
                    <a:pt x="53794" y="51752"/>
                  </a:cubicBezTo>
                  <a:cubicBezTo>
                    <a:pt x="55302" y="51752"/>
                    <a:pt x="56711" y="51453"/>
                    <a:pt x="57957" y="50891"/>
                  </a:cubicBezTo>
                  <a:close/>
                  <a:moveTo>
                    <a:pt x="64415" y="50891"/>
                  </a:moveTo>
                  <a:cubicBezTo>
                    <a:pt x="65662" y="51453"/>
                    <a:pt x="67071" y="51752"/>
                    <a:pt x="68577" y="51752"/>
                  </a:cubicBezTo>
                  <a:cubicBezTo>
                    <a:pt x="68682" y="51752"/>
                    <a:pt x="68779" y="51746"/>
                    <a:pt x="68878" y="51746"/>
                  </a:cubicBezTo>
                  <a:cubicBezTo>
                    <a:pt x="68838" y="53363"/>
                    <a:pt x="69131" y="54877"/>
                    <a:pt x="69732" y="56202"/>
                  </a:cubicBezTo>
                  <a:cubicBezTo>
                    <a:pt x="68369" y="56717"/>
                    <a:pt x="67083" y="57578"/>
                    <a:pt x="65967" y="58758"/>
                  </a:cubicBezTo>
                  <a:cubicBezTo>
                    <a:pt x="65165" y="58008"/>
                    <a:pt x="64193" y="57590"/>
                    <a:pt x="63188" y="57590"/>
                  </a:cubicBezTo>
                  <a:cubicBezTo>
                    <a:pt x="63136" y="57590"/>
                    <a:pt x="63078" y="57598"/>
                    <a:pt x="63025" y="57598"/>
                  </a:cubicBezTo>
                  <a:lnTo>
                    <a:pt x="63025" y="57427"/>
                  </a:lnTo>
                  <a:cubicBezTo>
                    <a:pt x="63025" y="56424"/>
                    <a:pt x="62621" y="55458"/>
                    <a:pt x="61865" y="54655"/>
                  </a:cubicBezTo>
                  <a:cubicBezTo>
                    <a:pt x="63045" y="53534"/>
                    <a:pt x="63907" y="52254"/>
                    <a:pt x="64415" y="50891"/>
                  </a:cubicBezTo>
                  <a:close/>
                  <a:moveTo>
                    <a:pt x="42176" y="52972"/>
                  </a:moveTo>
                  <a:cubicBezTo>
                    <a:pt x="42638" y="53266"/>
                    <a:pt x="43069" y="53606"/>
                    <a:pt x="43460" y="53997"/>
                  </a:cubicBezTo>
                  <a:cubicBezTo>
                    <a:pt x="43773" y="54310"/>
                    <a:pt x="44055" y="54648"/>
                    <a:pt x="44303" y="55015"/>
                  </a:cubicBezTo>
                  <a:cubicBezTo>
                    <a:pt x="43806" y="55862"/>
                    <a:pt x="43441" y="56801"/>
                    <a:pt x="43233" y="57813"/>
                  </a:cubicBezTo>
                  <a:cubicBezTo>
                    <a:pt x="42222" y="58021"/>
                    <a:pt x="41282" y="58387"/>
                    <a:pt x="40440" y="58882"/>
                  </a:cubicBezTo>
                  <a:cubicBezTo>
                    <a:pt x="40075" y="58628"/>
                    <a:pt x="39729" y="58348"/>
                    <a:pt x="39416" y="58035"/>
                  </a:cubicBezTo>
                  <a:cubicBezTo>
                    <a:pt x="39031" y="57650"/>
                    <a:pt x="38685" y="57219"/>
                    <a:pt x="38392" y="56756"/>
                  </a:cubicBezTo>
                  <a:cubicBezTo>
                    <a:pt x="38928" y="56632"/>
                    <a:pt x="39476" y="56566"/>
                    <a:pt x="40024" y="56566"/>
                  </a:cubicBezTo>
                  <a:cubicBezTo>
                    <a:pt x="40558" y="56566"/>
                    <a:pt x="41093" y="56626"/>
                    <a:pt x="41614" y="56743"/>
                  </a:cubicBezTo>
                  <a:lnTo>
                    <a:pt x="42319" y="56900"/>
                  </a:lnTo>
                  <a:lnTo>
                    <a:pt x="42169" y="56195"/>
                  </a:lnTo>
                  <a:cubicBezTo>
                    <a:pt x="42051" y="55666"/>
                    <a:pt x="41993" y="55132"/>
                    <a:pt x="41993" y="54603"/>
                  </a:cubicBezTo>
                  <a:cubicBezTo>
                    <a:pt x="41993" y="54055"/>
                    <a:pt x="42059" y="53507"/>
                    <a:pt x="42176" y="52972"/>
                  </a:cubicBezTo>
                  <a:close/>
                  <a:moveTo>
                    <a:pt x="47525" y="52972"/>
                  </a:moveTo>
                  <a:cubicBezTo>
                    <a:pt x="47648" y="53507"/>
                    <a:pt x="47708" y="54055"/>
                    <a:pt x="47708" y="54603"/>
                  </a:cubicBezTo>
                  <a:cubicBezTo>
                    <a:pt x="47708" y="55132"/>
                    <a:pt x="47648" y="55666"/>
                    <a:pt x="47531" y="56195"/>
                  </a:cubicBezTo>
                  <a:lnTo>
                    <a:pt x="47382" y="56900"/>
                  </a:lnTo>
                  <a:lnTo>
                    <a:pt x="48087" y="56743"/>
                  </a:lnTo>
                  <a:cubicBezTo>
                    <a:pt x="48608" y="56626"/>
                    <a:pt x="49144" y="56566"/>
                    <a:pt x="49678" y="56566"/>
                  </a:cubicBezTo>
                  <a:cubicBezTo>
                    <a:pt x="50226" y="56566"/>
                    <a:pt x="50774" y="56632"/>
                    <a:pt x="51309" y="56756"/>
                  </a:cubicBezTo>
                  <a:cubicBezTo>
                    <a:pt x="51015" y="57219"/>
                    <a:pt x="50670" y="57650"/>
                    <a:pt x="50285" y="58035"/>
                  </a:cubicBezTo>
                  <a:cubicBezTo>
                    <a:pt x="49972" y="58348"/>
                    <a:pt x="49626" y="58628"/>
                    <a:pt x="49261" y="58882"/>
                  </a:cubicBezTo>
                  <a:cubicBezTo>
                    <a:pt x="48419" y="58387"/>
                    <a:pt x="47479" y="58021"/>
                    <a:pt x="46468" y="57813"/>
                  </a:cubicBezTo>
                  <a:cubicBezTo>
                    <a:pt x="46260" y="56801"/>
                    <a:pt x="45895" y="55862"/>
                    <a:pt x="45399" y="55015"/>
                  </a:cubicBezTo>
                  <a:cubicBezTo>
                    <a:pt x="45646" y="54648"/>
                    <a:pt x="45926" y="54310"/>
                    <a:pt x="46239" y="53997"/>
                  </a:cubicBezTo>
                  <a:cubicBezTo>
                    <a:pt x="46631" y="53606"/>
                    <a:pt x="47061" y="53266"/>
                    <a:pt x="47525" y="52972"/>
                  </a:cubicBezTo>
                  <a:close/>
                  <a:moveTo>
                    <a:pt x="74860" y="52979"/>
                  </a:moveTo>
                  <a:cubicBezTo>
                    <a:pt x="75322" y="53272"/>
                    <a:pt x="75753" y="53612"/>
                    <a:pt x="76138" y="54003"/>
                  </a:cubicBezTo>
                  <a:cubicBezTo>
                    <a:pt x="76451" y="54316"/>
                    <a:pt x="76731" y="54655"/>
                    <a:pt x="76986" y="55021"/>
                  </a:cubicBezTo>
                  <a:cubicBezTo>
                    <a:pt x="76490" y="55868"/>
                    <a:pt x="76125" y="56807"/>
                    <a:pt x="75917" y="57819"/>
                  </a:cubicBezTo>
                  <a:cubicBezTo>
                    <a:pt x="74905" y="58029"/>
                    <a:pt x="73966" y="58394"/>
                    <a:pt x="73117" y="58890"/>
                  </a:cubicBezTo>
                  <a:cubicBezTo>
                    <a:pt x="72753" y="58635"/>
                    <a:pt x="72413" y="58354"/>
                    <a:pt x="72100" y="58041"/>
                  </a:cubicBezTo>
                  <a:cubicBezTo>
                    <a:pt x="71708" y="57656"/>
                    <a:pt x="71369" y="57226"/>
                    <a:pt x="71076" y="56762"/>
                  </a:cubicBezTo>
                  <a:cubicBezTo>
                    <a:pt x="71611" y="56638"/>
                    <a:pt x="72159" y="56573"/>
                    <a:pt x="72707" y="56573"/>
                  </a:cubicBezTo>
                  <a:cubicBezTo>
                    <a:pt x="73235" y="56573"/>
                    <a:pt x="73770" y="56632"/>
                    <a:pt x="74298" y="56750"/>
                  </a:cubicBezTo>
                  <a:lnTo>
                    <a:pt x="75003" y="56906"/>
                  </a:lnTo>
                  <a:lnTo>
                    <a:pt x="75003" y="56906"/>
                  </a:lnTo>
                  <a:lnTo>
                    <a:pt x="74846" y="56202"/>
                  </a:lnTo>
                  <a:cubicBezTo>
                    <a:pt x="74729" y="55672"/>
                    <a:pt x="74671" y="55138"/>
                    <a:pt x="74671" y="54609"/>
                  </a:cubicBezTo>
                  <a:cubicBezTo>
                    <a:pt x="74671" y="54061"/>
                    <a:pt x="74735" y="53513"/>
                    <a:pt x="74860" y="52979"/>
                  </a:cubicBezTo>
                  <a:close/>
                  <a:moveTo>
                    <a:pt x="80202" y="52979"/>
                  </a:moveTo>
                  <a:cubicBezTo>
                    <a:pt x="80326" y="53513"/>
                    <a:pt x="80392" y="54061"/>
                    <a:pt x="80392" y="54609"/>
                  </a:cubicBezTo>
                  <a:cubicBezTo>
                    <a:pt x="80392" y="55138"/>
                    <a:pt x="80332" y="55672"/>
                    <a:pt x="80215" y="56202"/>
                  </a:cubicBezTo>
                  <a:lnTo>
                    <a:pt x="80058" y="56906"/>
                  </a:lnTo>
                  <a:lnTo>
                    <a:pt x="80058" y="56906"/>
                  </a:lnTo>
                  <a:lnTo>
                    <a:pt x="80763" y="56750"/>
                  </a:lnTo>
                  <a:cubicBezTo>
                    <a:pt x="81292" y="56632"/>
                    <a:pt x="81827" y="56573"/>
                    <a:pt x="82355" y="56573"/>
                  </a:cubicBezTo>
                  <a:cubicBezTo>
                    <a:pt x="82909" y="56573"/>
                    <a:pt x="83451" y="56638"/>
                    <a:pt x="83986" y="56762"/>
                  </a:cubicBezTo>
                  <a:cubicBezTo>
                    <a:pt x="83692" y="57226"/>
                    <a:pt x="83354" y="57656"/>
                    <a:pt x="82963" y="58041"/>
                  </a:cubicBezTo>
                  <a:cubicBezTo>
                    <a:pt x="82649" y="58354"/>
                    <a:pt x="82310" y="58635"/>
                    <a:pt x="81945" y="58890"/>
                  </a:cubicBezTo>
                  <a:cubicBezTo>
                    <a:pt x="81096" y="58394"/>
                    <a:pt x="80157" y="58029"/>
                    <a:pt x="79145" y="57819"/>
                  </a:cubicBezTo>
                  <a:cubicBezTo>
                    <a:pt x="78937" y="56807"/>
                    <a:pt x="78571" y="55868"/>
                    <a:pt x="78076" y="55021"/>
                  </a:cubicBezTo>
                  <a:cubicBezTo>
                    <a:pt x="78330" y="54655"/>
                    <a:pt x="78610" y="54316"/>
                    <a:pt x="78923" y="54003"/>
                  </a:cubicBezTo>
                  <a:cubicBezTo>
                    <a:pt x="79308" y="53612"/>
                    <a:pt x="79739" y="53272"/>
                    <a:pt x="80202" y="52979"/>
                  </a:cubicBezTo>
                  <a:close/>
                  <a:moveTo>
                    <a:pt x="37479" y="57024"/>
                  </a:moveTo>
                  <a:cubicBezTo>
                    <a:pt x="37838" y="57629"/>
                    <a:pt x="38268" y="58192"/>
                    <a:pt x="38763" y="58686"/>
                  </a:cubicBezTo>
                  <a:cubicBezTo>
                    <a:pt x="39031" y="58954"/>
                    <a:pt x="39319" y="59203"/>
                    <a:pt x="39618" y="59430"/>
                  </a:cubicBezTo>
                  <a:cubicBezTo>
                    <a:pt x="39319" y="59652"/>
                    <a:pt x="39031" y="59900"/>
                    <a:pt x="38763" y="60167"/>
                  </a:cubicBezTo>
                  <a:cubicBezTo>
                    <a:pt x="38268" y="60664"/>
                    <a:pt x="37838" y="61224"/>
                    <a:pt x="37479" y="61832"/>
                  </a:cubicBezTo>
                  <a:cubicBezTo>
                    <a:pt x="36188" y="61368"/>
                    <a:pt x="34974" y="60553"/>
                    <a:pt x="33917" y="59430"/>
                  </a:cubicBezTo>
                  <a:cubicBezTo>
                    <a:pt x="34974" y="58303"/>
                    <a:pt x="36188" y="57487"/>
                    <a:pt x="37479" y="57024"/>
                  </a:cubicBezTo>
                  <a:close/>
                  <a:moveTo>
                    <a:pt x="52222" y="57024"/>
                  </a:moveTo>
                  <a:cubicBezTo>
                    <a:pt x="53514" y="57487"/>
                    <a:pt x="54727" y="58303"/>
                    <a:pt x="55784" y="59430"/>
                  </a:cubicBezTo>
                  <a:cubicBezTo>
                    <a:pt x="54727" y="60553"/>
                    <a:pt x="53514" y="61368"/>
                    <a:pt x="52222" y="61832"/>
                  </a:cubicBezTo>
                  <a:cubicBezTo>
                    <a:pt x="51863" y="61224"/>
                    <a:pt x="51433" y="60664"/>
                    <a:pt x="50936" y="60167"/>
                  </a:cubicBezTo>
                  <a:cubicBezTo>
                    <a:pt x="50670" y="59900"/>
                    <a:pt x="50382" y="59652"/>
                    <a:pt x="50083" y="59430"/>
                  </a:cubicBezTo>
                  <a:cubicBezTo>
                    <a:pt x="50382" y="59203"/>
                    <a:pt x="50670" y="58954"/>
                    <a:pt x="50936" y="58686"/>
                  </a:cubicBezTo>
                  <a:cubicBezTo>
                    <a:pt x="51433" y="58192"/>
                    <a:pt x="51863" y="57629"/>
                    <a:pt x="52222" y="57024"/>
                  </a:cubicBezTo>
                  <a:close/>
                  <a:moveTo>
                    <a:pt x="70163" y="57030"/>
                  </a:moveTo>
                  <a:cubicBezTo>
                    <a:pt x="70522" y="57637"/>
                    <a:pt x="70946" y="58198"/>
                    <a:pt x="71447" y="58694"/>
                  </a:cubicBezTo>
                  <a:cubicBezTo>
                    <a:pt x="71715" y="58960"/>
                    <a:pt x="72003" y="59209"/>
                    <a:pt x="72302" y="59438"/>
                  </a:cubicBezTo>
                  <a:cubicBezTo>
                    <a:pt x="72003" y="59665"/>
                    <a:pt x="71715" y="59908"/>
                    <a:pt x="71447" y="60174"/>
                  </a:cubicBezTo>
                  <a:cubicBezTo>
                    <a:pt x="70946" y="60670"/>
                    <a:pt x="70522" y="61231"/>
                    <a:pt x="70163" y="61838"/>
                  </a:cubicBezTo>
                  <a:cubicBezTo>
                    <a:pt x="68871" y="61375"/>
                    <a:pt x="67650" y="60559"/>
                    <a:pt x="66593" y="59438"/>
                  </a:cubicBezTo>
                  <a:cubicBezTo>
                    <a:pt x="67658" y="58309"/>
                    <a:pt x="68871" y="57493"/>
                    <a:pt x="70163" y="57030"/>
                  </a:cubicBezTo>
                  <a:close/>
                  <a:moveTo>
                    <a:pt x="84899" y="57030"/>
                  </a:moveTo>
                  <a:cubicBezTo>
                    <a:pt x="86191" y="57493"/>
                    <a:pt x="87411" y="58309"/>
                    <a:pt x="88467" y="59438"/>
                  </a:cubicBezTo>
                  <a:cubicBezTo>
                    <a:pt x="87411" y="60559"/>
                    <a:pt x="86191" y="61375"/>
                    <a:pt x="84899" y="61838"/>
                  </a:cubicBezTo>
                  <a:cubicBezTo>
                    <a:pt x="84541" y="61231"/>
                    <a:pt x="84116" y="60670"/>
                    <a:pt x="83614" y="60174"/>
                  </a:cubicBezTo>
                  <a:cubicBezTo>
                    <a:pt x="83346" y="59908"/>
                    <a:pt x="83060" y="59665"/>
                    <a:pt x="82759" y="59438"/>
                  </a:cubicBezTo>
                  <a:cubicBezTo>
                    <a:pt x="83060" y="59209"/>
                    <a:pt x="83346" y="58960"/>
                    <a:pt x="83614" y="58694"/>
                  </a:cubicBezTo>
                  <a:cubicBezTo>
                    <a:pt x="84116" y="58198"/>
                    <a:pt x="84541" y="57637"/>
                    <a:pt x="84899" y="57030"/>
                  </a:cubicBezTo>
                  <a:close/>
                  <a:moveTo>
                    <a:pt x="44851" y="55928"/>
                  </a:moveTo>
                  <a:cubicBezTo>
                    <a:pt x="45215" y="56651"/>
                    <a:pt x="45471" y="57442"/>
                    <a:pt x="45621" y="58282"/>
                  </a:cubicBezTo>
                  <a:lnTo>
                    <a:pt x="45673" y="58602"/>
                  </a:lnTo>
                  <a:lnTo>
                    <a:pt x="45992" y="58661"/>
                  </a:lnTo>
                  <a:cubicBezTo>
                    <a:pt x="46847" y="58804"/>
                    <a:pt x="47636" y="59065"/>
                    <a:pt x="48353" y="59424"/>
                  </a:cubicBezTo>
                  <a:cubicBezTo>
                    <a:pt x="47630" y="59790"/>
                    <a:pt x="46841" y="60050"/>
                    <a:pt x="45992" y="60194"/>
                  </a:cubicBezTo>
                  <a:lnTo>
                    <a:pt x="45673" y="60252"/>
                  </a:lnTo>
                  <a:lnTo>
                    <a:pt x="45621" y="60573"/>
                  </a:lnTo>
                  <a:cubicBezTo>
                    <a:pt x="45471" y="61414"/>
                    <a:pt x="45209" y="62209"/>
                    <a:pt x="44851" y="62934"/>
                  </a:cubicBezTo>
                  <a:cubicBezTo>
                    <a:pt x="44486" y="62217"/>
                    <a:pt x="44231" y="61426"/>
                    <a:pt x="44080" y="60573"/>
                  </a:cubicBezTo>
                  <a:lnTo>
                    <a:pt x="44029" y="60252"/>
                  </a:lnTo>
                  <a:lnTo>
                    <a:pt x="43709" y="60194"/>
                  </a:lnTo>
                  <a:cubicBezTo>
                    <a:pt x="42867" y="60050"/>
                    <a:pt x="42072" y="59790"/>
                    <a:pt x="41354" y="59430"/>
                  </a:cubicBezTo>
                  <a:cubicBezTo>
                    <a:pt x="42072" y="59065"/>
                    <a:pt x="42867" y="58804"/>
                    <a:pt x="43709" y="58661"/>
                  </a:cubicBezTo>
                  <a:lnTo>
                    <a:pt x="44029" y="58602"/>
                  </a:lnTo>
                  <a:lnTo>
                    <a:pt x="44080" y="58282"/>
                  </a:lnTo>
                  <a:cubicBezTo>
                    <a:pt x="44231" y="57442"/>
                    <a:pt x="44486" y="56651"/>
                    <a:pt x="44851" y="55928"/>
                  </a:cubicBezTo>
                  <a:close/>
                  <a:moveTo>
                    <a:pt x="77534" y="55934"/>
                  </a:moveTo>
                  <a:cubicBezTo>
                    <a:pt x="77893" y="56659"/>
                    <a:pt x="78154" y="57448"/>
                    <a:pt x="78297" y="58289"/>
                  </a:cubicBezTo>
                  <a:lnTo>
                    <a:pt x="78356" y="58608"/>
                  </a:lnTo>
                  <a:lnTo>
                    <a:pt x="78676" y="58668"/>
                  </a:lnTo>
                  <a:cubicBezTo>
                    <a:pt x="79531" y="58812"/>
                    <a:pt x="80320" y="59071"/>
                    <a:pt x="81037" y="59430"/>
                  </a:cubicBezTo>
                  <a:cubicBezTo>
                    <a:pt x="80313" y="59796"/>
                    <a:pt x="79518" y="60056"/>
                    <a:pt x="78676" y="60200"/>
                  </a:cubicBezTo>
                  <a:lnTo>
                    <a:pt x="78356" y="60260"/>
                  </a:lnTo>
                  <a:lnTo>
                    <a:pt x="78297" y="60579"/>
                  </a:lnTo>
                  <a:cubicBezTo>
                    <a:pt x="78154" y="61420"/>
                    <a:pt x="77893" y="62217"/>
                    <a:pt x="77528" y="62940"/>
                  </a:cubicBezTo>
                  <a:cubicBezTo>
                    <a:pt x="77169" y="62223"/>
                    <a:pt x="76908" y="61434"/>
                    <a:pt x="76764" y="60579"/>
                  </a:cubicBezTo>
                  <a:lnTo>
                    <a:pt x="76706" y="60260"/>
                  </a:lnTo>
                  <a:lnTo>
                    <a:pt x="76387" y="60200"/>
                  </a:lnTo>
                  <a:cubicBezTo>
                    <a:pt x="75544" y="60056"/>
                    <a:pt x="74755" y="59796"/>
                    <a:pt x="74030" y="59438"/>
                  </a:cubicBezTo>
                  <a:cubicBezTo>
                    <a:pt x="74755" y="59071"/>
                    <a:pt x="75544" y="58812"/>
                    <a:pt x="76387" y="58668"/>
                  </a:cubicBezTo>
                  <a:lnTo>
                    <a:pt x="76706" y="58608"/>
                  </a:lnTo>
                  <a:lnTo>
                    <a:pt x="76764" y="58289"/>
                  </a:lnTo>
                  <a:cubicBezTo>
                    <a:pt x="76908" y="57448"/>
                    <a:pt x="77169" y="56659"/>
                    <a:pt x="77534" y="55934"/>
                  </a:cubicBezTo>
                  <a:close/>
                  <a:moveTo>
                    <a:pt x="61192" y="55281"/>
                  </a:moveTo>
                  <a:cubicBezTo>
                    <a:pt x="61787" y="55915"/>
                    <a:pt x="62106" y="56665"/>
                    <a:pt x="62106" y="57434"/>
                  </a:cubicBezTo>
                  <a:cubicBezTo>
                    <a:pt x="62106" y="57629"/>
                    <a:pt x="62086" y="57833"/>
                    <a:pt x="62040" y="58035"/>
                  </a:cubicBezTo>
                  <a:lnTo>
                    <a:pt x="61884" y="58733"/>
                  </a:lnTo>
                  <a:lnTo>
                    <a:pt x="62588" y="58583"/>
                  </a:lnTo>
                  <a:cubicBezTo>
                    <a:pt x="62790" y="58538"/>
                    <a:pt x="62992" y="58517"/>
                    <a:pt x="63188" y="58517"/>
                  </a:cubicBezTo>
                  <a:cubicBezTo>
                    <a:pt x="63958" y="58517"/>
                    <a:pt x="64708" y="58837"/>
                    <a:pt x="65334" y="59430"/>
                  </a:cubicBezTo>
                  <a:cubicBezTo>
                    <a:pt x="64708" y="60017"/>
                    <a:pt x="63958" y="60344"/>
                    <a:pt x="63188" y="60344"/>
                  </a:cubicBezTo>
                  <a:cubicBezTo>
                    <a:pt x="62992" y="60344"/>
                    <a:pt x="62790" y="60318"/>
                    <a:pt x="62588" y="60279"/>
                  </a:cubicBezTo>
                  <a:lnTo>
                    <a:pt x="61884" y="60122"/>
                  </a:lnTo>
                  <a:lnTo>
                    <a:pt x="62040" y="60827"/>
                  </a:lnTo>
                  <a:cubicBezTo>
                    <a:pt x="62086" y="61022"/>
                    <a:pt x="62106" y="61224"/>
                    <a:pt x="62106" y="61426"/>
                  </a:cubicBezTo>
                  <a:cubicBezTo>
                    <a:pt x="62106" y="62190"/>
                    <a:pt x="61787" y="62940"/>
                    <a:pt x="61192" y="63573"/>
                  </a:cubicBezTo>
                  <a:cubicBezTo>
                    <a:pt x="60598" y="62940"/>
                    <a:pt x="60279" y="62190"/>
                    <a:pt x="60279" y="61426"/>
                  </a:cubicBezTo>
                  <a:cubicBezTo>
                    <a:pt x="60279" y="61224"/>
                    <a:pt x="60305" y="61022"/>
                    <a:pt x="60345" y="60827"/>
                  </a:cubicBezTo>
                  <a:lnTo>
                    <a:pt x="60501" y="60122"/>
                  </a:lnTo>
                  <a:lnTo>
                    <a:pt x="59797" y="60279"/>
                  </a:lnTo>
                  <a:cubicBezTo>
                    <a:pt x="59601" y="60318"/>
                    <a:pt x="59399" y="60344"/>
                    <a:pt x="59195" y="60344"/>
                  </a:cubicBezTo>
                  <a:cubicBezTo>
                    <a:pt x="58427" y="60344"/>
                    <a:pt x="57677" y="60017"/>
                    <a:pt x="57050" y="59430"/>
                  </a:cubicBezTo>
                  <a:cubicBezTo>
                    <a:pt x="57677" y="58837"/>
                    <a:pt x="58427" y="58517"/>
                    <a:pt x="59195" y="58517"/>
                  </a:cubicBezTo>
                  <a:cubicBezTo>
                    <a:pt x="59399" y="58517"/>
                    <a:pt x="59601" y="58538"/>
                    <a:pt x="59797" y="58583"/>
                  </a:cubicBezTo>
                  <a:lnTo>
                    <a:pt x="60501" y="58733"/>
                  </a:lnTo>
                  <a:lnTo>
                    <a:pt x="60345" y="58035"/>
                  </a:lnTo>
                  <a:cubicBezTo>
                    <a:pt x="60305" y="57833"/>
                    <a:pt x="60279" y="57629"/>
                    <a:pt x="60279" y="57427"/>
                  </a:cubicBezTo>
                  <a:cubicBezTo>
                    <a:pt x="60279" y="56665"/>
                    <a:pt x="60598" y="55915"/>
                    <a:pt x="61192" y="55281"/>
                  </a:cubicBezTo>
                  <a:close/>
                  <a:moveTo>
                    <a:pt x="40440" y="59972"/>
                  </a:moveTo>
                  <a:cubicBezTo>
                    <a:pt x="41282" y="60468"/>
                    <a:pt x="42222" y="60833"/>
                    <a:pt x="43233" y="61043"/>
                  </a:cubicBezTo>
                  <a:cubicBezTo>
                    <a:pt x="43441" y="62053"/>
                    <a:pt x="43806" y="62992"/>
                    <a:pt x="44303" y="63841"/>
                  </a:cubicBezTo>
                  <a:cubicBezTo>
                    <a:pt x="44055" y="64205"/>
                    <a:pt x="43773" y="64545"/>
                    <a:pt x="43460" y="64858"/>
                  </a:cubicBezTo>
                  <a:cubicBezTo>
                    <a:pt x="43069" y="65250"/>
                    <a:pt x="42638" y="65589"/>
                    <a:pt x="42176" y="65882"/>
                  </a:cubicBezTo>
                  <a:cubicBezTo>
                    <a:pt x="42051" y="65348"/>
                    <a:pt x="41993" y="64807"/>
                    <a:pt x="41993" y="64252"/>
                  </a:cubicBezTo>
                  <a:cubicBezTo>
                    <a:pt x="41993" y="63723"/>
                    <a:pt x="42051" y="63188"/>
                    <a:pt x="42169" y="62660"/>
                  </a:cubicBezTo>
                  <a:lnTo>
                    <a:pt x="42319" y="61955"/>
                  </a:lnTo>
                  <a:lnTo>
                    <a:pt x="42319" y="61955"/>
                  </a:lnTo>
                  <a:lnTo>
                    <a:pt x="41621" y="62112"/>
                  </a:lnTo>
                  <a:cubicBezTo>
                    <a:pt x="41093" y="62229"/>
                    <a:pt x="40551" y="62287"/>
                    <a:pt x="40024" y="62287"/>
                  </a:cubicBezTo>
                  <a:cubicBezTo>
                    <a:pt x="39476" y="62287"/>
                    <a:pt x="38928" y="62223"/>
                    <a:pt x="38392" y="62099"/>
                  </a:cubicBezTo>
                  <a:cubicBezTo>
                    <a:pt x="38685" y="61636"/>
                    <a:pt x="39031" y="61205"/>
                    <a:pt x="39416" y="60820"/>
                  </a:cubicBezTo>
                  <a:cubicBezTo>
                    <a:pt x="39729" y="60507"/>
                    <a:pt x="40075" y="60227"/>
                    <a:pt x="40440" y="59972"/>
                  </a:cubicBezTo>
                  <a:close/>
                  <a:moveTo>
                    <a:pt x="49267" y="59972"/>
                  </a:moveTo>
                  <a:cubicBezTo>
                    <a:pt x="49626" y="60227"/>
                    <a:pt x="49972" y="60507"/>
                    <a:pt x="50285" y="60820"/>
                  </a:cubicBezTo>
                  <a:cubicBezTo>
                    <a:pt x="50670" y="61205"/>
                    <a:pt x="51015" y="61636"/>
                    <a:pt x="51309" y="62099"/>
                  </a:cubicBezTo>
                  <a:cubicBezTo>
                    <a:pt x="50774" y="62223"/>
                    <a:pt x="50226" y="62287"/>
                    <a:pt x="49678" y="62287"/>
                  </a:cubicBezTo>
                  <a:cubicBezTo>
                    <a:pt x="49144" y="62287"/>
                    <a:pt x="48608" y="62229"/>
                    <a:pt x="48087" y="62112"/>
                  </a:cubicBezTo>
                  <a:lnTo>
                    <a:pt x="47382" y="61955"/>
                  </a:lnTo>
                  <a:lnTo>
                    <a:pt x="47531" y="62660"/>
                  </a:lnTo>
                  <a:cubicBezTo>
                    <a:pt x="47648" y="63188"/>
                    <a:pt x="47708" y="63723"/>
                    <a:pt x="47708" y="64252"/>
                  </a:cubicBezTo>
                  <a:cubicBezTo>
                    <a:pt x="47708" y="64807"/>
                    <a:pt x="47648" y="65348"/>
                    <a:pt x="47525" y="65882"/>
                  </a:cubicBezTo>
                  <a:cubicBezTo>
                    <a:pt x="47061" y="65589"/>
                    <a:pt x="46631" y="65250"/>
                    <a:pt x="46239" y="64858"/>
                  </a:cubicBezTo>
                  <a:cubicBezTo>
                    <a:pt x="45926" y="64545"/>
                    <a:pt x="45646" y="64205"/>
                    <a:pt x="45392" y="63841"/>
                  </a:cubicBezTo>
                  <a:cubicBezTo>
                    <a:pt x="45895" y="63000"/>
                    <a:pt x="46260" y="62060"/>
                    <a:pt x="46468" y="61043"/>
                  </a:cubicBezTo>
                  <a:cubicBezTo>
                    <a:pt x="47479" y="60833"/>
                    <a:pt x="48419" y="60468"/>
                    <a:pt x="49267" y="59972"/>
                  </a:cubicBezTo>
                  <a:close/>
                  <a:moveTo>
                    <a:pt x="73117" y="59978"/>
                  </a:moveTo>
                  <a:cubicBezTo>
                    <a:pt x="73966" y="60474"/>
                    <a:pt x="74905" y="60839"/>
                    <a:pt x="75917" y="61049"/>
                  </a:cubicBezTo>
                  <a:cubicBezTo>
                    <a:pt x="76125" y="62060"/>
                    <a:pt x="76490" y="63000"/>
                    <a:pt x="76986" y="63847"/>
                  </a:cubicBezTo>
                  <a:cubicBezTo>
                    <a:pt x="76731" y="64213"/>
                    <a:pt x="76451" y="64551"/>
                    <a:pt x="76138" y="64864"/>
                  </a:cubicBezTo>
                  <a:cubicBezTo>
                    <a:pt x="75753" y="65256"/>
                    <a:pt x="75322" y="65596"/>
                    <a:pt x="74860" y="65888"/>
                  </a:cubicBezTo>
                  <a:cubicBezTo>
                    <a:pt x="74735" y="65355"/>
                    <a:pt x="74671" y="64813"/>
                    <a:pt x="74671" y="64259"/>
                  </a:cubicBezTo>
                  <a:cubicBezTo>
                    <a:pt x="74671" y="63729"/>
                    <a:pt x="74729" y="63195"/>
                    <a:pt x="74846" y="62666"/>
                  </a:cubicBezTo>
                  <a:lnTo>
                    <a:pt x="75003" y="61962"/>
                  </a:lnTo>
                  <a:lnTo>
                    <a:pt x="74298" y="62118"/>
                  </a:lnTo>
                  <a:cubicBezTo>
                    <a:pt x="73770" y="62236"/>
                    <a:pt x="73235" y="62295"/>
                    <a:pt x="72707" y="62295"/>
                  </a:cubicBezTo>
                  <a:cubicBezTo>
                    <a:pt x="72159" y="62295"/>
                    <a:pt x="71611" y="62229"/>
                    <a:pt x="71076" y="62106"/>
                  </a:cubicBezTo>
                  <a:cubicBezTo>
                    <a:pt x="71369" y="61642"/>
                    <a:pt x="71708" y="61212"/>
                    <a:pt x="72100" y="60827"/>
                  </a:cubicBezTo>
                  <a:cubicBezTo>
                    <a:pt x="72413" y="60513"/>
                    <a:pt x="72753" y="60233"/>
                    <a:pt x="73117" y="59978"/>
                  </a:cubicBezTo>
                  <a:close/>
                  <a:moveTo>
                    <a:pt x="81945" y="59978"/>
                  </a:moveTo>
                  <a:cubicBezTo>
                    <a:pt x="82310" y="60233"/>
                    <a:pt x="82649" y="60513"/>
                    <a:pt x="82963" y="60827"/>
                  </a:cubicBezTo>
                  <a:cubicBezTo>
                    <a:pt x="83354" y="61212"/>
                    <a:pt x="83692" y="61642"/>
                    <a:pt x="83986" y="62106"/>
                  </a:cubicBezTo>
                  <a:cubicBezTo>
                    <a:pt x="83451" y="62229"/>
                    <a:pt x="82909" y="62295"/>
                    <a:pt x="82355" y="62295"/>
                  </a:cubicBezTo>
                  <a:cubicBezTo>
                    <a:pt x="81827" y="62295"/>
                    <a:pt x="81292" y="62236"/>
                    <a:pt x="80763" y="62118"/>
                  </a:cubicBezTo>
                  <a:lnTo>
                    <a:pt x="80058" y="61962"/>
                  </a:lnTo>
                  <a:lnTo>
                    <a:pt x="80215" y="62666"/>
                  </a:lnTo>
                  <a:cubicBezTo>
                    <a:pt x="80332" y="63195"/>
                    <a:pt x="80392" y="63729"/>
                    <a:pt x="80392" y="64259"/>
                  </a:cubicBezTo>
                  <a:cubicBezTo>
                    <a:pt x="80392" y="64813"/>
                    <a:pt x="80326" y="65355"/>
                    <a:pt x="80202" y="65888"/>
                  </a:cubicBezTo>
                  <a:cubicBezTo>
                    <a:pt x="79739" y="65596"/>
                    <a:pt x="79308" y="65256"/>
                    <a:pt x="78923" y="64864"/>
                  </a:cubicBezTo>
                  <a:cubicBezTo>
                    <a:pt x="78610" y="64551"/>
                    <a:pt x="78330" y="64213"/>
                    <a:pt x="78076" y="63847"/>
                  </a:cubicBezTo>
                  <a:cubicBezTo>
                    <a:pt x="78571" y="63006"/>
                    <a:pt x="78937" y="62067"/>
                    <a:pt x="79145" y="61049"/>
                  </a:cubicBezTo>
                  <a:cubicBezTo>
                    <a:pt x="80163" y="60839"/>
                    <a:pt x="81102" y="60474"/>
                    <a:pt x="81945" y="59978"/>
                  </a:cubicBezTo>
                  <a:close/>
                  <a:moveTo>
                    <a:pt x="37935" y="62940"/>
                  </a:moveTo>
                  <a:cubicBezTo>
                    <a:pt x="38621" y="63117"/>
                    <a:pt x="39319" y="63208"/>
                    <a:pt x="40024" y="63208"/>
                  </a:cubicBezTo>
                  <a:lnTo>
                    <a:pt x="40030" y="63208"/>
                  </a:lnTo>
                  <a:cubicBezTo>
                    <a:pt x="40401" y="63208"/>
                    <a:pt x="40774" y="63181"/>
                    <a:pt x="41145" y="63130"/>
                  </a:cubicBezTo>
                  <a:lnTo>
                    <a:pt x="41145" y="63130"/>
                  </a:lnTo>
                  <a:cubicBezTo>
                    <a:pt x="41099" y="63501"/>
                    <a:pt x="41073" y="63880"/>
                    <a:pt x="41073" y="64252"/>
                  </a:cubicBezTo>
                  <a:cubicBezTo>
                    <a:pt x="41073" y="64957"/>
                    <a:pt x="41165" y="65654"/>
                    <a:pt x="41340" y="66339"/>
                  </a:cubicBezTo>
                  <a:cubicBezTo>
                    <a:pt x="40193" y="66881"/>
                    <a:pt x="38874" y="67168"/>
                    <a:pt x="37453" y="67168"/>
                  </a:cubicBezTo>
                  <a:cubicBezTo>
                    <a:pt x="37342" y="67168"/>
                    <a:pt x="37230" y="67161"/>
                    <a:pt x="37119" y="67161"/>
                  </a:cubicBezTo>
                  <a:cubicBezTo>
                    <a:pt x="37068" y="65614"/>
                    <a:pt x="37354" y="64180"/>
                    <a:pt x="37935" y="62940"/>
                  </a:cubicBezTo>
                  <a:close/>
                  <a:moveTo>
                    <a:pt x="51766" y="62940"/>
                  </a:moveTo>
                  <a:cubicBezTo>
                    <a:pt x="52346" y="64180"/>
                    <a:pt x="52634" y="65614"/>
                    <a:pt x="52580" y="67161"/>
                  </a:cubicBezTo>
                  <a:cubicBezTo>
                    <a:pt x="52471" y="67161"/>
                    <a:pt x="52360" y="67168"/>
                    <a:pt x="52248" y="67168"/>
                  </a:cubicBezTo>
                  <a:cubicBezTo>
                    <a:pt x="50827" y="67168"/>
                    <a:pt x="49509" y="66881"/>
                    <a:pt x="48361" y="66339"/>
                  </a:cubicBezTo>
                  <a:cubicBezTo>
                    <a:pt x="48536" y="65654"/>
                    <a:pt x="48627" y="64957"/>
                    <a:pt x="48627" y="64252"/>
                  </a:cubicBezTo>
                  <a:cubicBezTo>
                    <a:pt x="48627" y="63880"/>
                    <a:pt x="48602" y="63501"/>
                    <a:pt x="48557" y="63130"/>
                  </a:cubicBezTo>
                  <a:lnTo>
                    <a:pt x="48557" y="63130"/>
                  </a:lnTo>
                  <a:cubicBezTo>
                    <a:pt x="48928" y="63181"/>
                    <a:pt x="49307" y="63208"/>
                    <a:pt x="49678" y="63208"/>
                  </a:cubicBezTo>
                  <a:cubicBezTo>
                    <a:pt x="50382" y="63208"/>
                    <a:pt x="51080" y="63117"/>
                    <a:pt x="51766" y="62940"/>
                  </a:cubicBezTo>
                  <a:close/>
                  <a:moveTo>
                    <a:pt x="70619" y="62947"/>
                  </a:moveTo>
                  <a:cubicBezTo>
                    <a:pt x="71304" y="63123"/>
                    <a:pt x="72003" y="63214"/>
                    <a:pt x="72707" y="63214"/>
                  </a:cubicBezTo>
                  <a:cubicBezTo>
                    <a:pt x="73078" y="63214"/>
                    <a:pt x="73457" y="63188"/>
                    <a:pt x="73828" y="63136"/>
                  </a:cubicBezTo>
                  <a:lnTo>
                    <a:pt x="73828" y="63136"/>
                  </a:lnTo>
                  <a:cubicBezTo>
                    <a:pt x="73777" y="63509"/>
                    <a:pt x="73750" y="63886"/>
                    <a:pt x="73750" y="64259"/>
                  </a:cubicBezTo>
                  <a:cubicBezTo>
                    <a:pt x="73750" y="64969"/>
                    <a:pt x="73842" y="65661"/>
                    <a:pt x="74018" y="66346"/>
                  </a:cubicBezTo>
                  <a:cubicBezTo>
                    <a:pt x="72870" y="66887"/>
                    <a:pt x="71552" y="67174"/>
                    <a:pt x="70136" y="67174"/>
                  </a:cubicBezTo>
                  <a:cubicBezTo>
                    <a:pt x="70025" y="67174"/>
                    <a:pt x="69914" y="67168"/>
                    <a:pt x="69797" y="67168"/>
                  </a:cubicBezTo>
                  <a:cubicBezTo>
                    <a:pt x="69751" y="65622"/>
                    <a:pt x="70032" y="64187"/>
                    <a:pt x="70619" y="62947"/>
                  </a:cubicBezTo>
                  <a:close/>
                  <a:moveTo>
                    <a:pt x="84442" y="62947"/>
                  </a:moveTo>
                  <a:cubicBezTo>
                    <a:pt x="85029" y="64187"/>
                    <a:pt x="85311" y="65622"/>
                    <a:pt x="85264" y="67168"/>
                  </a:cubicBezTo>
                  <a:cubicBezTo>
                    <a:pt x="85147" y="67168"/>
                    <a:pt x="85037" y="67174"/>
                    <a:pt x="84926" y="67174"/>
                  </a:cubicBezTo>
                  <a:cubicBezTo>
                    <a:pt x="83510" y="67174"/>
                    <a:pt x="82192" y="66887"/>
                    <a:pt x="81045" y="66346"/>
                  </a:cubicBezTo>
                  <a:cubicBezTo>
                    <a:pt x="81220" y="65661"/>
                    <a:pt x="81311" y="64969"/>
                    <a:pt x="81311" y="64259"/>
                  </a:cubicBezTo>
                  <a:cubicBezTo>
                    <a:pt x="81311" y="63886"/>
                    <a:pt x="81286" y="63509"/>
                    <a:pt x="81232" y="63136"/>
                  </a:cubicBezTo>
                  <a:lnTo>
                    <a:pt x="81232" y="63136"/>
                  </a:lnTo>
                  <a:cubicBezTo>
                    <a:pt x="81605" y="63188"/>
                    <a:pt x="81984" y="63214"/>
                    <a:pt x="82355" y="63214"/>
                  </a:cubicBezTo>
                  <a:cubicBezTo>
                    <a:pt x="83066" y="63214"/>
                    <a:pt x="83758" y="63123"/>
                    <a:pt x="84442" y="62947"/>
                  </a:cubicBezTo>
                  <a:close/>
                  <a:moveTo>
                    <a:pt x="56416" y="60103"/>
                  </a:moveTo>
                  <a:cubicBezTo>
                    <a:pt x="57220" y="60853"/>
                    <a:pt x="58192" y="61263"/>
                    <a:pt x="59195" y="61263"/>
                  </a:cubicBezTo>
                  <a:cubicBezTo>
                    <a:pt x="59249" y="61263"/>
                    <a:pt x="59307" y="61263"/>
                    <a:pt x="59360" y="61257"/>
                  </a:cubicBezTo>
                  <a:lnTo>
                    <a:pt x="59360" y="61426"/>
                  </a:lnTo>
                  <a:cubicBezTo>
                    <a:pt x="59360" y="62431"/>
                    <a:pt x="59770" y="63404"/>
                    <a:pt x="60520" y="64205"/>
                  </a:cubicBezTo>
                  <a:cubicBezTo>
                    <a:pt x="59339" y="65322"/>
                    <a:pt x="58478" y="66607"/>
                    <a:pt x="57963" y="67971"/>
                  </a:cubicBezTo>
                  <a:cubicBezTo>
                    <a:pt x="56717" y="67409"/>
                    <a:pt x="55308" y="67116"/>
                    <a:pt x="53802" y="67116"/>
                  </a:cubicBezTo>
                  <a:lnTo>
                    <a:pt x="53507" y="67116"/>
                  </a:lnTo>
                  <a:cubicBezTo>
                    <a:pt x="53546" y="65497"/>
                    <a:pt x="53254" y="63985"/>
                    <a:pt x="52652" y="62660"/>
                  </a:cubicBezTo>
                  <a:cubicBezTo>
                    <a:pt x="54016" y="62145"/>
                    <a:pt x="55302" y="61277"/>
                    <a:pt x="56416" y="60103"/>
                  </a:cubicBezTo>
                  <a:close/>
                  <a:moveTo>
                    <a:pt x="65961" y="60103"/>
                  </a:moveTo>
                  <a:cubicBezTo>
                    <a:pt x="67083" y="61284"/>
                    <a:pt x="68362" y="62151"/>
                    <a:pt x="69732" y="62666"/>
                  </a:cubicBezTo>
                  <a:cubicBezTo>
                    <a:pt x="69131" y="63991"/>
                    <a:pt x="68838" y="65497"/>
                    <a:pt x="68878" y="67116"/>
                  </a:cubicBezTo>
                  <a:cubicBezTo>
                    <a:pt x="68779" y="67116"/>
                    <a:pt x="68682" y="67110"/>
                    <a:pt x="68583" y="67110"/>
                  </a:cubicBezTo>
                  <a:cubicBezTo>
                    <a:pt x="67077" y="67110"/>
                    <a:pt x="65668" y="67409"/>
                    <a:pt x="64428" y="67971"/>
                  </a:cubicBezTo>
                  <a:cubicBezTo>
                    <a:pt x="63946" y="66692"/>
                    <a:pt x="63157" y="65484"/>
                    <a:pt x="62092" y="64421"/>
                  </a:cubicBezTo>
                  <a:cubicBezTo>
                    <a:pt x="62021" y="64349"/>
                    <a:pt x="61935" y="64277"/>
                    <a:pt x="61865" y="64205"/>
                  </a:cubicBezTo>
                  <a:cubicBezTo>
                    <a:pt x="62615" y="63404"/>
                    <a:pt x="63025" y="62431"/>
                    <a:pt x="63025" y="61426"/>
                  </a:cubicBezTo>
                  <a:lnTo>
                    <a:pt x="63025" y="61257"/>
                  </a:lnTo>
                  <a:cubicBezTo>
                    <a:pt x="63078" y="61263"/>
                    <a:pt x="63136" y="61263"/>
                    <a:pt x="63188" y="61263"/>
                  </a:cubicBezTo>
                  <a:cubicBezTo>
                    <a:pt x="64193" y="61263"/>
                    <a:pt x="65159" y="60853"/>
                    <a:pt x="65961" y="60103"/>
                  </a:cubicBezTo>
                  <a:close/>
                  <a:moveTo>
                    <a:pt x="44851" y="64656"/>
                  </a:moveTo>
                  <a:cubicBezTo>
                    <a:pt x="45079" y="64957"/>
                    <a:pt x="45327" y="65243"/>
                    <a:pt x="45588" y="65511"/>
                  </a:cubicBezTo>
                  <a:cubicBezTo>
                    <a:pt x="46091" y="66014"/>
                    <a:pt x="46651" y="66436"/>
                    <a:pt x="47257" y="66797"/>
                  </a:cubicBezTo>
                  <a:cubicBezTo>
                    <a:pt x="46795" y="68088"/>
                    <a:pt x="45979" y="69308"/>
                    <a:pt x="44851" y="70365"/>
                  </a:cubicBezTo>
                  <a:cubicBezTo>
                    <a:pt x="43722" y="69308"/>
                    <a:pt x="42906" y="68088"/>
                    <a:pt x="42443" y="66797"/>
                  </a:cubicBezTo>
                  <a:cubicBezTo>
                    <a:pt x="43050" y="66436"/>
                    <a:pt x="43611" y="66014"/>
                    <a:pt x="44113" y="65511"/>
                  </a:cubicBezTo>
                  <a:cubicBezTo>
                    <a:pt x="44375" y="65243"/>
                    <a:pt x="44622" y="64957"/>
                    <a:pt x="44851" y="64656"/>
                  </a:cubicBezTo>
                  <a:close/>
                  <a:moveTo>
                    <a:pt x="77534" y="64662"/>
                  </a:moveTo>
                  <a:cubicBezTo>
                    <a:pt x="77763" y="64963"/>
                    <a:pt x="78004" y="65250"/>
                    <a:pt x="78272" y="65517"/>
                  </a:cubicBezTo>
                  <a:cubicBezTo>
                    <a:pt x="78766" y="66020"/>
                    <a:pt x="79329" y="66444"/>
                    <a:pt x="79934" y="66803"/>
                  </a:cubicBezTo>
                  <a:cubicBezTo>
                    <a:pt x="79471" y="68094"/>
                    <a:pt x="78657" y="69314"/>
                    <a:pt x="77534" y="70371"/>
                  </a:cubicBezTo>
                  <a:cubicBezTo>
                    <a:pt x="76405" y="69314"/>
                    <a:pt x="75590" y="68094"/>
                    <a:pt x="75126" y="66803"/>
                  </a:cubicBezTo>
                  <a:cubicBezTo>
                    <a:pt x="75734" y="66444"/>
                    <a:pt x="76294" y="66020"/>
                    <a:pt x="76791" y="65517"/>
                  </a:cubicBezTo>
                  <a:cubicBezTo>
                    <a:pt x="77058" y="65250"/>
                    <a:pt x="77306" y="64963"/>
                    <a:pt x="77534" y="64662"/>
                  </a:cubicBezTo>
                  <a:close/>
                  <a:moveTo>
                    <a:pt x="28508" y="64839"/>
                  </a:moveTo>
                  <a:cubicBezTo>
                    <a:pt x="29631" y="65896"/>
                    <a:pt x="30446" y="67110"/>
                    <a:pt x="30910" y="68401"/>
                  </a:cubicBezTo>
                  <a:cubicBezTo>
                    <a:pt x="30302" y="68760"/>
                    <a:pt x="29748" y="69190"/>
                    <a:pt x="29245" y="69685"/>
                  </a:cubicBezTo>
                  <a:cubicBezTo>
                    <a:pt x="28978" y="69953"/>
                    <a:pt x="28737" y="70241"/>
                    <a:pt x="28508" y="70540"/>
                  </a:cubicBezTo>
                  <a:cubicBezTo>
                    <a:pt x="28281" y="70241"/>
                    <a:pt x="28032" y="69953"/>
                    <a:pt x="27764" y="69685"/>
                  </a:cubicBezTo>
                  <a:cubicBezTo>
                    <a:pt x="27270" y="69190"/>
                    <a:pt x="26707" y="68760"/>
                    <a:pt x="26102" y="68401"/>
                  </a:cubicBezTo>
                  <a:cubicBezTo>
                    <a:pt x="26565" y="67110"/>
                    <a:pt x="27381" y="65896"/>
                    <a:pt x="28508" y="64839"/>
                  </a:cubicBezTo>
                  <a:close/>
                  <a:moveTo>
                    <a:pt x="61192" y="64839"/>
                  </a:moveTo>
                  <a:cubicBezTo>
                    <a:pt x="62321" y="65896"/>
                    <a:pt x="63136" y="67110"/>
                    <a:pt x="63600" y="68401"/>
                  </a:cubicBezTo>
                  <a:cubicBezTo>
                    <a:pt x="62992" y="68760"/>
                    <a:pt x="62432" y="69184"/>
                    <a:pt x="61935" y="69685"/>
                  </a:cubicBezTo>
                  <a:cubicBezTo>
                    <a:pt x="61669" y="69953"/>
                    <a:pt x="61420" y="70241"/>
                    <a:pt x="61192" y="70540"/>
                  </a:cubicBezTo>
                  <a:cubicBezTo>
                    <a:pt x="60965" y="70241"/>
                    <a:pt x="60722" y="69953"/>
                    <a:pt x="60456" y="69685"/>
                  </a:cubicBezTo>
                  <a:cubicBezTo>
                    <a:pt x="59953" y="69190"/>
                    <a:pt x="59399" y="68760"/>
                    <a:pt x="58791" y="68401"/>
                  </a:cubicBezTo>
                  <a:cubicBezTo>
                    <a:pt x="59255" y="67110"/>
                    <a:pt x="60071" y="65896"/>
                    <a:pt x="61192" y="64839"/>
                  </a:cubicBezTo>
                  <a:close/>
                  <a:moveTo>
                    <a:pt x="21110" y="68035"/>
                  </a:moveTo>
                  <a:cubicBezTo>
                    <a:pt x="22527" y="68035"/>
                    <a:pt x="23844" y="68315"/>
                    <a:pt x="24999" y="68857"/>
                  </a:cubicBezTo>
                  <a:cubicBezTo>
                    <a:pt x="24822" y="69543"/>
                    <a:pt x="24725" y="70241"/>
                    <a:pt x="24725" y="70946"/>
                  </a:cubicBezTo>
                  <a:cubicBezTo>
                    <a:pt x="24725" y="71317"/>
                    <a:pt x="24750" y="71696"/>
                    <a:pt x="24804" y="72067"/>
                  </a:cubicBezTo>
                  <a:cubicBezTo>
                    <a:pt x="24431" y="72015"/>
                    <a:pt x="24054" y="71988"/>
                    <a:pt x="23681" y="71988"/>
                  </a:cubicBezTo>
                  <a:cubicBezTo>
                    <a:pt x="22976" y="71988"/>
                    <a:pt x="22278" y="72087"/>
                    <a:pt x="21594" y="72262"/>
                  </a:cubicBezTo>
                  <a:cubicBezTo>
                    <a:pt x="21013" y="71016"/>
                    <a:pt x="20727" y="69582"/>
                    <a:pt x="20772" y="68041"/>
                  </a:cubicBezTo>
                  <a:cubicBezTo>
                    <a:pt x="20889" y="68035"/>
                    <a:pt x="21001" y="68035"/>
                    <a:pt x="21110" y="68035"/>
                  </a:cubicBezTo>
                  <a:close/>
                  <a:moveTo>
                    <a:pt x="35900" y="68035"/>
                  </a:moveTo>
                  <a:cubicBezTo>
                    <a:pt x="36011" y="68035"/>
                    <a:pt x="36128" y="68035"/>
                    <a:pt x="36239" y="68041"/>
                  </a:cubicBezTo>
                  <a:cubicBezTo>
                    <a:pt x="36285" y="69582"/>
                    <a:pt x="36004" y="71016"/>
                    <a:pt x="35417" y="72262"/>
                  </a:cubicBezTo>
                  <a:cubicBezTo>
                    <a:pt x="34739" y="72087"/>
                    <a:pt x="34041" y="71988"/>
                    <a:pt x="33337" y="71988"/>
                  </a:cubicBezTo>
                  <a:cubicBezTo>
                    <a:pt x="32958" y="71988"/>
                    <a:pt x="32587" y="72015"/>
                    <a:pt x="32208" y="72067"/>
                  </a:cubicBezTo>
                  <a:cubicBezTo>
                    <a:pt x="32259" y="71696"/>
                    <a:pt x="32286" y="71317"/>
                    <a:pt x="32286" y="70946"/>
                  </a:cubicBezTo>
                  <a:cubicBezTo>
                    <a:pt x="32286" y="70241"/>
                    <a:pt x="32195" y="69543"/>
                    <a:pt x="32018" y="68857"/>
                  </a:cubicBezTo>
                  <a:cubicBezTo>
                    <a:pt x="33166" y="68315"/>
                    <a:pt x="34484" y="68035"/>
                    <a:pt x="35900" y="68035"/>
                  </a:cubicBezTo>
                  <a:close/>
                  <a:moveTo>
                    <a:pt x="53802" y="68035"/>
                  </a:moveTo>
                  <a:cubicBezTo>
                    <a:pt x="55217" y="68035"/>
                    <a:pt x="56534" y="68315"/>
                    <a:pt x="57683" y="68857"/>
                  </a:cubicBezTo>
                  <a:cubicBezTo>
                    <a:pt x="57506" y="69543"/>
                    <a:pt x="57415" y="70241"/>
                    <a:pt x="57415" y="70946"/>
                  </a:cubicBezTo>
                  <a:cubicBezTo>
                    <a:pt x="57415" y="71317"/>
                    <a:pt x="57442" y="71696"/>
                    <a:pt x="57494" y="72067"/>
                  </a:cubicBezTo>
                  <a:cubicBezTo>
                    <a:pt x="57115" y="72015"/>
                    <a:pt x="56744" y="71988"/>
                    <a:pt x="56365" y="71988"/>
                  </a:cubicBezTo>
                  <a:cubicBezTo>
                    <a:pt x="55660" y="71988"/>
                    <a:pt x="54962" y="72087"/>
                    <a:pt x="54284" y="72262"/>
                  </a:cubicBezTo>
                  <a:cubicBezTo>
                    <a:pt x="53697" y="71016"/>
                    <a:pt x="53416" y="69582"/>
                    <a:pt x="53462" y="68041"/>
                  </a:cubicBezTo>
                  <a:cubicBezTo>
                    <a:pt x="53573" y="68035"/>
                    <a:pt x="53690" y="68035"/>
                    <a:pt x="53802" y="68035"/>
                  </a:cubicBezTo>
                  <a:close/>
                  <a:moveTo>
                    <a:pt x="68590" y="68035"/>
                  </a:moveTo>
                  <a:cubicBezTo>
                    <a:pt x="68701" y="68035"/>
                    <a:pt x="68812" y="68035"/>
                    <a:pt x="68929" y="68041"/>
                  </a:cubicBezTo>
                  <a:cubicBezTo>
                    <a:pt x="68975" y="69582"/>
                    <a:pt x="68688" y="71016"/>
                    <a:pt x="68107" y="72262"/>
                  </a:cubicBezTo>
                  <a:cubicBezTo>
                    <a:pt x="67423" y="72087"/>
                    <a:pt x="66725" y="71988"/>
                    <a:pt x="66020" y="71988"/>
                  </a:cubicBezTo>
                  <a:cubicBezTo>
                    <a:pt x="65648" y="71988"/>
                    <a:pt x="65270" y="72015"/>
                    <a:pt x="64898" y="72067"/>
                  </a:cubicBezTo>
                  <a:cubicBezTo>
                    <a:pt x="64949" y="71696"/>
                    <a:pt x="64976" y="71317"/>
                    <a:pt x="64976" y="70946"/>
                  </a:cubicBezTo>
                  <a:cubicBezTo>
                    <a:pt x="64976" y="70241"/>
                    <a:pt x="64885" y="69543"/>
                    <a:pt x="64708" y="68857"/>
                  </a:cubicBezTo>
                  <a:cubicBezTo>
                    <a:pt x="65857" y="68315"/>
                    <a:pt x="67174" y="68035"/>
                    <a:pt x="68590" y="68035"/>
                  </a:cubicBezTo>
                  <a:close/>
                  <a:moveTo>
                    <a:pt x="86477" y="68041"/>
                  </a:moveTo>
                  <a:cubicBezTo>
                    <a:pt x="87894" y="68041"/>
                    <a:pt x="89211" y="68323"/>
                    <a:pt x="90367" y="68863"/>
                  </a:cubicBezTo>
                  <a:cubicBezTo>
                    <a:pt x="90190" y="69549"/>
                    <a:pt x="90093" y="70247"/>
                    <a:pt x="90093" y="70952"/>
                  </a:cubicBezTo>
                  <a:cubicBezTo>
                    <a:pt x="90093" y="71323"/>
                    <a:pt x="90118" y="71702"/>
                    <a:pt x="90171" y="72073"/>
                  </a:cubicBezTo>
                  <a:cubicBezTo>
                    <a:pt x="89798" y="72021"/>
                    <a:pt x="89421" y="71995"/>
                    <a:pt x="89048" y="71995"/>
                  </a:cubicBezTo>
                  <a:cubicBezTo>
                    <a:pt x="88344" y="71995"/>
                    <a:pt x="87645" y="72093"/>
                    <a:pt x="86961" y="72269"/>
                  </a:cubicBezTo>
                  <a:cubicBezTo>
                    <a:pt x="86380" y="71024"/>
                    <a:pt x="86094" y="69588"/>
                    <a:pt x="86146" y="68049"/>
                  </a:cubicBezTo>
                  <a:cubicBezTo>
                    <a:pt x="86257" y="68041"/>
                    <a:pt x="86368" y="68041"/>
                    <a:pt x="86477" y="68041"/>
                  </a:cubicBezTo>
                  <a:close/>
                  <a:moveTo>
                    <a:pt x="41621" y="67227"/>
                  </a:moveTo>
                  <a:cubicBezTo>
                    <a:pt x="42137" y="68597"/>
                    <a:pt x="42998" y="69875"/>
                    <a:pt x="44179" y="70997"/>
                  </a:cubicBezTo>
                  <a:cubicBezTo>
                    <a:pt x="43429" y="71799"/>
                    <a:pt x="43017" y="72765"/>
                    <a:pt x="43017" y="73776"/>
                  </a:cubicBezTo>
                  <a:lnTo>
                    <a:pt x="43017" y="73939"/>
                  </a:lnTo>
                  <a:lnTo>
                    <a:pt x="42854" y="73939"/>
                  </a:lnTo>
                  <a:cubicBezTo>
                    <a:pt x="41849" y="73939"/>
                    <a:pt x="40877" y="74343"/>
                    <a:pt x="40075" y="75101"/>
                  </a:cubicBezTo>
                  <a:cubicBezTo>
                    <a:pt x="38953" y="73920"/>
                    <a:pt x="37675" y="73051"/>
                    <a:pt x="36305" y="72543"/>
                  </a:cubicBezTo>
                  <a:cubicBezTo>
                    <a:pt x="36905" y="71212"/>
                    <a:pt x="37205" y="69706"/>
                    <a:pt x="37158" y="68080"/>
                  </a:cubicBezTo>
                  <a:lnTo>
                    <a:pt x="37158" y="68080"/>
                  </a:lnTo>
                  <a:cubicBezTo>
                    <a:pt x="37263" y="68088"/>
                    <a:pt x="37362" y="68088"/>
                    <a:pt x="37459" y="68088"/>
                  </a:cubicBezTo>
                  <a:cubicBezTo>
                    <a:pt x="38967" y="68088"/>
                    <a:pt x="40376" y="67794"/>
                    <a:pt x="41621" y="67227"/>
                  </a:cubicBezTo>
                  <a:close/>
                  <a:moveTo>
                    <a:pt x="48079" y="67227"/>
                  </a:moveTo>
                  <a:cubicBezTo>
                    <a:pt x="49325" y="67794"/>
                    <a:pt x="50734" y="68088"/>
                    <a:pt x="52242" y="68088"/>
                  </a:cubicBezTo>
                  <a:cubicBezTo>
                    <a:pt x="52339" y="68088"/>
                    <a:pt x="52438" y="68088"/>
                    <a:pt x="52541" y="68080"/>
                  </a:cubicBezTo>
                  <a:lnTo>
                    <a:pt x="52541" y="68080"/>
                  </a:lnTo>
                  <a:cubicBezTo>
                    <a:pt x="52496" y="69699"/>
                    <a:pt x="52796" y="71212"/>
                    <a:pt x="53396" y="72543"/>
                  </a:cubicBezTo>
                  <a:cubicBezTo>
                    <a:pt x="52026" y="73051"/>
                    <a:pt x="50741" y="73920"/>
                    <a:pt x="49626" y="75101"/>
                  </a:cubicBezTo>
                  <a:cubicBezTo>
                    <a:pt x="48823" y="74351"/>
                    <a:pt x="47852" y="73939"/>
                    <a:pt x="46847" y="73939"/>
                  </a:cubicBezTo>
                  <a:lnTo>
                    <a:pt x="46684" y="73939"/>
                  </a:lnTo>
                  <a:lnTo>
                    <a:pt x="46684" y="73776"/>
                  </a:lnTo>
                  <a:cubicBezTo>
                    <a:pt x="46684" y="72765"/>
                    <a:pt x="46272" y="71799"/>
                    <a:pt x="45522" y="70997"/>
                  </a:cubicBezTo>
                  <a:cubicBezTo>
                    <a:pt x="46703" y="69875"/>
                    <a:pt x="47564" y="68597"/>
                    <a:pt x="48079" y="67227"/>
                  </a:cubicBezTo>
                  <a:close/>
                  <a:moveTo>
                    <a:pt x="74298" y="67233"/>
                  </a:moveTo>
                  <a:cubicBezTo>
                    <a:pt x="74813" y="68603"/>
                    <a:pt x="75682" y="69881"/>
                    <a:pt x="76856" y="70997"/>
                  </a:cubicBezTo>
                  <a:cubicBezTo>
                    <a:pt x="76105" y="71799"/>
                    <a:pt x="75701" y="72771"/>
                    <a:pt x="75701" y="73770"/>
                  </a:cubicBezTo>
                  <a:lnTo>
                    <a:pt x="75701" y="73939"/>
                  </a:lnTo>
                  <a:cubicBezTo>
                    <a:pt x="75649" y="73939"/>
                    <a:pt x="75596" y="73933"/>
                    <a:pt x="75538" y="73933"/>
                  </a:cubicBezTo>
                  <a:cubicBezTo>
                    <a:pt x="74533" y="73933"/>
                    <a:pt x="73561" y="74343"/>
                    <a:pt x="72759" y="75101"/>
                  </a:cubicBezTo>
                  <a:cubicBezTo>
                    <a:pt x="71643" y="73920"/>
                    <a:pt x="70359" y="73051"/>
                    <a:pt x="68995" y="72543"/>
                  </a:cubicBezTo>
                  <a:cubicBezTo>
                    <a:pt x="69595" y="71220"/>
                    <a:pt x="69889" y="69706"/>
                    <a:pt x="69850" y="68088"/>
                  </a:cubicBezTo>
                  <a:lnTo>
                    <a:pt x="69850" y="68088"/>
                  </a:lnTo>
                  <a:cubicBezTo>
                    <a:pt x="69947" y="68094"/>
                    <a:pt x="70046" y="68094"/>
                    <a:pt x="70136" y="68094"/>
                  </a:cubicBezTo>
                  <a:cubicBezTo>
                    <a:pt x="71650" y="68094"/>
                    <a:pt x="73060" y="67800"/>
                    <a:pt x="74298" y="67233"/>
                  </a:cubicBezTo>
                  <a:close/>
                  <a:moveTo>
                    <a:pt x="80763" y="67233"/>
                  </a:moveTo>
                  <a:cubicBezTo>
                    <a:pt x="82003" y="67800"/>
                    <a:pt x="83418" y="68094"/>
                    <a:pt x="84926" y="68094"/>
                  </a:cubicBezTo>
                  <a:cubicBezTo>
                    <a:pt x="85023" y="68094"/>
                    <a:pt x="85122" y="68094"/>
                    <a:pt x="85219" y="68088"/>
                  </a:cubicBezTo>
                  <a:lnTo>
                    <a:pt x="85219" y="68088"/>
                  </a:lnTo>
                  <a:cubicBezTo>
                    <a:pt x="85180" y="69712"/>
                    <a:pt x="85474" y="71220"/>
                    <a:pt x="86074" y="72550"/>
                  </a:cubicBezTo>
                  <a:cubicBezTo>
                    <a:pt x="84710" y="73059"/>
                    <a:pt x="83424" y="73927"/>
                    <a:pt x="82310" y="75101"/>
                  </a:cubicBezTo>
                  <a:cubicBezTo>
                    <a:pt x="81506" y="74351"/>
                    <a:pt x="80536" y="73933"/>
                    <a:pt x="79531" y="73933"/>
                  </a:cubicBezTo>
                  <a:cubicBezTo>
                    <a:pt x="79479" y="73933"/>
                    <a:pt x="79419" y="73939"/>
                    <a:pt x="79368" y="73939"/>
                  </a:cubicBezTo>
                  <a:lnTo>
                    <a:pt x="79368" y="73770"/>
                  </a:lnTo>
                  <a:cubicBezTo>
                    <a:pt x="79368" y="72765"/>
                    <a:pt x="78962" y="71799"/>
                    <a:pt x="78206" y="70997"/>
                  </a:cubicBezTo>
                  <a:cubicBezTo>
                    <a:pt x="79386" y="69881"/>
                    <a:pt x="80248" y="68597"/>
                    <a:pt x="80763" y="67233"/>
                  </a:cubicBezTo>
                  <a:close/>
                  <a:moveTo>
                    <a:pt x="25834" y="69314"/>
                  </a:moveTo>
                  <a:cubicBezTo>
                    <a:pt x="26297" y="69607"/>
                    <a:pt x="26728" y="69947"/>
                    <a:pt x="27113" y="70338"/>
                  </a:cubicBezTo>
                  <a:cubicBezTo>
                    <a:pt x="27426" y="70651"/>
                    <a:pt x="27706" y="70997"/>
                    <a:pt x="27960" y="71362"/>
                  </a:cubicBezTo>
                  <a:cubicBezTo>
                    <a:pt x="27465" y="72204"/>
                    <a:pt x="27099" y="73144"/>
                    <a:pt x="26891" y="74155"/>
                  </a:cubicBezTo>
                  <a:cubicBezTo>
                    <a:pt x="25879" y="74363"/>
                    <a:pt x="24940" y="74728"/>
                    <a:pt x="24099" y="75225"/>
                  </a:cubicBezTo>
                  <a:cubicBezTo>
                    <a:pt x="23726" y="74969"/>
                    <a:pt x="23388" y="74689"/>
                    <a:pt x="23075" y="74376"/>
                  </a:cubicBezTo>
                  <a:cubicBezTo>
                    <a:pt x="22684" y="73991"/>
                    <a:pt x="22344" y="73560"/>
                    <a:pt x="22050" y="73098"/>
                  </a:cubicBezTo>
                  <a:cubicBezTo>
                    <a:pt x="22585" y="72973"/>
                    <a:pt x="23133" y="72915"/>
                    <a:pt x="23681" y="72915"/>
                  </a:cubicBezTo>
                  <a:cubicBezTo>
                    <a:pt x="24210" y="72915"/>
                    <a:pt x="24744" y="72973"/>
                    <a:pt x="25273" y="73084"/>
                  </a:cubicBezTo>
                  <a:lnTo>
                    <a:pt x="25978" y="73241"/>
                  </a:lnTo>
                  <a:lnTo>
                    <a:pt x="25978" y="73241"/>
                  </a:lnTo>
                  <a:lnTo>
                    <a:pt x="25821" y="72536"/>
                  </a:lnTo>
                  <a:cubicBezTo>
                    <a:pt x="25710" y="72009"/>
                    <a:pt x="25651" y="71473"/>
                    <a:pt x="25651" y="70946"/>
                  </a:cubicBezTo>
                  <a:cubicBezTo>
                    <a:pt x="25651" y="70398"/>
                    <a:pt x="25710" y="69850"/>
                    <a:pt x="25834" y="69314"/>
                  </a:cubicBezTo>
                  <a:close/>
                  <a:moveTo>
                    <a:pt x="31184" y="69314"/>
                  </a:moveTo>
                  <a:cubicBezTo>
                    <a:pt x="31301" y="69850"/>
                    <a:pt x="31365" y="70398"/>
                    <a:pt x="31365" y="70946"/>
                  </a:cubicBezTo>
                  <a:cubicBezTo>
                    <a:pt x="31365" y="71473"/>
                    <a:pt x="31307" y="72015"/>
                    <a:pt x="31190" y="72536"/>
                  </a:cubicBezTo>
                  <a:lnTo>
                    <a:pt x="31033" y="73241"/>
                  </a:lnTo>
                  <a:lnTo>
                    <a:pt x="31738" y="73084"/>
                  </a:lnTo>
                  <a:cubicBezTo>
                    <a:pt x="32266" y="72973"/>
                    <a:pt x="32801" y="72915"/>
                    <a:pt x="33337" y="72915"/>
                  </a:cubicBezTo>
                  <a:cubicBezTo>
                    <a:pt x="33885" y="72915"/>
                    <a:pt x="34426" y="72973"/>
                    <a:pt x="34960" y="73098"/>
                  </a:cubicBezTo>
                  <a:cubicBezTo>
                    <a:pt x="34674" y="73560"/>
                    <a:pt x="34328" y="73991"/>
                    <a:pt x="33942" y="74376"/>
                  </a:cubicBezTo>
                  <a:cubicBezTo>
                    <a:pt x="33629" y="74689"/>
                    <a:pt x="33283" y="74969"/>
                    <a:pt x="32919" y="75225"/>
                  </a:cubicBezTo>
                  <a:cubicBezTo>
                    <a:pt x="32078" y="74728"/>
                    <a:pt x="31138" y="74363"/>
                    <a:pt x="30127" y="74155"/>
                  </a:cubicBezTo>
                  <a:cubicBezTo>
                    <a:pt x="29917" y="73144"/>
                    <a:pt x="29552" y="72204"/>
                    <a:pt x="29050" y="71362"/>
                  </a:cubicBezTo>
                  <a:cubicBezTo>
                    <a:pt x="29305" y="70997"/>
                    <a:pt x="29585" y="70651"/>
                    <a:pt x="29898" y="70338"/>
                  </a:cubicBezTo>
                  <a:cubicBezTo>
                    <a:pt x="30290" y="69947"/>
                    <a:pt x="30714" y="69607"/>
                    <a:pt x="31184" y="69314"/>
                  </a:cubicBezTo>
                  <a:close/>
                  <a:moveTo>
                    <a:pt x="58517" y="69314"/>
                  </a:moveTo>
                  <a:cubicBezTo>
                    <a:pt x="58987" y="69607"/>
                    <a:pt x="59411" y="69947"/>
                    <a:pt x="59803" y="70338"/>
                  </a:cubicBezTo>
                  <a:cubicBezTo>
                    <a:pt x="60116" y="70651"/>
                    <a:pt x="60396" y="70997"/>
                    <a:pt x="60652" y="71362"/>
                  </a:cubicBezTo>
                  <a:cubicBezTo>
                    <a:pt x="60149" y="72204"/>
                    <a:pt x="59783" y="73144"/>
                    <a:pt x="59574" y="74155"/>
                  </a:cubicBezTo>
                  <a:cubicBezTo>
                    <a:pt x="58563" y="74363"/>
                    <a:pt x="57630" y="74728"/>
                    <a:pt x="56783" y="75225"/>
                  </a:cubicBezTo>
                  <a:cubicBezTo>
                    <a:pt x="56416" y="74969"/>
                    <a:pt x="56072" y="74689"/>
                    <a:pt x="55759" y="74376"/>
                  </a:cubicBezTo>
                  <a:cubicBezTo>
                    <a:pt x="55374" y="73991"/>
                    <a:pt x="55034" y="73560"/>
                    <a:pt x="54741" y="73098"/>
                  </a:cubicBezTo>
                  <a:cubicBezTo>
                    <a:pt x="55275" y="72973"/>
                    <a:pt x="55817" y="72915"/>
                    <a:pt x="56365" y="72915"/>
                  </a:cubicBezTo>
                  <a:cubicBezTo>
                    <a:pt x="56900" y="72915"/>
                    <a:pt x="57434" y="72973"/>
                    <a:pt x="57963" y="73084"/>
                  </a:cubicBezTo>
                  <a:lnTo>
                    <a:pt x="58668" y="73241"/>
                  </a:lnTo>
                  <a:lnTo>
                    <a:pt x="58668" y="73241"/>
                  </a:lnTo>
                  <a:lnTo>
                    <a:pt x="58511" y="72536"/>
                  </a:lnTo>
                  <a:cubicBezTo>
                    <a:pt x="58394" y="72015"/>
                    <a:pt x="58334" y="71473"/>
                    <a:pt x="58334" y="70946"/>
                  </a:cubicBezTo>
                  <a:cubicBezTo>
                    <a:pt x="58334" y="70398"/>
                    <a:pt x="58400" y="69850"/>
                    <a:pt x="58517" y="69314"/>
                  </a:cubicBezTo>
                  <a:close/>
                  <a:moveTo>
                    <a:pt x="63867" y="69314"/>
                  </a:moveTo>
                  <a:cubicBezTo>
                    <a:pt x="63991" y="69850"/>
                    <a:pt x="64049" y="70398"/>
                    <a:pt x="64049" y="70946"/>
                  </a:cubicBezTo>
                  <a:cubicBezTo>
                    <a:pt x="64049" y="71473"/>
                    <a:pt x="63991" y="72015"/>
                    <a:pt x="63880" y="72536"/>
                  </a:cubicBezTo>
                  <a:lnTo>
                    <a:pt x="63723" y="73241"/>
                  </a:lnTo>
                  <a:lnTo>
                    <a:pt x="63723" y="73241"/>
                  </a:lnTo>
                  <a:lnTo>
                    <a:pt x="64428" y="73084"/>
                  </a:lnTo>
                  <a:cubicBezTo>
                    <a:pt x="64957" y="72973"/>
                    <a:pt x="65491" y="72915"/>
                    <a:pt x="66020" y="72915"/>
                  </a:cubicBezTo>
                  <a:cubicBezTo>
                    <a:pt x="66568" y="72915"/>
                    <a:pt x="67116" y="72973"/>
                    <a:pt x="67650" y="73098"/>
                  </a:cubicBezTo>
                  <a:cubicBezTo>
                    <a:pt x="67357" y="73560"/>
                    <a:pt x="67018" y="73991"/>
                    <a:pt x="66626" y="74376"/>
                  </a:cubicBezTo>
                  <a:cubicBezTo>
                    <a:pt x="66313" y="74689"/>
                    <a:pt x="65975" y="74969"/>
                    <a:pt x="65602" y="75225"/>
                  </a:cubicBezTo>
                  <a:cubicBezTo>
                    <a:pt x="64761" y="74728"/>
                    <a:pt x="63822" y="74363"/>
                    <a:pt x="62811" y="74155"/>
                  </a:cubicBezTo>
                  <a:cubicBezTo>
                    <a:pt x="62601" y="73144"/>
                    <a:pt x="62236" y="72204"/>
                    <a:pt x="61740" y="71362"/>
                  </a:cubicBezTo>
                  <a:cubicBezTo>
                    <a:pt x="61995" y="70997"/>
                    <a:pt x="62275" y="70651"/>
                    <a:pt x="62588" y="70338"/>
                  </a:cubicBezTo>
                  <a:cubicBezTo>
                    <a:pt x="62973" y="69947"/>
                    <a:pt x="63404" y="69607"/>
                    <a:pt x="63867" y="69314"/>
                  </a:cubicBezTo>
                  <a:close/>
                  <a:moveTo>
                    <a:pt x="21137" y="73365"/>
                  </a:moveTo>
                  <a:cubicBezTo>
                    <a:pt x="21495" y="73972"/>
                    <a:pt x="21920" y="74533"/>
                    <a:pt x="22422" y="75029"/>
                  </a:cubicBezTo>
                  <a:cubicBezTo>
                    <a:pt x="22690" y="75297"/>
                    <a:pt x="22976" y="75544"/>
                    <a:pt x="23277" y="75773"/>
                  </a:cubicBezTo>
                  <a:cubicBezTo>
                    <a:pt x="22976" y="76001"/>
                    <a:pt x="22690" y="76242"/>
                    <a:pt x="22422" y="76510"/>
                  </a:cubicBezTo>
                  <a:cubicBezTo>
                    <a:pt x="21920" y="77013"/>
                    <a:pt x="21495" y="77567"/>
                    <a:pt x="21137" y="78179"/>
                  </a:cubicBezTo>
                  <a:cubicBezTo>
                    <a:pt x="19845" y="77709"/>
                    <a:pt x="18632" y="76895"/>
                    <a:pt x="17575" y="75773"/>
                  </a:cubicBezTo>
                  <a:cubicBezTo>
                    <a:pt x="18632" y="74644"/>
                    <a:pt x="19845" y="73828"/>
                    <a:pt x="21137" y="73365"/>
                  </a:cubicBezTo>
                  <a:close/>
                  <a:moveTo>
                    <a:pt x="35881" y="73365"/>
                  </a:moveTo>
                  <a:cubicBezTo>
                    <a:pt x="37166" y="73828"/>
                    <a:pt x="38386" y="74644"/>
                    <a:pt x="39443" y="75773"/>
                  </a:cubicBezTo>
                  <a:cubicBezTo>
                    <a:pt x="38386" y="76901"/>
                    <a:pt x="37166" y="77709"/>
                    <a:pt x="35875" y="78179"/>
                  </a:cubicBezTo>
                  <a:cubicBezTo>
                    <a:pt x="35522" y="77567"/>
                    <a:pt x="35092" y="77013"/>
                    <a:pt x="34595" y="76510"/>
                  </a:cubicBezTo>
                  <a:cubicBezTo>
                    <a:pt x="34328" y="76242"/>
                    <a:pt x="34041" y="76001"/>
                    <a:pt x="33734" y="75773"/>
                  </a:cubicBezTo>
                  <a:cubicBezTo>
                    <a:pt x="34041" y="75544"/>
                    <a:pt x="34328" y="75297"/>
                    <a:pt x="34595" y="75029"/>
                  </a:cubicBezTo>
                  <a:cubicBezTo>
                    <a:pt x="35092" y="74533"/>
                    <a:pt x="35522" y="73972"/>
                    <a:pt x="35881" y="73365"/>
                  </a:cubicBezTo>
                  <a:close/>
                  <a:moveTo>
                    <a:pt x="53827" y="73365"/>
                  </a:moveTo>
                  <a:cubicBezTo>
                    <a:pt x="54179" y="73972"/>
                    <a:pt x="54610" y="74533"/>
                    <a:pt x="55106" y="75029"/>
                  </a:cubicBezTo>
                  <a:cubicBezTo>
                    <a:pt x="55374" y="75297"/>
                    <a:pt x="55660" y="75544"/>
                    <a:pt x="55967" y="75773"/>
                  </a:cubicBezTo>
                  <a:cubicBezTo>
                    <a:pt x="55660" y="76001"/>
                    <a:pt x="55374" y="76242"/>
                    <a:pt x="55106" y="76510"/>
                  </a:cubicBezTo>
                  <a:cubicBezTo>
                    <a:pt x="54610" y="77013"/>
                    <a:pt x="54179" y="77573"/>
                    <a:pt x="53827" y="78179"/>
                  </a:cubicBezTo>
                  <a:cubicBezTo>
                    <a:pt x="52535" y="77709"/>
                    <a:pt x="51315" y="76901"/>
                    <a:pt x="50258" y="75773"/>
                  </a:cubicBezTo>
                  <a:cubicBezTo>
                    <a:pt x="51315" y="74644"/>
                    <a:pt x="52535" y="73828"/>
                    <a:pt x="53827" y="73365"/>
                  </a:cubicBezTo>
                  <a:close/>
                  <a:moveTo>
                    <a:pt x="68564" y="73365"/>
                  </a:moveTo>
                  <a:cubicBezTo>
                    <a:pt x="69856" y="73828"/>
                    <a:pt x="71070" y="74644"/>
                    <a:pt x="72126" y="75773"/>
                  </a:cubicBezTo>
                  <a:cubicBezTo>
                    <a:pt x="71070" y="76901"/>
                    <a:pt x="69856" y="77709"/>
                    <a:pt x="68564" y="78179"/>
                  </a:cubicBezTo>
                  <a:cubicBezTo>
                    <a:pt x="68206" y="77567"/>
                    <a:pt x="67782" y="77013"/>
                    <a:pt x="67279" y="76510"/>
                  </a:cubicBezTo>
                  <a:cubicBezTo>
                    <a:pt x="67011" y="76242"/>
                    <a:pt x="66725" y="76001"/>
                    <a:pt x="66424" y="75773"/>
                  </a:cubicBezTo>
                  <a:cubicBezTo>
                    <a:pt x="66725" y="75544"/>
                    <a:pt x="67011" y="75297"/>
                    <a:pt x="67279" y="75029"/>
                  </a:cubicBezTo>
                  <a:cubicBezTo>
                    <a:pt x="67782" y="74533"/>
                    <a:pt x="68206" y="73972"/>
                    <a:pt x="68564" y="73365"/>
                  </a:cubicBezTo>
                  <a:close/>
                  <a:moveTo>
                    <a:pt x="86504" y="73372"/>
                  </a:moveTo>
                  <a:cubicBezTo>
                    <a:pt x="86863" y="73978"/>
                    <a:pt x="87293" y="74539"/>
                    <a:pt x="87790" y="75035"/>
                  </a:cubicBezTo>
                  <a:cubicBezTo>
                    <a:pt x="88057" y="75303"/>
                    <a:pt x="88344" y="75550"/>
                    <a:pt x="88644" y="75779"/>
                  </a:cubicBezTo>
                  <a:cubicBezTo>
                    <a:pt x="88344" y="76007"/>
                    <a:pt x="88057" y="76249"/>
                    <a:pt x="87790" y="76516"/>
                  </a:cubicBezTo>
                  <a:cubicBezTo>
                    <a:pt x="87293" y="77019"/>
                    <a:pt x="86863" y="77579"/>
                    <a:pt x="86504" y="78187"/>
                  </a:cubicBezTo>
                  <a:cubicBezTo>
                    <a:pt x="85212" y="77717"/>
                    <a:pt x="83999" y="76908"/>
                    <a:pt x="82942" y="75779"/>
                  </a:cubicBezTo>
                  <a:cubicBezTo>
                    <a:pt x="83999" y="74650"/>
                    <a:pt x="85212" y="73834"/>
                    <a:pt x="86504" y="73372"/>
                  </a:cubicBezTo>
                  <a:close/>
                  <a:moveTo>
                    <a:pt x="28508" y="72269"/>
                  </a:moveTo>
                  <a:cubicBezTo>
                    <a:pt x="28868" y="72993"/>
                    <a:pt x="29128" y="73783"/>
                    <a:pt x="29278" y="74625"/>
                  </a:cubicBezTo>
                  <a:lnTo>
                    <a:pt x="29330" y="74944"/>
                  </a:lnTo>
                  <a:lnTo>
                    <a:pt x="29651" y="75002"/>
                  </a:lnTo>
                  <a:cubicBezTo>
                    <a:pt x="30504" y="75153"/>
                    <a:pt x="31295" y="75408"/>
                    <a:pt x="32012" y="75766"/>
                  </a:cubicBezTo>
                  <a:cubicBezTo>
                    <a:pt x="31287" y="76131"/>
                    <a:pt x="30498" y="76393"/>
                    <a:pt x="29651" y="76543"/>
                  </a:cubicBezTo>
                  <a:lnTo>
                    <a:pt x="29330" y="76595"/>
                  </a:lnTo>
                  <a:lnTo>
                    <a:pt x="29278" y="76914"/>
                  </a:lnTo>
                  <a:cubicBezTo>
                    <a:pt x="29128" y="77763"/>
                    <a:pt x="28868" y="78552"/>
                    <a:pt x="28502" y="79275"/>
                  </a:cubicBezTo>
                  <a:cubicBezTo>
                    <a:pt x="28143" y="78558"/>
                    <a:pt x="27890" y="77769"/>
                    <a:pt x="27739" y="76914"/>
                  </a:cubicBezTo>
                  <a:lnTo>
                    <a:pt x="27680" y="76595"/>
                  </a:lnTo>
                  <a:lnTo>
                    <a:pt x="27360" y="76543"/>
                  </a:lnTo>
                  <a:cubicBezTo>
                    <a:pt x="26520" y="76393"/>
                    <a:pt x="25729" y="76131"/>
                    <a:pt x="25006" y="75773"/>
                  </a:cubicBezTo>
                  <a:cubicBezTo>
                    <a:pt x="25729" y="75408"/>
                    <a:pt x="26520" y="75146"/>
                    <a:pt x="27360" y="75002"/>
                  </a:cubicBezTo>
                  <a:lnTo>
                    <a:pt x="27680" y="74944"/>
                  </a:lnTo>
                  <a:lnTo>
                    <a:pt x="27739" y="74625"/>
                  </a:lnTo>
                  <a:cubicBezTo>
                    <a:pt x="27882" y="73783"/>
                    <a:pt x="28143" y="72993"/>
                    <a:pt x="28508" y="72269"/>
                  </a:cubicBezTo>
                  <a:close/>
                  <a:moveTo>
                    <a:pt x="61192" y="72269"/>
                  </a:moveTo>
                  <a:cubicBezTo>
                    <a:pt x="61558" y="72993"/>
                    <a:pt x="61818" y="73783"/>
                    <a:pt x="61962" y="74625"/>
                  </a:cubicBezTo>
                  <a:lnTo>
                    <a:pt x="62021" y="74944"/>
                  </a:lnTo>
                  <a:lnTo>
                    <a:pt x="62341" y="75002"/>
                  </a:lnTo>
                  <a:cubicBezTo>
                    <a:pt x="63196" y="75153"/>
                    <a:pt x="63985" y="75408"/>
                    <a:pt x="64696" y="75766"/>
                  </a:cubicBezTo>
                  <a:cubicBezTo>
                    <a:pt x="63979" y="76131"/>
                    <a:pt x="63182" y="76393"/>
                    <a:pt x="62341" y="76543"/>
                  </a:cubicBezTo>
                  <a:lnTo>
                    <a:pt x="62021" y="76595"/>
                  </a:lnTo>
                  <a:lnTo>
                    <a:pt x="61962" y="76914"/>
                  </a:lnTo>
                  <a:cubicBezTo>
                    <a:pt x="61818" y="77763"/>
                    <a:pt x="61558" y="78552"/>
                    <a:pt x="61192" y="79275"/>
                  </a:cubicBezTo>
                  <a:cubicBezTo>
                    <a:pt x="60827" y="78558"/>
                    <a:pt x="60573" y="77769"/>
                    <a:pt x="60423" y="76914"/>
                  </a:cubicBezTo>
                  <a:lnTo>
                    <a:pt x="60370" y="76595"/>
                  </a:lnTo>
                  <a:lnTo>
                    <a:pt x="60050" y="76543"/>
                  </a:lnTo>
                  <a:cubicBezTo>
                    <a:pt x="59210" y="76393"/>
                    <a:pt x="58420" y="76131"/>
                    <a:pt x="57695" y="75773"/>
                  </a:cubicBezTo>
                  <a:cubicBezTo>
                    <a:pt x="58420" y="75408"/>
                    <a:pt x="59210" y="75146"/>
                    <a:pt x="60050" y="75002"/>
                  </a:cubicBezTo>
                  <a:lnTo>
                    <a:pt x="60370" y="74944"/>
                  </a:lnTo>
                  <a:lnTo>
                    <a:pt x="60423" y="74625"/>
                  </a:lnTo>
                  <a:cubicBezTo>
                    <a:pt x="60573" y="73783"/>
                    <a:pt x="60833" y="72993"/>
                    <a:pt x="61192" y="72269"/>
                  </a:cubicBezTo>
                  <a:close/>
                  <a:moveTo>
                    <a:pt x="44851" y="71623"/>
                  </a:moveTo>
                  <a:cubicBezTo>
                    <a:pt x="45444" y="72256"/>
                    <a:pt x="45763" y="73006"/>
                    <a:pt x="45763" y="73776"/>
                  </a:cubicBezTo>
                  <a:cubicBezTo>
                    <a:pt x="45763" y="73972"/>
                    <a:pt x="45745" y="74174"/>
                    <a:pt x="45699" y="74376"/>
                  </a:cubicBezTo>
                  <a:lnTo>
                    <a:pt x="45543" y="75081"/>
                  </a:lnTo>
                  <a:lnTo>
                    <a:pt x="46247" y="74924"/>
                  </a:lnTo>
                  <a:cubicBezTo>
                    <a:pt x="46449" y="74879"/>
                    <a:pt x="46651" y="74860"/>
                    <a:pt x="46847" y="74860"/>
                  </a:cubicBezTo>
                  <a:cubicBezTo>
                    <a:pt x="47617" y="74860"/>
                    <a:pt x="48367" y="75179"/>
                    <a:pt x="48993" y="75773"/>
                  </a:cubicBezTo>
                  <a:cubicBezTo>
                    <a:pt x="48367" y="76360"/>
                    <a:pt x="47617" y="76685"/>
                    <a:pt x="46847" y="76685"/>
                  </a:cubicBezTo>
                  <a:cubicBezTo>
                    <a:pt x="46651" y="76685"/>
                    <a:pt x="46449" y="76660"/>
                    <a:pt x="46247" y="76621"/>
                  </a:cubicBezTo>
                  <a:lnTo>
                    <a:pt x="45543" y="76465"/>
                  </a:lnTo>
                  <a:lnTo>
                    <a:pt x="45699" y="77169"/>
                  </a:lnTo>
                  <a:cubicBezTo>
                    <a:pt x="45745" y="77365"/>
                    <a:pt x="45763" y="77567"/>
                    <a:pt x="45763" y="77769"/>
                  </a:cubicBezTo>
                  <a:cubicBezTo>
                    <a:pt x="45763" y="78539"/>
                    <a:pt x="45444" y="79283"/>
                    <a:pt x="44851" y="79915"/>
                  </a:cubicBezTo>
                  <a:cubicBezTo>
                    <a:pt x="44257" y="79283"/>
                    <a:pt x="43938" y="78539"/>
                    <a:pt x="43938" y="77769"/>
                  </a:cubicBezTo>
                  <a:cubicBezTo>
                    <a:pt x="43938" y="77567"/>
                    <a:pt x="43957" y="77365"/>
                    <a:pt x="44002" y="77169"/>
                  </a:cubicBezTo>
                  <a:lnTo>
                    <a:pt x="44159" y="76465"/>
                  </a:lnTo>
                  <a:lnTo>
                    <a:pt x="43454" y="76621"/>
                  </a:lnTo>
                  <a:cubicBezTo>
                    <a:pt x="43252" y="76660"/>
                    <a:pt x="43050" y="76685"/>
                    <a:pt x="42854" y="76685"/>
                  </a:cubicBezTo>
                  <a:cubicBezTo>
                    <a:pt x="42084" y="76685"/>
                    <a:pt x="41334" y="76360"/>
                    <a:pt x="40708" y="75773"/>
                  </a:cubicBezTo>
                  <a:cubicBezTo>
                    <a:pt x="41334" y="75179"/>
                    <a:pt x="42084" y="74860"/>
                    <a:pt x="42854" y="74860"/>
                  </a:cubicBezTo>
                  <a:cubicBezTo>
                    <a:pt x="43056" y="74860"/>
                    <a:pt x="43252" y="74879"/>
                    <a:pt x="43454" y="74924"/>
                  </a:cubicBezTo>
                  <a:lnTo>
                    <a:pt x="44159" y="75081"/>
                  </a:lnTo>
                  <a:lnTo>
                    <a:pt x="44159" y="75081"/>
                  </a:lnTo>
                  <a:lnTo>
                    <a:pt x="44002" y="74376"/>
                  </a:lnTo>
                  <a:cubicBezTo>
                    <a:pt x="43957" y="74174"/>
                    <a:pt x="43938" y="73972"/>
                    <a:pt x="43938" y="73776"/>
                  </a:cubicBezTo>
                  <a:cubicBezTo>
                    <a:pt x="43938" y="73006"/>
                    <a:pt x="44257" y="72256"/>
                    <a:pt x="44851" y="71623"/>
                  </a:cubicBezTo>
                  <a:close/>
                  <a:moveTo>
                    <a:pt x="77534" y="71623"/>
                  </a:moveTo>
                  <a:cubicBezTo>
                    <a:pt x="78128" y="72256"/>
                    <a:pt x="78447" y="73006"/>
                    <a:pt x="78447" y="73770"/>
                  </a:cubicBezTo>
                  <a:cubicBezTo>
                    <a:pt x="78447" y="73972"/>
                    <a:pt x="78428" y="74174"/>
                    <a:pt x="78383" y="74376"/>
                  </a:cubicBezTo>
                  <a:lnTo>
                    <a:pt x="78226" y="75074"/>
                  </a:lnTo>
                  <a:lnTo>
                    <a:pt x="78931" y="74924"/>
                  </a:lnTo>
                  <a:cubicBezTo>
                    <a:pt x="79127" y="74879"/>
                    <a:pt x="79329" y="74860"/>
                    <a:pt x="79531" y="74860"/>
                  </a:cubicBezTo>
                  <a:cubicBezTo>
                    <a:pt x="80301" y="74860"/>
                    <a:pt x="81051" y="75179"/>
                    <a:pt x="81677" y="75773"/>
                  </a:cubicBezTo>
                  <a:cubicBezTo>
                    <a:pt x="81051" y="76360"/>
                    <a:pt x="80301" y="76685"/>
                    <a:pt x="79531" y="76685"/>
                  </a:cubicBezTo>
                  <a:cubicBezTo>
                    <a:pt x="79335" y="76685"/>
                    <a:pt x="79133" y="76660"/>
                    <a:pt x="78931" y="76613"/>
                  </a:cubicBezTo>
                  <a:lnTo>
                    <a:pt x="78226" y="76465"/>
                  </a:lnTo>
                  <a:lnTo>
                    <a:pt x="78383" y="77169"/>
                  </a:lnTo>
                  <a:cubicBezTo>
                    <a:pt x="78428" y="77365"/>
                    <a:pt x="78447" y="77567"/>
                    <a:pt x="78447" y="77769"/>
                  </a:cubicBezTo>
                  <a:cubicBezTo>
                    <a:pt x="78447" y="78531"/>
                    <a:pt x="78128" y="79283"/>
                    <a:pt x="77534" y="79915"/>
                  </a:cubicBezTo>
                  <a:cubicBezTo>
                    <a:pt x="76941" y="79283"/>
                    <a:pt x="76621" y="78531"/>
                    <a:pt x="76621" y="77769"/>
                  </a:cubicBezTo>
                  <a:cubicBezTo>
                    <a:pt x="76621" y="77567"/>
                    <a:pt x="76640" y="77365"/>
                    <a:pt x="76686" y="77169"/>
                  </a:cubicBezTo>
                  <a:lnTo>
                    <a:pt x="76842" y="76465"/>
                  </a:lnTo>
                  <a:lnTo>
                    <a:pt x="76138" y="76613"/>
                  </a:lnTo>
                  <a:cubicBezTo>
                    <a:pt x="75936" y="76660"/>
                    <a:pt x="75734" y="76685"/>
                    <a:pt x="75538" y="76685"/>
                  </a:cubicBezTo>
                  <a:cubicBezTo>
                    <a:pt x="74768" y="76685"/>
                    <a:pt x="74018" y="76360"/>
                    <a:pt x="73391" y="75773"/>
                  </a:cubicBezTo>
                  <a:cubicBezTo>
                    <a:pt x="74018" y="75179"/>
                    <a:pt x="74768" y="74860"/>
                    <a:pt x="75538" y="74860"/>
                  </a:cubicBezTo>
                  <a:cubicBezTo>
                    <a:pt x="75740" y="74860"/>
                    <a:pt x="75936" y="74879"/>
                    <a:pt x="76138" y="74924"/>
                  </a:cubicBezTo>
                  <a:lnTo>
                    <a:pt x="76842" y="75074"/>
                  </a:lnTo>
                  <a:lnTo>
                    <a:pt x="76686" y="74376"/>
                  </a:lnTo>
                  <a:cubicBezTo>
                    <a:pt x="76640" y="74174"/>
                    <a:pt x="76621" y="73972"/>
                    <a:pt x="76621" y="73770"/>
                  </a:cubicBezTo>
                  <a:cubicBezTo>
                    <a:pt x="76621" y="73006"/>
                    <a:pt x="76941" y="72256"/>
                    <a:pt x="77534" y="71623"/>
                  </a:cubicBezTo>
                  <a:close/>
                  <a:moveTo>
                    <a:pt x="24099" y="76314"/>
                  </a:moveTo>
                  <a:cubicBezTo>
                    <a:pt x="24940" y="76817"/>
                    <a:pt x="25879" y="77182"/>
                    <a:pt x="26891" y="77390"/>
                  </a:cubicBezTo>
                  <a:cubicBezTo>
                    <a:pt x="27099" y="78401"/>
                    <a:pt x="27465" y="79341"/>
                    <a:pt x="27960" y="80183"/>
                  </a:cubicBezTo>
                  <a:cubicBezTo>
                    <a:pt x="27706" y="80548"/>
                    <a:pt x="27426" y="80894"/>
                    <a:pt x="27113" y="81207"/>
                  </a:cubicBezTo>
                  <a:cubicBezTo>
                    <a:pt x="26728" y="81592"/>
                    <a:pt x="26297" y="81937"/>
                    <a:pt x="25834" y="82225"/>
                  </a:cubicBezTo>
                  <a:cubicBezTo>
                    <a:pt x="25710" y="81689"/>
                    <a:pt x="25651" y="81148"/>
                    <a:pt x="25651" y="80600"/>
                  </a:cubicBezTo>
                  <a:cubicBezTo>
                    <a:pt x="25651" y="80066"/>
                    <a:pt x="25710" y="79530"/>
                    <a:pt x="25821" y="79001"/>
                  </a:cubicBezTo>
                  <a:lnTo>
                    <a:pt x="25978" y="78304"/>
                  </a:lnTo>
                  <a:lnTo>
                    <a:pt x="25273" y="78453"/>
                  </a:lnTo>
                  <a:cubicBezTo>
                    <a:pt x="24744" y="78570"/>
                    <a:pt x="24210" y="78630"/>
                    <a:pt x="23681" y="78630"/>
                  </a:cubicBezTo>
                  <a:cubicBezTo>
                    <a:pt x="23133" y="78630"/>
                    <a:pt x="22585" y="78564"/>
                    <a:pt x="22050" y="78447"/>
                  </a:cubicBezTo>
                  <a:cubicBezTo>
                    <a:pt x="22344" y="77983"/>
                    <a:pt x="22684" y="77553"/>
                    <a:pt x="23075" y="77161"/>
                  </a:cubicBezTo>
                  <a:cubicBezTo>
                    <a:pt x="23388" y="76848"/>
                    <a:pt x="23726" y="76568"/>
                    <a:pt x="24099" y="76314"/>
                  </a:cubicBezTo>
                  <a:close/>
                  <a:moveTo>
                    <a:pt x="32925" y="76314"/>
                  </a:moveTo>
                  <a:cubicBezTo>
                    <a:pt x="33283" y="76568"/>
                    <a:pt x="33623" y="76848"/>
                    <a:pt x="33942" y="77161"/>
                  </a:cubicBezTo>
                  <a:cubicBezTo>
                    <a:pt x="34328" y="77553"/>
                    <a:pt x="34667" y="77983"/>
                    <a:pt x="34960" y="78447"/>
                  </a:cubicBezTo>
                  <a:cubicBezTo>
                    <a:pt x="34426" y="78564"/>
                    <a:pt x="33885" y="78630"/>
                    <a:pt x="33337" y="78630"/>
                  </a:cubicBezTo>
                  <a:cubicBezTo>
                    <a:pt x="32801" y="78630"/>
                    <a:pt x="32266" y="78570"/>
                    <a:pt x="31738" y="78453"/>
                  </a:cubicBezTo>
                  <a:lnTo>
                    <a:pt x="31033" y="78304"/>
                  </a:lnTo>
                  <a:lnTo>
                    <a:pt x="31033" y="78304"/>
                  </a:lnTo>
                  <a:lnTo>
                    <a:pt x="31190" y="79001"/>
                  </a:lnTo>
                  <a:cubicBezTo>
                    <a:pt x="31307" y="79530"/>
                    <a:pt x="31365" y="80066"/>
                    <a:pt x="31365" y="80600"/>
                  </a:cubicBezTo>
                  <a:cubicBezTo>
                    <a:pt x="31365" y="81148"/>
                    <a:pt x="31301" y="81689"/>
                    <a:pt x="31184" y="82225"/>
                  </a:cubicBezTo>
                  <a:cubicBezTo>
                    <a:pt x="30714" y="81937"/>
                    <a:pt x="30290" y="81592"/>
                    <a:pt x="29898" y="81207"/>
                  </a:cubicBezTo>
                  <a:cubicBezTo>
                    <a:pt x="29585" y="80888"/>
                    <a:pt x="29305" y="80548"/>
                    <a:pt x="29050" y="80189"/>
                  </a:cubicBezTo>
                  <a:cubicBezTo>
                    <a:pt x="29552" y="79341"/>
                    <a:pt x="29917" y="78401"/>
                    <a:pt x="30127" y="77390"/>
                  </a:cubicBezTo>
                  <a:cubicBezTo>
                    <a:pt x="31138" y="77182"/>
                    <a:pt x="32078" y="76817"/>
                    <a:pt x="32925" y="76314"/>
                  </a:cubicBezTo>
                  <a:close/>
                  <a:moveTo>
                    <a:pt x="56783" y="76314"/>
                  </a:moveTo>
                  <a:cubicBezTo>
                    <a:pt x="57630" y="76817"/>
                    <a:pt x="58563" y="77182"/>
                    <a:pt x="59574" y="77390"/>
                  </a:cubicBezTo>
                  <a:cubicBezTo>
                    <a:pt x="59783" y="78401"/>
                    <a:pt x="60149" y="79341"/>
                    <a:pt x="60652" y="80183"/>
                  </a:cubicBezTo>
                  <a:cubicBezTo>
                    <a:pt x="60396" y="80548"/>
                    <a:pt x="60116" y="80894"/>
                    <a:pt x="59803" y="81207"/>
                  </a:cubicBezTo>
                  <a:cubicBezTo>
                    <a:pt x="59411" y="81592"/>
                    <a:pt x="58987" y="81937"/>
                    <a:pt x="58517" y="82225"/>
                  </a:cubicBezTo>
                  <a:cubicBezTo>
                    <a:pt x="58400" y="81689"/>
                    <a:pt x="58334" y="81148"/>
                    <a:pt x="58334" y="80600"/>
                  </a:cubicBezTo>
                  <a:cubicBezTo>
                    <a:pt x="58334" y="80066"/>
                    <a:pt x="58394" y="79530"/>
                    <a:pt x="58511" y="79001"/>
                  </a:cubicBezTo>
                  <a:lnTo>
                    <a:pt x="58668" y="78304"/>
                  </a:lnTo>
                  <a:lnTo>
                    <a:pt x="57963" y="78453"/>
                  </a:lnTo>
                  <a:cubicBezTo>
                    <a:pt x="57434" y="78570"/>
                    <a:pt x="56900" y="78630"/>
                    <a:pt x="56365" y="78630"/>
                  </a:cubicBezTo>
                  <a:cubicBezTo>
                    <a:pt x="55817" y="78630"/>
                    <a:pt x="55275" y="78564"/>
                    <a:pt x="54741" y="78447"/>
                  </a:cubicBezTo>
                  <a:cubicBezTo>
                    <a:pt x="55034" y="77983"/>
                    <a:pt x="55374" y="77553"/>
                    <a:pt x="55759" y="77161"/>
                  </a:cubicBezTo>
                  <a:cubicBezTo>
                    <a:pt x="56072" y="76848"/>
                    <a:pt x="56416" y="76568"/>
                    <a:pt x="56783" y="76314"/>
                  </a:cubicBezTo>
                  <a:close/>
                  <a:moveTo>
                    <a:pt x="65608" y="76314"/>
                  </a:moveTo>
                  <a:cubicBezTo>
                    <a:pt x="65967" y="76568"/>
                    <a:pt x="66313" y="76848"/>
                    <a:pt x="66626" y="77161"/>
                  </a:cubicBezTo>
                  <a:cubicBezTo>
                    <a:pt x="67018" y="77553"/>
                    <a:pt x="67357" y="77983"/>
                    <a:pt x="67650" y="78447"/>
                  </a:cubicBezTo>
                  <a:cubicBezTo>
                    <a:pt x="67116" y="78564"/>
                    <a:pt x="66568" y="78630"/>
                    <a:pt x="66020" y="78630"/>
                  </a:cubicBezTo>
                  <a:cubicBezTo>
                    <a:pt x="65491" y="78630"/>
                    <a:pt x="64957" y="78570"/>
                    <a:pt x="64428" y="78453"/>
                  </a:cubicBezTo>
                  <a:lnTo>
                    <a:pt x="63723" y="78304"/>
                  </a:lnTo>
                  <a:lnTo>
                    <a:pt x="63880" y="79001"/>
                  </a:lnTo>
                  <a:cubicBezTo>
                    <a:pt x="63991" y="79530"/>
                    <a:pt x="64049" y="80066"/>
                    <a:pt x="64049" y="80600"/>
                  </a:cubicBezTo>
                  <a:cubicBezTo>
                    <a:pt x="64049" y="81148"/>
                    <a:pt x="63991" y="81689"/>
                    <a:pt x="63867" y="82225"/>
                  </a:cubicBezTo>
                  <a:cubicBezTo>
                    <a:pt x="63404" y="81937"/>
                    <a:pt x="62973" y="81592"/>
                    <a:pt x="62588" y="81207"/>
                  </a:cubicBezTo>
                  <a:cubicBezTo>
                    <a:pt x="62269" y="80888"/>
                    <a:pt x="61989" y="80548"/>
                    <a:pt x="61740" y="80189"/>
                  </a:cubicBezTo>
                  <a:cubicBezTo>
                    <a:pt x="62236" y="79341"/>
                    <a:pt x="62601" y="78401"/>
                    <a:pt x="62811" y="77390"/>
                  </a:cubicBezTo>
                  <a:cubicBezTo>
                    <a:pt x="63822" y="77182"/>
                    <a:pt x="64761" y="76817"/>
                    <a:pt x="65608" y="76314"/>
                  </a:cubicBezTo>
                  <a:close/>
                  <a:moveTo>
                    <a:pt x="21594" y="79283"/>
                  </a:moveTo>
                  <a:cubicBezTo>
                    <a:pt x="22278" y="79458"/>
                    <a:pt x="22976" y="79549"/>
                    <a:pt x="23681" y="79549"/>
                  </a:cubicBezTo>
                  <a:cubicBezTo>
                    <a:pt x="24060" y="79549"/>
                    <a:pt x="24431" y="79524"/>
                    <a:pt x="24804" y="79471"/>
                  </a:cubicBezTo>
                  <a:lnTo>
                    <a:pt x="24804" y="79471"/>
                  </a:lnTo>
                  <a:cubicBezTo>
                    <a:pt x="24750" y="79850"/>
                    <a:pt x="24725" y="80222"/>
                    <a:pt x="24725" y="80600"/>
                  </a:cubicBezTo>
                  <a:cubicBezTo>
                    <a:pt x="24725" y="81304"/>
                    <a:pt x="24822" y="82002"/>
                    <a:pt x="24999" y="82680"/>
                  </a:cubicBezTo>
                  <a:cubicBezTo>
                    <a:pt x="23844" y="83222"/>
                    <a:pt x="22527" y="83510"/>
                    <a:pt x="21110" y="83510"/>
                  </a:cubicBezTo>
                  <a:cubicBezTo>
                    <a:pt x="21001" y="83510"/>
                    <a:pt x="20889" y="83510"/>
                    <a:pt x="20772" y="83502"/>
                  </a:cubicBezTo>
                  <a:cubicBezTo>
                    <a:pt x="20727" y="81957"/>
                    <a:pt x="21013" y="80521"/>
                    <a:pt x="21594" y="79283"/>
                  </a:cubicBezTo>
                  <a:close/>
                  <a:moveTo>
                    <a:pt x="35417" y="79283"/>
                  </a:moveTo>
                  <a:cubicBezTo>
                    <a:pt x="36004" y="80521"/>
                    <a:pt x="36285" y="81957"/>
                    <a:pt x="36239" y="83502"/>
                  </a:cubicBezTo>
                  <a:cubicBezTo>
                    <a:pt x="36128" y="83510"/>
                    <a:pt x="36011" y="83510"/>
                    <a:pt x="35900" y="83510"/>
                  </a:cubicBezTo>
                  <a:cubicBezTo>
                    <a:pt x="34484" y="83510"/>
                    <a:pt x="33166" y="83222"/>
                    <a:pt x="32018" y="82680"/>
                  </a:cubicBezTo>
                  <a:cubicBezTo>
                    <a:pt x="32195" y="82002"/>
                    <a:pt x="32286" y="81304"/>
                    <a:pt x="32286" y="80600"/>
                  </a:cubicBezTo>
                  <a:cubicBezTo>
                    <a:pt x="32286" y="80222"/>
                    <a:pt x="32259" y="79850"/>
                    <a:pt x="32208" y="79471"/>
                  </a:cubicBezTo>
                  <a:lnTo>
                    <a:pt x="32208" y="79471"/>
                  </a:lnTo>
                  <a:cubicBezTo>
                    <a:pt x="32587" y="79524"/>
                    <a:pt x="32958" y="79549"/>
                    <a:pt x="33330" y="79549"/>
                  </a:cubicBezTo>
                  <a:lnTo>
                    <a:pt x="33337" y="79549"/>
                  </a:lnTo>
                  <a:cubicBezTo>
                    <a:pt x="34041" y="79549"/>
                    <a:pt x="34739" y="79458"/>
                    <a:pt x="35417" y="79283"/>
                  </a:cubicBezTo>
                  <a:close/>
                  <a:moveTo>
                    <a:pt x="54284" y="79283"/>
                  </a:moveTo>
                  <a:cubicBezTo>
                    <a:pt x="54962" y="79458"/>
                    <a:pt x="55660" y="79549"/>
                    <a:pt x="56365" y="79549"/>
                  </a:cubicBezTo>
                  <a:lnTo>
                    <a:pt x="56371" y="79549"/>
                  </a:lnTo>
                  <a:cubicBezTo>
                    <a:pt x="56744" y="79549"/>
                    <a:pt x="57121" y="79524"/>
                    <a:pt x="57494" y="79471"/>
                  </a:cubicBezTo>
                  <a:lnTo>
                    <a:pt x="57494" y="79471"/>
                  </a:lnTo>
                  <a:cubicBezTo>
                    <a:pt x="57442" y="79850"/>
                    <a:pt x="57415" y="80222"/>
                    <a:pt x="57415" y="80600"/>
                  </a:cubicBezTo>
                  <a:cubicBezTo>
                    <a:pt x="57415" y="81304"/>
                    <a:pt x="57506" y="82002"/>
                    <a:pt x="57683" y="82680"/>
                  </a:cubicBezTo>
                  <a:cubicBezTo>
                    <a:pt x="56534" y="83222"/>
                    <a:pt x="55217" y="83510"/>
                    <a:pt x="53802" y="83510"/>
                  </a:cubicBezTo>
                  <a:cubicBezTo>
                    <a:pt x="53690" y="83510"/>
                    <a:pt x="53573" y="83510"/>
                    <a:pt x="53462" y="83502"/>
                  </a:cubicBezTo>
                  <a:cubicBezTo>
                    <a:pt x="53416" y="81957"/>
                    <a:pt x="53697" y="80521"/>
                    <a:pt x="54284" y="79283"/>
                  </a:cubicBezTo>
                  <a:close/>
                  <a:moveTo>
                    <a:pt x="68107" y="79283"/>
                  </a:moveTo>
                  <a:cubicBezTo>
                    <a:pt x="68688" y="80521"/>
                    <a:pt x="68975" y="81957"/>
                    <a:pt x="68929" y="83502"/>
                  </a:cubicBezTo>
                  <a:cubicBezTo>
                    <a:pt x="68812" y="83510"/>
                    <a:pt x="68701" y="83510"/>
                    <a:pt x="68590" y="83510"/>
                  </a:cubicBezTo>
                  <a:cubicBezTo>
                    <a:pt x="67174" y="83510"/>
                    <a:pt x="65857" y="83222"/>
                    <a:pt x="64702" y="82680"/>
                  </a:cubicBezTo>
                  <a:cubicBezTo>
                    <a:pt x="64879" y="82002"/>
                    <a:pt x="64976" y="81304"/>
                    <a:pt x="64976" y="80600"/>
                  </a:cubicBezTo>
                  <a:cubicBezTo>
                    <a:pt x="64976" y="80222"/>
                    <a:pt x="64949" y="79850"/>
                    <a:pt x="64898" y="79471"/>
                  </a:cubicBezTo>
                  <a:lnTo>
                    <a:pt x="64898" y="79471"/>
                  </a:lnTo>
                  <a:cubicBezTo>
                    <a:pt x="65270" y="79524"/>
                    <a:pt x="65648" y="79549"/>
                    <a:pt x="66020" y="79549"/>
                  </a:cubicBezTo>
                  <a:cubicBezTo>
                    <a:pt x="66725" y="79549"/>
                    <a:pt x="67423" y="79458"/>
                    <a:pt x="68107" y="79283"/>
                  </a:cubicBezTo>
                  <a:close/>
                  <a:moveTo>
                    <a:pt x="86961" y="79289"/>
                  </a:moveTo>
                  <a:cubicBezTo>
                    <a:pt x="87645" y="79464"/>
                    <a:pt x="88344" y="79557"/>
                    <a:pt x="89048" y="79557"/>
                  </a:cubicBezTo>
                  <a:cubicBezTo>
                    <a:pt x="89421" y="79557"/>
                    <a:pt x="89798" y="79530"/>
                    <a:pt x="90171" y="79478"/>
                  </a:cubicBezTo>
                  <a:lnTo>
                    <a:pt x="90171" y="79478"/>
                  </a:lnTo>
                  <a:cubicBezTo>
                    <a:pt x="90118" y="79856"/>
                    <a:pt x="90093" y="80228"/>
                    <a:pt x="90093" y="80606"/>
                  </a:cubicBezTo>
                  <a:cubicBezTo>
                    <a:pt x="90093" y="81310"/>
                    <a:pt x="90190" y="82009"/>
                    <a:pt x="90367" y="82688"/>
                  </a:cubicBezTo>
                  <a:cubicBezTo>
                    <a:pt x="89211" y="83228"/>
                    <a:pt x="87894" y="83516"/>
                    <a:pt x="86477" y="83516"/>
                  </a:cubicBezTo>
                  <a:cubicBezTo>
                    <a:pt x="86368" y="83516"/>
                    <a:pt x="86257" y="83516"/>
                    <a:pt x="86146" y="83510"/>
                  </a:cubicBezTo>
                  <a:cubicBezTo>
                    <a:pt x="86094" y="81963"/>
                    <a:pt x="86380" y="80528"/>
                    <a:pt x="86961" y="79289"/>
                  </a:cubicBezTo>
                  <a:close/>
                  <a:moveTo>
                    <a:pt x="40075" y="76444"/>
                  </a:moveTo>
                  <a:cubicBezTo>
                    <a:pt x="40877" y="77194"/>
                    <a:pt x="41849" y="77606"/>
                    <a:pt x="42854" y="77606"/>
                  </a:cubicBezTo>
                  <a:cubicBezTo>
                    <a:pt x="42906" y="77606"/>
                    <a:pt x="42966" y="77606"/>
                    <a:pt x="43017" y="77600"/>
                  </a:cubicBezTo>
                  <a:lnTo>
                    <a:pt x="43017" y="77769"/>
                  </a:lnTo>
                  <a:cubicBezTo>
                    <a:pt x="43017" y="78774"/>
                    <a:pt x="43429" y="79745"/>
                    <a:pt x="44179" y="80548"/>
                  </a:cubicBezTo>
                  <a:cubicBezTo>
                    <a:pt x="42998" y="81663"/>
                    <a:pt x="42137" y="82948"/>
                    <a:pt x="41621" y="84318"/>
                  </a:cubicBezTo>
                  <a:cubicBezTo>
                    <a:pt x="40376" y="83751"/>
                    <a:pt x="38967" y="83457"/>
                    <a:pt x="37459" y="83457"/>
                  </a:cubicBezTo>
                  <a:lnTo>
                    <a:pt x="37158" y="83457"/>
                  </a:lnTo>
                  <a:cubicBezTo>
                    <a:pt x="37205" y="81840"/>
                    <a:pt x="36905" y="80326"/>
                    <a:pt x="36305" y="79001"/>
                  </a:cubicBezTo>
                  <a:cubicBezTo>
                    <a:pt x="37675" y="78486"/>
                    <a:pt x="38959" y="77625"/>
                    <a:pt x="40075" y="76444"/>
                  </a:cubicBezTo>
                  <a:close/>
                  <a:moveTo>
                    <a:pt x="49626" y="76444"/>
                  </a:moveTo>
                  <a:cubicBezTo>
                    <a:pt x="50749" y="77625"/>
                    <a:pt x="52026" y="78486"/>
                    <a:pt x="53396" y="79001"/>
                  </a:cubicBezTo>
                  <a:cubicBezTo>
                    <a:pt x="52796" y="80326"/>
                    <a:pt x="52496" y="81840"/>
                    <a:pt x="52541" y="83457"/>
                  </a:cubicBezTo>
                  <a:lnTo>
                    <a:pt x="52242" y="83457"/>
                  </a:lnTo>
                  <a:cubicBezTo>
                    <a:pt x="50734" y="83457"/>
                    <a:pt x="49325" y="83751"/>
                    <a:pt x="48079" y="84318"/>
                  </a:cubicBezTo>
                  <a:cubicBezTo>
                    <a:pt x="47603" y="83033"/>
                    <a:pt x="46814" y="81833"/>
                    <a:pt x="45751" y="80762"/>
                  </a:cubicBezTo>
                  <a:cubicBezTo>
                    <a:pt x="45673" y="80692"/>
                    <a:pt x="45594" y="80620"/>
                    <a:pt x="45516" y="80548"/>
                  </a:cubicBezTo>
                  <a:cubicBezTo>
                    <a:pt x="46272" y="79745"/>
                    <a:pt x="46684" y="78774"/>
                    <a:pt x="46684" y="77769"/>
                  </a:cubicBezTo>
                  <a:lnTo>
                    <a:pt x="46684" y="77600"/>
                  </a:lnTo>
                  <a:cubicBezTo>
                    <a:pt x="46736" y="77606"/>
                    <a:pt x="46795" y="77606"/>
                    <a:pt x="46847" y="77606"/>
                  </a:cubicBezTo>
                  <a:cubicBezTo>
                    <a:pt x="47852" y="77606"/>
                    <a:pt x="48823" y="77194"/>
                    <a:pt x="49626" y="76444"/>
                  </a:cubicBezTo>
                  <a:close/>
                  <a:moveTo>
                    <a:pt x="72759" y="76444"/>
                  </a:moveTo>
                  <a:cubicBezTo>
                    <a:pt x="73561" y="77194"/>
                    <a:pt x="74533" y="77606"/>
                    <a:pt x="75538" y="77606"/>
                  </a:cubicBezTo>
                  <a:cubicBezTo>
                    <a:pt x="75590" y="77606"/>
                    <a:pt x="75649" y="77606"/>
                    <a:pt x="75701" y="77600"/>
                  </a:cubicBezTo>
                  <a:lnTo>
                    <a:pt x="75701" y="77769"/>
                  </a:lnTo>
                  <a:cubicBezTo>
                    <a:pt x="75701" y="78774"/>
                    <a:pt x="76113" y="79745"/>
                    <a:pt x="76863" y="80548"/>
                  </a:cubicBezTo>
                  <a:cubicBezTo>
                    <a:pt x="75688" y="81663"/>
                    <a:pt x="74821" y="82948"/>
                    <a:pt x="74304" y="84318"/>
                  </a:cubicBezTo>
                  <a:cubicBezTo>
                    <a:pt x="73066" y="83751"/>
                    <a:pt x="71657" y="83457"/>
                    <a:pt x="70143" y="83457"/>
                  </a:cubicBezTo>
                  <a:lnTo>
                    <a:pt x="69850" y="83457"/>
                  </a:lnTo>
                  <a:cubicBezTo>
                    <a:pt x="69889" y="81840"/>
                    <a:pt x="69595" y="80326"/>
                    <a:pt x="68995" y="79001"/>
                  </a:cubicBezTo>
                  <a:cubicBezTo>
                    <a:pt x="70359" y="78486"/>
                    <a:pt x="71643" y="77625"/>
                    <a:pt x="72759" y="76444"/>
                  </a:cubicBezTo>
                  <a:close/>
                  <a:moveTo>
                    <a:pt x="82303" y="76444"/>
                  </a:moveTo>
                  <a:cubicBezTo>
                    <a:pt x="83424" y="77625"/>
                    <a:pt x="84710" y="78492"/>
                    <a:pt x="86074" y="79009"/>
                  </a:cubicBezTo>
                  <a:cubicBezTo>
                    <a:pt x="85474" y="80332"/>
                    <a:pt x="85180" y="81840"/>
                    <a:pt x="85219" y="83457"/>
                  </a:cubicBezTo>
                  <a:lnTo>
                    <a:pt x="84932" y="83457"/>
                  </a:lnTo>
                  <a:cubicBezTo>
                    <a:pt x="83424" y="83457"/>
                    <a:pt x="82015" y="83751"/>
                    <a:pt x="80771" y="84318"/>
                  </a:cubicBezTo>
                  <a:cubicBezTo>
                    <a:pt x="80287" y="83033"/>
                    <a:pt x="79498" y="81833"/>
                    <a:pt x="78435" y="80762"/>
                  </a:cubicBezTo>
                  <a:cubicBezTo>
                    <a:pt x="78363" y="80692"/>
                    <a:pt x="78278" y="80620"/>
                    <a:pt x="78200" y="80548"/>
                  </a:cubicBezTo>
                  <a:cubicBezTo>
                    <a:pt x="78956" y="79745"/>
                    <a:pt x="79368" y="78774"/>
                    <a:pt x="79368" y="77769"/>
                  </a:cubicBezTo>
                  <a:lnTo>
                    <a:pt x="79368" y="77600"/>
                  </a:lnTo>
                  <a:cubicBezTo>
                    <a:pt x="79419" y="77606"/>
                    <a:pt x="79479" y="77606"/>
                    <a:pt x="79531" y="77606"/>
                  </a:cubicBezTo>
                  <a:cubicBezTo>
                    <a:pt x="80536" y="77606"/>
                    <a:pt x="81500" y="77194"/>
                    <a:pt x="82303" y="76444"/>
                  </a:cubicBezTo>
                  <a:close/>
                  <a:moveTo>
                    <a:pt x="28508" y="80997"/>
                  </a:moveTo>
                  <a:cubicBezTo>
                    <a:pt x="28737" y="81304"/>
                    <a:pt x="28978" y="81592"/>
                    <a:pt x="29245" y="81858"/>
                  </a:cubicBezTo>
                  <a:cubicBezTo>
                    <a:pt x="29748" y="82355"/>
                    <a:pt x="30302" y="82785"/>
                    <a:pt x="30916" y="83137"/>
                  </a:cubicBezTo>
                  <a:cubicBezTo>
                    <a:pt x="30446" y="84429"/>
                    <a:pt x="29631" y="85649"/>
                    <a:pt x="28508" y="86706"/>
                  </a:cubicBezTo>
                  <a:cubicBezTo>
                    <a:pt x="27381" y="85649"/>
                    <a:pt x="26565" y="84429"/>
                    <a:pt x="26102" y="83144"/>
                  </a:cubicBezTo>
                  <a:cubicBezTo>
                    <a:pt x="26707" y="82785"/>
                    <a:pt x="27270" y="82355"/>
                    <a:pt x="27764" y="81858"/>
                  </a:cubicBezTo>
                  <a:cubicBezTo>
                    <a:pt x="28032" y="81592"/>
                    <a:pt x="28281" y="81304"/>
                    <a:pt x="28508" y="80997"/>
                  </a:cubicBezTo>
                  <a:close/>
                  <a:moveTo>
                    <a:pt x="61192" y="80997"/>
                  </a:moveTo>
                  <a:cubicBezTo>
                    <a:pt x="61420" y="81304"/>
                    <a:pt x="61669" y="81592"/>
                    <a:pt x="61935" y="81858"/>
                  </a:cubicBezTo>
                  <a:cubicBezTo>
                    <a:pt x="62432" y="82355"/>
                    <a:pt x="62992" y="82785"/>
                    <a:pt x="63600" y="83137"/>
                  </a:cubicBezTo>
                  <a:cubicBezTo>
                    <a:pt x="63136" y="84429"/>
                    <a:pt x="62321" y="85649"/>
                    <a:pt x="61192" y="86706"/>
                  </a:cubicBezTo>
                  <a:cubicBezTo>
                    <a:pt x="60071" y="85649"/>
                    <a:pt x="59255" y="84429"/>
                    <a:pt x="58791" y="83137"/>
                  </a:cubicBezTo>
                  <a:cubicBezTo>
                    <a:pt x="59399" y="82785"/>
                    <a:pt x="59953" y="82355"/>
                    <a:pt x="60456" y="81858"/>
                  </a:cubicBezTo>
                  <a:cubicBezTo>
                    <a:pt x="60722" y="81592"/>
                    <a:pt x="60965" y="81304"/>
                    <a:pt x="61192" y="80997"/>
                  </a:cubicBezTo>
                  <a:close/>
                  <a:moveTo>
                    <a:pt x="12173" y="81174"/>
                  </a:moveTo>
                  <a:cubicBezTo>
                    <a:pt x="13296" y="82231"/>
                    <a:pt x="14112" y="83444"/>
                    <a:pt x="14573" y="84736"/>
                  </a:cubicBezTo>
                  <a:cubicBezTo>
                    <a:pt x="13967" y="85095"/>
                    <a:pt x="13407" y="85525"/>
                    <a:pt x="12911" y="86021"/>
                  </a:cubicBezTo>
                  <a:cubicBezTo>
                    <a:pt x="12643" y="86289"/>
                    <a:pt x="12396" y="86576"/>
                    <a:pt x="12173" y="86876"/>
                  </a:cubicBezTo>
                  <a:cubicBezTo>
                    <a:pt x="11945" y="86576"/>
                    <a:pt x="11697" y="86289"/>
                    <a:pt x="11429" y="86021"/>
                  </a:cubicBezTo>
                  <a:cubicBezTo>
                    <a:pt x="10933" y="85525"/>
                    <a:pt x="10373" y="85095"/>
                    <a:pt x="9767" y="84736"/>
                  </a:cubicBezTo>
                  <a:cubicBezTo>
                    <a:pt x="10229" y="83444"/>
                    <a:pt x="11044" y="82231"/>
                    <a:pt x="12173" y="81174"/>
                  </a:cubicBezTo>
                  <a:close/>
                  <a:moveTo>
                    <a:pt x="44851" y="81180"/>
                  </a:moveTo>
                  <a:cubicBezTo>
                    <a:pt x="45979" y="82237"/>
                    <a:pt x="46787" y="83451"/>
                    <a:pt x="47257" y="84742"/>
                  </a:cubicBezTo>
                  <a:cubicBezTo>
                    <a:pt x="46651" y="85101"/>
                    <a:pt x="46091" y="85531"/>
                    <a:pt x="45588" y="86028"/>
                  </a:cubicBezTo>
                  <a:cubicBezTo>
                    <a:pt x="45327" y="86295"/>
                    <a:pt x="45079" y="86582"/>
                    <a:pt x="44851" y="86883"/>
                  </a:cubicBezTo>
                  <a:cubicBezTo>
                    <a:pt x="44622" y="86582"/>
                    <a:pt x="44375" y="86295"/>
                    <a:pt x="44113" y="86028"/>
                  </a:cubicBezTo>
                  <a:cubicBezTo>
                    <a:pt x="43611" y="85531"/>
                    <a:pt x="43050" y="85101"/>
                    <a:pt x="42443" y="84742"/>
                  </a:cubicBezTo>
                  <a:cubicBezTo>
                    <a:pt x="42906" y="83451"/>
                    <a:pt x="43722" y="82237"/>
                    <a:pt x="44851" y="81180"/>
                  </a:cubicBezTo>
                  <a:close/>
                  <a:moveTo>
                    <a:pt x="77541" y="81180"/>
                  </a:moveTo>
                  <a:cubicBezTo>
                    <a:pt x="78663" y="82237"/>
                    <a:pt x="79479" y="83451"/>
                    <a:pt x="79941" y="84742"/>
                  </a:cubicBezTo>
                  <a:cubicBezTo>
                    <a:pt x="79335" y="85101"/>
                    <a:pt x="78774" y="85531"/>
                    <a:pt x="78278" y="86028"/>
                  </a:cubicBezTo>
                  <a:cubicBezTo>
                    <a:pt x="78010" y="86295"/>
                    <a:pt x="77769" y="86582"/>
                    <a:pt x="77541" y="86883"/>
                  </a:cubicBezTo>
                  <a:cubicBezTo>
                    <a:pt x="77312" y="86582"/>
                    <a:pt x="77065" y="86295"/>
                    <a:pt x="76797" y="86028"/>
                  </a:cubicBezTo>
                  <a:cubicBezTo>
                    <a:pt x="76301" y="85531"/>
                    <a:pt x="75740" y="85101"/>
                    <a:pt x="75134" y="84742"/>
                  </a:cubicBezTo>
                  <a:cubicBezTo>
                    <a:pt x="75596" y="83451"/>
                    <a:pt x="76412" y="82237"/>
                    <a:pt x="77541" y="81180"/>
                  </a:cubicBezTo>
                  <a:close/>
                  <a:moveTo>
                    <a:pt x="4775" y="84371"/>
                  </a:moveTo>
                  <a:cubicBezTo>
                    <a:pt x="6191" y="84371"/>
                    <a:pt x="7509" y="84651"/>
                    <a:pt x="8657" y="85193"/>
                  </a:cubicBezTo>
                  <a:cubicBezTo>
                    <a:pt x="8481" y="85877"/>
                    <a:pt x="8389" y="86576"/>
                    <a:pt x="8389" y="87280"/>
                  </a:cubicBezTo>
                  <a:cubicBezTo>
                    <a:pt x="8389" y="87651"/>
                    <a:pt x="8416" y="88030"/>
                    <a:pt x="8467" y="88403"/>
                  </a:cubicBezTo>
                  <a:cubicBezTo>
                    <a:pt x="8096" y="88356"/>
                    <a:pt x="7717" y="88331"/>
                    <a:pt x="7346" y="88331"/>
                  </a:cubicBezTo>
                  <a:cubicBezTo>
                    <a:pt x="6642" y="88331"/>
                    <a:pt x="5943" y="88422"/>
                    <a:pt x="5258" y="88599"/>
                  </a:cubicBezTo>
                  <a:cubicBezTo>
                    <a:pt x="4670" y="87359"/>
                    <a:pt x="4390" y="85923"/>
                    <a:pt x="4436" y="84378"/>
                  </a:cubicBezTo>
                  <a:cubicBezTo>
                    <a:pt x="4553" y="84371"/>
                    <a:pt x="4664" y="84371"/>
                    <a:pt x="4775" y="84371"/>
                  </a:cubicBezTo>
                  <a:close/>
                  <a:moveTo>
                    <a:pt x="19565" y="84371"/>
                  </a:moveTo>
                  <a:cubicBezTo>
                    <a:pt x="19676" y="84371"/>
                    <a:pt x="19787" y="84371"/>
                    <a:pt x="19905" y="84378"/>
                  </a:cubicBezTo>
                  <a:cubicBezTo>
                    <a:pt x="19950" y="85923"/>
                    <a:pt x="19670" y="87359"/>
                    <a:pt x="19083" y="88599"/>
                  </a:cubicBezTo>
                  <a:cubicBezTo>
                    <a:pt x="18397" y="88422"/>
                    <a:pt x="17699" y="88331"/>
                    <a:pt x="16994" y="88331"/>
                  </a:cubicBezTo>
                  <a:cubicBezTo>
                    <a:pt x="16623" y="88331"/>
                    <a:pt x="16244" y="88356"/>
                    <a:pt x="15873" y="88403"/>
                  </a:cubicBezTo>
                  <a:cubicBezTo>
                    <a:pt x="15925" y="88030"/>
                    <a:pt x="15951" y="87651"/>
                    <a:pt x="15951" y="87280"/>
                  </a:cubicBezTo>
                  <a:cubicBezTo>
                    <a:pt x="15951" y="86576"/>
                    <a:pt x="15859" y="85877"/>
                    <a:pt x="15683" y="85193"/>
                  </a:cubicBezTo>
                  <a:cubicBezTo>
                    <a:pt x="16831" y="84651"/>
                    <a:pt x="18149" y="84371"/>
                    <a:pt x="19565" y="84371"/>
                  </a:cubicBezTo>
                  <a:close/>
                  <a:moveTo>
                    <a:pt x="37459" y="84378"/>
                  </a:moveTo>
                  <a:cubicBezTo>
                    <a:pt x="38874" y="84378"/>
                    <a:pt x="40193" y="84658"/>
                    <a:pt x="41340" y="85199"/>
                  </a:cubicBezTo>
                  <a:cubicBezTo>
                    <a:pt x="41165" y="85884"/>
                    <a:pt x="41073" y="86582"/>
                    <a:pt x="41073" y="87287"/>
                  </a:cubicBezTo>
                  <a:cubicBezTo>
                    <a:pt x="41073" y="87659"/>
                    <a:pt x="41099" y="88036"/>
                    <a:pt x="41145" y="88409"/>
                  </a:cubicBezTo>
                  <a:cubicBezTo>
                    <a:pt x="40774" y="88364"/>
                    <a:pt x="40395" y="88337"/>
                    <a:pt x="40024" y="88337"/>
                  </a:cubicBezTo>
                  <a:cubicBezTo>
                    <a:pt x="39319" y="88337"/>
                    <a:pt x="38621" y="88428"/>
                    <a:pt x="37935" y="88605"/>
                  </a:cubicBezTo>
                  <a:cubicBezTo>
                    <a:pt x="37354" y="87365"/>
                    <a:pt x="37068" y="85929"/>
                    <a:pt x="37119" y="84384"/>
                  </a:cubicBezTo>
                  <a:cubicBezTo>
                    <a:pt x="37230" y="84378"/>
                    <a:pt x="37342" y="84378"/>
                    <a:pt x="37459" y="84378"/>
                  </a:cubicBezTo>
                  <a:close/>
                  <a:moveTo>
                    <a:pt x="52248" y="84378"/>
                  </a:moveTo>
                  <a:cubicBezTo>
                    <a:pt x="52360" y="84378"/>
                    <a:pt x="52471" y="84378"/>
                    <a:pt x="52580" y="84384"/>
                  </a:cubicBezTo>
                  <a:cubicBezTo>
                    <a:pt x="52634" y="85929"/>
                    <a:pt x="52346" y="87365"/>
                    <a:pt x="51766" y="88605"/>
                  </a:cubicBezTo>
                  <a:cubicBezTo>
                    <a:pt x="51080" y="88428"/>
                    <a:pt x="50382" y="88337"/>
                    <a:pt x="49678" y="88337"/>
                  </a:cubicBezTo>
                  <a:cubicBezTo>
                    <a:pt x="49307" y="88337"/>
                    <a:pt x="48928" y="88364"/>
                    <a:pt x="48557" y="88409"/>
                  </a:cubicBezTo>
                  <a:cubicBezTo>
                    <a:pt x="48602" y="88036"/>
                    <a:pt x="48627" y="87665"/>
                    <a:pt x="48627" y="87287"/>
                  </a:cubicBezTo>
                  <a:cubicBezTo>
                    <a:pt x="48627" y="86582"/>
                    <a:pt x="48536" y="85884"/>
                    <a:pt x="48361" y="85199"/>
                  </a:cubicBezTo>
                  <a:cubicBezTo>
                    <a:pt x="49515" y="84658"/>
                    <a:pt x="50827" y="84378"/>
                    <a:pt x="52248" y="84378"/>
                  </a:cubicBezTo>
                  <a:close/>
                  <a:moveTo>
                    <a:pt x="70143" y="84378"/>
                  </a:moveTo>
                  <a:cubicBezTo>
                    <a:pt x="71558" y="84378"/>
                    <a:pt x="72876" y="84658"/>
                    <a:pt x="74024" y="85199"/>
                  </a:cubicBezTo>
                  <a:cubicBezTo>
                    <a:pt x="73849" y="85884"/>
                    <a:pt x="73756" y="86582"/>
                    <a:pt x="73756" y="87287"/>
                  </a:cubicBezTo>
                  <a:cubicBezTo>
                    <a:pt x="73756" y="87665"/>
                    <a:pt x="73783" y="88036"/>
                    <a:pt x="73835" y="88409"/>
                  </a:cubicBezTo>
                  <a:cubicBezTo>
                    <a:pt x="73464" y="88364"/>
                    <a:pt x="73085" y="88337"/>
                    <a:pt x="72714" y="88337"/>
                  </a:cubicBezTo>
                  <a:cubicBezTo>
                    <a:pt x="72009" y="88337"/>
                    <a:pt x="71311" y="88428"/>
                    <a:pt x="70625" y="88605"/>
                  </a:cubicBezTo>
                  <a:cubicBezTo>
                    <a:pt x="70038" y="87365"/>
                    <a:pt x="69758" y="85929"/>
                    <a:pt x="69803" y="84384"/>
                  </a:cubicBezTo>
                  <a:cubicBezTo>
                    <a:pt x="69920" y="84378"/>
                    <a:pt x="70032" y="84378"/>
                    <a:pt x="70143" y="84378"/>
                  </a:cubicBezTo>
                  <a:close/>
                  <a:moveTo>
                    <a:pt x="84932" y="84378"/>
                  </a:moveTo>
                  <a:cubicBezTo>
                    <a:pt x="85043" y="84378"/>
                    <a:pt x="85154" y="84378"/>
                    <a:pt x="85272" y="84384"/>
                  </a:cubicBezTo>
                  <a:cubicBezTo>
                    <a:pt x="85317" y="85929"/>
                    <a:pt x="85037" y="87365"/>
                    <a:pt x="84450" y="88605"/>
                  </a:cubicBezTo>
                  <a:cubicBezTo>
                    <a:pt x="83764" y="88428"/>
                    <a:pt x="83066" y="88337"/>
                    <a:pt x="82361" y="88337"/>
                  </a:cubicBezTo>
                  <a:cubicBezTo>
                    <a:pt x="81990" y="88337"/>
                    <a:pt x="81611" y="88364"/>
                    <a:pt x="81240" y="88409"/>
                  </a:cubicBezTo>
                  <a:cubicBezTo>
                    <a:pt x="81292" y="88036"/>
                    <a:pt x="81319" y="87665"/>
                    <a:pt x="81319" y="87287"/>
                  </a:cubicBezTo>
                  <a:cubicBezTo>
                    <a:pt x="81319" y="86582"/>
                    <a:pt x="81226" y="85884"/>
                    <a:pt x="81051" y="85199"/>
                  </a:cubicBezTo>
                  <a:cubicBezTo>
                    <a:pt x="82198" y="84658"/>
                    <a:pt x="83517" y="84378"/>
                    <a:pt x="84932" y="84378"/>
                  </a:cubicBezTo>
                  <a:close/>
                  <a:moveTo>
                    <a:pt x="25280" y="83568"/>
                  </a:moveTo>
                  <a:cubicBezTo>
                    <a:pt x="25788" y="84938"/>
                    <a:pt x="26656" y="86223"/>
                    <a:pt x="27836" y="87338"/>
                  </a:cubicBezTo>
                  <a:cubicBezTo>
                    <a:pt x="27086" y="88141"/>
                    <a:pt x="26676" y="89107"/>
                    <a:pt x="26676" y="90111"/>
                  </a:cubicBezTo>
                  <a:cubicBezTo>
                    <a:pt x="26676" y="90171"/>
                    <a:pt x="26682" y="90222"/>
                    <a:pt x="26682" y="90282"/>
                  </a:cubicBezTo>
                  <a:cubicBezTo>
                    <a:pt x="26629" y="90274"/>
                    <a:pt x="26571" y="90274"/>
                    <a:pt x="26520" y="90274"/>
                  </a:cubicBezTo>
                  <a:lnTo>
                    <a:pt x="26512" y="90274"/>
                  </a:lnTo>
                  <a:cubicBezTo>
                    <a:pt x="25508" y="90274"/>
                    <a:pt x="24542" y="90686"/>
                    <a:pt x="23740" y="91436"/>
                  </a:cubicBezTo>
                  <a:cubicBezTo>
                    <a:pt x="22618" y="90255"/>
                    <a:pt x="21339" y="89394"/>
                    <a:pt x="19969" y="88879"/>
                  </a:cubicBezTo>
                  <a:cubicBezTo>
                    <a:pt x="20570" y="87554"/>
                    <a:pt x="20863" y="86040"/>
                    <a:pt x="20824" y="84429"/>
                  </a:cubicBezTo>
                  <a:lnTo>
                    <a:pt x="21118" y="84429"/>
                  </a:lnTo>
                  <a:cubicBezTo>
                    <a:pt x="22624" y="84429"/>
                    <a:pt x="24033" y="84136"/>
                    <a:pt x="25280" y="83568"/>
                  </a:cubicBezTo>
                  <a:close/>
                  <a:moveTo>
                    <a:pt x="31738" y="83568"/>
                  </a:moveTo>
                  <a:cubicBezTo>
                    <a:pt x="32984" y="84136"/>
                    <a:pt x="34393" y="84429"/>
                    <a:pt x="35900" y="84429"/>
                  </a:cubicBezTo>
                  <a:cubicBezTo>
                    <a:pt x="35998" y="84429"/>
                    <a:pt x="36095" y="84429"/>
                    <a:pt x="36194" y="84423"/>
                  </a:cubicBezTo>
                  <a:lnTo>
                    <a:pt x="36194" y="84423"/>
                  </a:lnTo>
                  <a:cubicBezTo>
                    <a:pt x="36155" y="86047"/>
                    <a:pt x="36448" y="87561"/>
                    <a:pt x="37055" y="88885"/>
                  </a:cubicBezTo>
                  <a:cubicBezTo>
                    <a:pt x="35685" y="89400"/>
                    <a:pt x="34406" y="90261"/>
                    <a:pt x="33283" y="91442"/>
                  </a:cubicBezTo>
                  <a:cubicBezTo>
                    <a:pt x="32482" y="90686"/>
                    <a:pt x="31516" y="90274"/>
                    <a:pt x="30512" y="90274"/>
                  </a:cubicBezTo>
                  <a:cubicBezTo>
                    <a:pt x="30453" y="90274"/>
                    <a:pt x="30401" y="90274"/>
                    <a:pt x="30341" y="90282"/>
                  </a:cubicBezTo>
                  <a:cubicBezTo>
                    <a:pt x="30348" y="90222"/>
                    <a:pt x="30348" y="90171"/>
                    <a:pt x="30348" y="90111"/>
                  </a:cubicBezTo>
                  <a:cubicBezTo>
                    <a:pt x="30348" y="89107"/>
                    <a:pt x="29937" y="88135"/>
                    <a:pt x="29181" y="87332"/>
                  </a:cubicBezTo>
                  <a:cubicBezTo>
                    <a:pt x="30362" y="86217"/>
                    <a:pt x="31223" y="84938"/>
                    <a:pt x="31738" y="83568"/>
                  </a:cubicBezTo>
                  <a:close/>
                  <a:moveTo>
                    <a:pt x="57963" y="83568"/>
                  </a:moveTo>
                  <a:cubicBezTo>
                    <a:pt x="58478" y="84938"/>
                    <a:pt x="59339" y="86217"/>
                    <a:pt x="60520" y="87338"/>
                  </a:cubicBezTo>
                  <a:cubicBezTo>
                    <a:pt x="59770" y="88141"/>
                    <a:pt x="59360" y="89107"/>
                    <a:pt x="59360" y="90111"/>
                  </a:cubicBezTo>
                  <a:lnTo>
                    <a:pt x="59360" y="90282"/>
                  </a:lnTo>
                  <a:cubicBezTo>
                    <a:pt x="59307" y="90282"/>
                    <a:pt x="59255" y="90274"/>
                    <a:pt x="59195" y="90274"/>
                  </a:cubicBezTo>
                  <a:cubicBezTo>
                    <a:pt x="58192" y="90274"/>
                    <a:pt x="57220" y="90686"/>
                    <a:pt x="56416" y="91442"/>
                  </a:cubicBezTo>
                  <a:cubicBezTo>
                    <a:pt x="55295" y="90261"/>
                    <a:pt x="54016" y="89400"/>
                    <a:pt x="52646" y="88885"/>
                  </a:cubicBezTo>
                  <a:cubicBezTo>
                    <a:pt x="53254" y="87561"/>
                    <a:pt x="53546" y="86047"/>
                    <a:pt x="53507" y="84423"/>
                  </a:cubicBezTo>
                  <a:lnTo>
                    <a:pt x="53507" y="84423"/>
                  </a:lnTo>
                  <a:cubicBezTo>
                    <a:pt x="53606" y="84429"/>
                    <a:pt x="53703" y="84429"/>
                    <a:pt x="53802" y="84429"/>
                  </a:cubicBezTo>
                  <a:cubicBezTo>
                    <a:pt x="55308" y="84429"/>
                    <a:pt x="56717" y="84136"/>
                    <a:pt x="57963" y="83568"/>
                  </a:cubicBezTo>
                  <a:close/>
                  <a:moveTo>
                    <a:pt x="64422" y="83568"/>
                  </a:moveTo>
                  <a:cubicBezTo>
                    <a:pt x="65668" y="84136"/>
                    <a:pt x="67077" y="84429"/>
                    <a:pt x="68583" y="84429"/>
                  </a:cubicBezTo>
                  <a:cubicBezTo>
                    <a:pt x="68688" y="84429"/>
                    <a:pt x="68785" y="84429"/>
                    <a:pt x="68884" y="84423"/>
                  </a:cubicBezTo>
                  <a:lnTo>
                    <a:pt x="68884" y="84423"/>
                  </a:lnTo>
                  <a:cubicBezTo>
                    <a:pt x="68845" y="86047"/>
                    <a:pt x="69138" y="87561"/>
                    <a:pt x="69739" y="88885"/>
                  </a:cubicBezTo>
                  <a:cubicBezTo>
                    <a:pt x="68369" y="89400"/>
                    <a:pt x="67090" y="90261"/>
                    <a:pt x="65967" y="91448"/>
                  </a:cubicBezTo>
                  <a:cubicBezTo>
                    <a:pt x="65165" y="90692"/>
                    <a:pt x="64193" y="90274"/>
                    <a:pt x="63188" y="90274"/>
                  </a:cubicBezTo>
                  <a:cubicBezTo>
                    <a:pt x="63136" y="90274"/>
                    <a:pt x="63078" y="90282"/>
                    <a:pt x="63025" y="90282"/>
                  </a:cubicBezTo>
                  <a:lnTo>
                    <a:pt x="63025" y="90111"/>
                  </a:lnTo>
                  <a:cubicBezTo>
                    <a:pt x="63025" y="89107"/>
                    <a:pt x="62615" y="88141"/>
                    <a:pt x="61865" y="87338"/>
                  </a:cubicBezTo>
                  <a:cubicBezTo>
                    <a:pt x="63045" y="86223"/>
                    <a:pt x="63913" y="84938"/>
                    <a:pt x="64422" y="83568"/>
                  </a:cubicBezTo>
                  <a:close/>
                  <a:moveTo>
                    <a:pt x="9499" y="85649"/>
                  </a:moveTo>
                  <a:cubicBezTo>
                    <a:pt x="9962" y="85943"/>
                    <a:pt x="10393" y="86289"/>
                    <a:pt x="10777" y="86673"/>
                  </a:cubicBezTo>
                  <a:cubicBezTo>
                    <a:pt x="11090" y="86986"/>
                    <a:pt x="11372" y="87332"/>
                    <a:pt x="11625" y="87698"/>
                  </a:cubicBezTo>
                  <a:cubicBezTo>
                    <a:pt x="11129" y="88539"/>
                    <a:pt x="10764" y="89478"/>
                    <a:pt x="10556" y="90490"/>
                  </a:cubicBezTo>
                  <a:cubicBezTo>
                    <a:pt x="9544" y="90698"/>
                    <a:pt x="8605" y="91065"/>
                    <a:pt x="7756" y="91559"/>
                  </a:cubicBezTo>
                  <a:cubicBezTo>
                    <a:pt x="7392" y="91312"/>
                    <a:pt x="7052" y="91032"/>
                    <a:pt x="6739" y="90718"/>
                  </a:cubicBezTo>
                  <a:cubicBezTo>
                    <a:pt x="6347" y="90327"/>
                    <a:pt x="6009" y="89897"/>
                    <a:pt x="5715" y="89433"/>
                  </a:cubicBezTo>
                  <a:cubicBezTo>
                    <a:pt x="6250" y="89316"/>
                    <a:pt x="6798" y="89250"/>
                    <a:pt x="7346" y="89250"/>
                  </a:cubicBezTo>
                  <a:cubicBezTo>
                    <a:pt x="7874" y="89250"/>
                    <a:pt x="8409" y="89309"/>
                    <a:pt x="8937" y="89427"/>
                  </a:cubicBezTo>
                  <a:lnTo>
                    <a:pt x="9641" y="89577"/>
                  </a:lnTo>
                  <a:lnTo>
                    <a:pt x="9485" y="88879"/>
                  </a:lnTo>
                  <a:cubicBezTo>
                    <a:pt x="9367" y="88350"/>
                    <a:pt x="9310" y="87816"/>
                    <a:pt x="9310" y="87280"/>
                  </a:cubicBezTo>
                  <a:cubicBezTo>
                    <a:pt x="9310" y="86732"/>
                    <a:pt x="9375" y="86184"/>
                    <a:pt x="9499" y="85649"/>
                  </a:cubicBezTo>
                  <a:close/>
                  <a:moveTo>
                    <a:pt x="14841" y="85649"/>
                  </a:moveTo>
                  <a:cubicBezTo>
                    <a:pt x="14965" y="86184"/>
                    <a:pt x="15031" y="86732"/>
                    <a:pt x="15031" y="87280"/>
                  </a:cubicBezTo>
                  <a:cubicBezTo>
                    <a:pt x="15031" y="87816"/>
                    <a:pt x="14973" y="88350"/>
                    <a:pt x="14855" y="88879"/>
                  </a:cubicBezTo>
                  <a:lnTo>
                    <a:pt x="14699" y="89577"/>
                  </a:lnTo>
                  <a:lnTo>
                    <a:pt x="15403" y="89427"/>
                  </a:lnTo>
                  <a:cubicBezTo>
                    <a:pt x="15931" y="89309"/>
                    <a:pt x="16466" y="89250"/>
                    <a:pt x="16994" y="89250"/>
                  </a:cubicBezTo>
                  <a:cubicBezTo>
                    <a:pt x="17548" y="89250"/>
                    <a:pt x="18090" y="89316"/>
                    <a:pt x="18625" y="89433"/>
                  </a:cubicBezTo>
                  <a:cubicBezTo>
                    <a:pt x="18331" y="89897"/>
                    <a:pt x="17993" y="90327"/>
                    <a:pt x="17601" y="90718"/>
                  </a:cubicBezTo>
                  <a:cubicBezTo>
                    <a:pt x="17288" y="91032"/>
                    <a:pt x="16949" y="91312"/>
                    <a:pt x="16584" y="91559"/>
                  </a:cubicBezTo>
                  <a:cubicBezTo>
                    <a:pt x="15735" y="91065"/>
                    <a:pt x="14796" y="90698"/>
                    <a:pt x="13784" y="90490"/>
                  </a:cubicBezTo>
                  <a:cubicBezTo>
                    <a:pt x="13576" y="89478"/>
                    <a:pt x="13211" y="88539"/>
                    <a:pt x="12715" y="87698"/>
                  </a:cubicBezTo>
                  <a:cubicBezTo>
                    <a:pt x="12969" y="87332"/>
                    <a:pt x="13250" y="86986"/>
                    <a:pt x="13564" y="86673"/>
                  </a:cubicBezTo>
                  <a:cubicBezTo>
                    <a:pt x="13947" y="86289"/>
                    <a:pt x="14378" y="85943"/>
                    <a:pt x="14841" y="85649"/>
                  </a:cubicBezTo>
                  <a:close/>
                  <a:moveTo>
                    <a:pt x="42176" y="85655"/>
                  </a:moveTo>
                  <a:cubicBezTo>
                    <a:pt x="42638" y="85949"/>
                    <a:pt x="43069" y="86295"/>
                    <a:pt x="43460" y="86681"/>
                  </a:cubicBezTo>
                  <a:cubicBezTo>
                    <a:pt x="43773" y="86994"/>
                    <a:pt x="44055" y="87338"/>
                    <a:pt x="44303" y="87705"/>
                  </a:cubicBezTo>
                  <a:cubicBezTo>
                    <a:pt x="43806" y="88545"/>
                    <a:pt x="43441" y="89485"/>
                    <a:pt x="43233" y="90496"/>
                  </a:cubicBezTo>
                  <a:cubicBezTo>
                    <a:pt x="42222" y="90704"/>
                    <a:pt x="41282" y="91071"/>
                    <a:pt x="40440" y="91566"/>
                  </a:cubicBezTo>
                  <a:cubicBezTo>
                    <a:pt x="40075" y="91318"/>
                    <a:pt x="39729" y="91038"/>
                    <a:pt x="39416" y="90725"/>
                  </a:cubicBezTo>
                  <a:cubicBezTo>
                    <a:pt x="39031" y="90333"/>
                    <a:pt x="38685" y="89903"/>
                    <a:pt x="38392" y="89439"/>
                  </a:cubicBezTo>
                  <a:cubicBezTo>
                    <a:pt x="38928" y="89322"/>
                    <a:pt x="39476" y="89256"/>
                    <a:pt x="40024" y="89256"/>
                  </a:cubicBezTo>
                  <a:cubicBezTo>
                    <a:pt x="40558" y="89256"/>
                    <a:pt x="41093" y="89316"/>
                    <a:pt x="41614" y="89433"/>
                  </a:cubicBezTo>
                  <a:lnTo>
                    <a:pt x="42319" y="89583"/>
                  </a:lnTo>
                  <a:lnTo>
                    <a:pt x="42169" y="88885"/>
                  </a:lnTo>
                  <a:cubicBezTo>
                    <a:pt x="42051" y="88356"/>
                    <a:pt x="41993" y="87822"/>
                    <a:pt x="41993" y="87287"/>
                  </a:cubicBezTo>
                  <a:cubicBezTo>
                    <a:pt x="41993" y="86739"/>
                    <a:pt x="42059" y="86197"/>
                    <a:pt x="42176" y="85655"/>
                  </a:cubicBezTo>
                  <a:close/>
                  <a:moveTo>
                    <a:pt x="47525" y="85655"/>
                  </a:moveTo>
                  <a:cubicBezTo>
                    <a:pt x="47648" y="86197"/>
                    <a:pt x="47708" y="86739"/>
                    <a:pt x="47708" y="87287"/>
                  </a:cubicBezTo>
                  <a:cubicBezTo>
                    <a:pt x="47708" y="87822"/>
                    <a:pt x="47648" y="88356"/>
                    <a:pt x="47531" y="88885"/>
                  </a:cubicBezTo>
                  <a:lnTo>
                    <a:pt x="47382" y="89583"/>
                  </a:lnTo>
                  <a:lnTo>
                    <a:pt x="48087" y="89433"/>
                  </a:lnTo>
                  <a:cubicBezTo>
                    <a:pt x="48608" y="89316"/>
                    <a:pt x="49144" y="89256"/>
                    <a:pt x="49678" y="89256"/>
                  </a:cubicBezTo>
                  <a:cubicBezTo>
                    <a:pt x="50226" y="89256"/>
                    <a:pt x="50774" y="89322"/>
                    <a:pt x="51309" y="89439"/>
                  </a:cubicBezTo>
                  <a:cubicBezTo>
                    <a:pt x="51015" y="89903"/>
                    <a:pt x="50670" y="90333"/>
                    <a:pt x="50285" y="90725"/>
                  </a:cubicBezTo>
                  <a:cubicBezTo>
                    <a:pt x="49972" y="91038"/>
                    <a:pt x="49626" y="91318"/>
                    <a:pt x="49261" y="91566"/>
                  </a:cubicBezTo>
                  <a:cubicBezTo>
                    <a:pt x="48419" y="91071"/>
                    <a:pt x="47479" y="90704"/>
                    <a:pt x="46468" y="90496"/>
                  </a:cubicBezTo>
                  <a:cubicBezTo>
                    <a:pt x="46260" y="89485"/>
                    <a:pt x="45895" y="88545"/>
                    <a:pt x="45399" y="87705"/>
                  </a:cubicBezTo>
                  <a:cubicBezTo>
                    <a:pt x="45646" y="87338"/>
                    <a:pt x="45926" y="86994"/>
                    <a:pt x="46239" y="86681"/>
                  </a:cubicBezTo>
                  <a:cubicBezTo>
                    <a:pt x="46631" y="86295"/>
                    <a:pt x="47061" y="85949"/>
                    <a:pt x="47525" y="85655"/>
                  </a:cubicBezTo>
                  <a:close/>
                  <a:moveTo>
                    <a:pt x="74866" y="85655"/>
                  </a:moveTo>
                  <a:cubicBezTo>
                    <a:pt x="75330" y="85949"/>
                    <a:pt x="75760" y="86295"/>
                    <a:pt x="76144" y="86681"/>
                  </a:cubicBezTo>
                  <a:cubicBezTo>
                    <a:pt x="76457" y="86994"/>
                    <a:pt x="76739" y="87338"/>
                    <a:pt x="76993" y="87705"/>
                  </a:cubicBezTo>
                  <a:cubicBezTo>
                    <a:pt x="76496" y="88545"/>
                    <a:pt x="76131" y="89485"/>
                    <a:pt x="75923" y="90496"/>
                  </a:cubicBezTo>
                  <a:cubicBezTo>
                    <a:pt x="74912" y="90704"/>
                    <a:pt x="73972" y="91071"/>
                    <a:pt x="73124" y="91566"/>
                  </a:cubicBezTo>
                  <a:cubicBezTo>
                    <a:pt x="72759" y="91318"/>
                    <a:pt x="72419" y="91038"/>
                    <a:pt x="72106" y="90725"/>
                  </a:cubicBezTo>
                  <a:cubicBezTo>
                    <a:pt x="71715" y="90333"/>
                    <a:pt x="71376" y="89903"/>
                    <a:pt x="71082" y="89439"/>
                  </a:cubicBezTo>
                  <a:cubicBezTo>
                    <a:pt x="71618" y="89322"/>
                    <a:pt x="72166" y="89256"/>
                    <a:pt x="72714" y="89256"/>
                  </a:cubicBezTo>
                  <a:cubicBezTo>
                    <a:pt x="73241" y="89256"/>
                    <a:pt x="73777" y="89316"/>
                    <a:pt x="74304" y="89433"/>
                  </a:cubicBezTo>
                  <a:lnTo>
                    <a:pt x="75009" y="89583"/>
                  </a:lnTo>
                  <a:lnTo>
                    <a:pt x="74852" y="88885"/>
                  </a:lnTo>
                  <a:cubicBezTo>
                    <a:pt x="74735" y="88356"/>
                    <a:pt x="74683" y="87822"/>
                    <a:pt x="74677" y="87287"/>
                  </a:cubicBezTo>
                  <a:cubicBezTo>
                    <a:pt x="74677" y="86739"/>
                    <a:pt x="74743" y="86197"/>
                    <a:pt x="74866" y="85655"/>
                  </a:cubicBezTo>
                  <a:close/>
                  <a:moveTo>
                    <a:pt x="80215" y="85655"/>
                  </a:moveTo>
                  <a:cubicBezTo>
                    <a:pt x="80332" y="86197"/>
                    <a:pt x="80398" y="86739"/>
                    <a:pt x="80398" y="87287"/>
                  </a:cubicBezTo>
                  <a:cubicBezTo>
                    <a:pt x="80398" y="87822"/>
                    <a:pt x="80340" y="88356"/>
                    <a:pt x="80223" y="88885"/>
                  </a:cubicBezTo>
                  <a:lnTo>
                    <a:pt x="80066" y="89583"/>
                  </a:lnTo>
                  <a:lnTo>
                    <a:pt x="80066" y="89583"/>
                  </a:lnTo>
                  <a:lnTo>
                    <a:pt x="80771" y="89433"/>
                  </a:lnTo>
                  <a:cubicBezTo>
                    <a:pt x="81298" y="89316"/>
                    <a:pt x="81834" y="89256"/>
                    <a:pt x="82361" y="89256"/>
                  </a:cubicBezTo>
                  <a:cubicBezTo>
                    <a:pt x="82916" y="89256"/>
                    <a:pt x="83457" y="89322"/>
                    <a:pt x="83993" y="89439"/>
                  </a:cubicBezTo>
                  <a:cubicBezTo>
                    <a:pt x="83698" y="89903"/>
                    <a:pt x="83360" y="90333"/>
                    <a:pt x="82969" y="90725"/>
                  </a:cubicBezTo>
                  <a:cubicBezTo>
                    <a:pt x="82656" y="91038"/>
                    <a:pt x="82316" y="91318"/>
                    <a:pt x="81951" y="91566"/>
                  </a:cubicBezTo>
                  <a:cubicBezTo>
                    <a:pt x="81102" y="91071"/>
                    <a:pt x="80163" y="90704"/>
                    <a:pt x="79152" y="90496"/>
                  </a:cubicBezTo>
                  <a:cubicBezTo>
                    <a:pt x="78943" y="89485"/>
                    <a:pt x="78579" y="88545"/>
                    <a:pt x="78082" y="87705"/>
                  </a:cubicBezTo>
                  <a:cubicBezTo>
                    <a:pt x="78336" y="87338"/>
                    <a:pt x="78618" y="86994"/>
                    <a:pt x="78931" y="86681"/>
                  </a:cubicBezTo>
                  <a:cubicBezTo>
                    <a:pt x="79314" y="86295"/>
                    <a:pt x="79745" y="85949"/>
                    <a:pt x="80215" y="85655"/>
                  </a:cubicBezTo>
                  <a:close/>
                  <a:moveTo>
                    <a:pt x="92134" y="0"/>
                  </a:moveTo>
                  <a:cubicBezTo>
                    <a:pt x="91481" y="822"/>
                    <a:pt x="90979" y="1696"/>
                    <a:pt x="90641" y="2610"/>
                  </a:cubicBezTo>
                  <a:cubicBezTo>
                    <a:pt x="89394" y="2048"/>
                    <a:pt x="87985" y="1749"/>
                    <a:pt x="86471" y="1749"/>
                  </a:cubicBezTo>
                  <a:cubicBezTo>
                    <a:pt x="86203" y="1749"/>
                    <a:pt x="85937" y="1761"/>
                    <a:pt x="85663" y="1782"/>
                  </a:cubicBezTo>
                  <a:lnTo>
                    <a:pt x="85264" y="1807"/>
                  </a:lnTo>
                  <a:lnTo>
                    <a:pt x="85239" y="2204"/>
                  </a:lnTo>
                  <a:cubicBezTo>
                    <a:pt x="85115" y="4019"/>
                    <a:pt x="85402" y="5715"/>
                    <a:pt x="86067" y="7183"/>
                  </a:cubicBezTo>
                  <a:cubicBezTo>
                    <a:pt x="84560" y="7744"/>
                    <a:pt x="83158" y="8735"/>
                    <a:pt x="81964" y="10105"/>
                  </a:cubicBezTo>
                  <a:lnTo>
                    <a:pt x="81702" y="10412"/>
                  </a:lnTo>
                  <a:lnTo>
                    <a:pt x="81964" y="10712"/>
                  </a:lnTo>
                  <a:cubicBezTo>
                    <a:pt x="83158" y="12082"/>
                    <a:pt x="84560" y="13073"/>
                    <a:pt x="86067" y="13642"/>
                  </a:cubicBezTo>
                  <a:cubicBezTo>
                    <a:pt x="85468" y="14965"/>
                    <a:pt x="85173" y="16472"/>
                    <a:pt x="85212" y="18090"/>
                  </a:cubicBezTo>
                  <a:lnTo>
                    <a:pt x="84926" y="18090"/>
                  </a:lnTo>
                  <a:cubicBezTo>
                    <a:pt x="83412" y="18090"/>
                    <a:pt x="82003" y="18384"/>
                    <a:pt x="80763" y="18951"/>
                  </a:cubicBezTo>
                  <a:cubicBezTo>
                    <a:pt x="80196" y="17445"/>
                    <a:pt x="79205" y="16042"/>
                    <a:pt x="77835" y="14841"/>
                  </a:cubicBezTo>
                  <a:lnTo>
                    <a:pt x="77534" y="14581"/>
                  </a:lnTo>
                  <a:lnTo>
                    <a:pt x="77227" y="14841"/>
                  </a:lnTo>
                  <a:cubicBezTo>
                    <a:pt x="75857" y="16036"/>
                    <a:pt x="74866" y="17445"/>
                    <a:pt x="74298" y="18951"/>
                  </a:cubicBezTo>
                  <a:cubicBezTo>
                    <a:pt x="73052" y="18384"/>
                    <a:pt x="71643" y="18090"/>
                    <a:pt x="70136" y="18090"/>
                  </a:cubicBezTo>
                  <a:cubicBezTo>
                    <a:pt x="69869" y="18090"/>
                    <a:pt x="69601" y="18096"/>
                    <a:pt x="69327" y="18116"/>
                  </a:cubicBezTo>
                  <a:lnTo>
                    <a:pt x="68929" y="18143"/>
                  </a:lnTo>
                  <a:lnTo>
                    <a:pt x="68896" y="18547"/>
                  </a:lnTo>
                  <a:cubicBezTo>
                    <a:pt x="68773" y="20360"/>
                    <a:pt x="69067" y="22049"/>
                    <a:pt x="69732" y="23518"/>
                  </a:cubicBezTo>
                  <a:cubicBezTo>
                    <a:pt x="68225" y="24085"/>
                    <a:pt x="66822" y="25077"/>
                    <a:pt x="65629" y="26447"/>
                  </a:cubicBezTo>
                  <a:lnTo>
                    <a:pt x="65361" y="26746"/>
                  </a:lnTo>
                  <a:lnTo>
                    <a:pt x="65629" y="27047"/>
                  </a:lnTo>
                  <a:cubicBezTo>
                    <a:pt x="66822" y="28417"/>
                    <a:pt x="68225" y="29408"/>
                    <a:pt x="69732" y="29976"/>
                  </a:cubicBezTo>
                  <a:cubicBezTo>
                    <a:pt x="69131" y="31301"/>
                    <a:pt x="68838" y="32813"/>
                    <a:pt x="68878" y="34439"/>
                  </a:cubicBezTo>
                  <a:cubicBezTo>
                    <a:pt x="68779" y="34432"/>
                    <a:pt x="68676" y="34432"/>
                    <a:pt x="68577" y="34432"/>
                  </a:cubicBezTo>
                  <a:cubicBezTo>
                    <a:pt x="67071" y="34432"/>
                    <a:pt x="65662" y="34725"/>
                    <a:pt x="64422" y="35294"/>
                  </a:cubicBezTo>
                  <a:cubicBezTo>
                    <a:pt x="63939" y="34014"/>
                    <a:pt x="63149" y="32807"/>
                    <a:pt x="62086" y="31744"/>
                  </a:cubicBezTo>
                  <a:cubicBezTo>
                    <a:pt x="61896" y="31555"/>
                    <a:pt x="61694" y="31365"/>
                    <a:pt x="61492" y="31190"/>
                  </a:cubicBezTo>
                  <a:lnTo>
                    <a:pt x="61185" y="30922"/>
                  </a:lnTo>
                  <a:lnTo>
                    <a:pt x="60886" y="31190"/>
                  </a:lnTo>
                  <a:cubicBezTo>
                    <a:pt x="59516" y="32383"/>
                    <a:pt x="58524" y="33786"/>
                    <a:pt x="57957" y="35294"/>
                  </a:cubicBezTo>
                  <a:cubicBezTo>
                    <a:pt x="56711" y="34725"/>
                    <a:pt x="55302" y="34432"/>
                    <a:pt x="53794" y="34432"/>
                  </a:cubicBezTo>
                  <a:cubicBezTo>
                    <a:pt x="53528" y="34432"/>
                    <a:pt x="53260" y="34439"/>
                    <a:pt x="52986" y="34457"/>
                  </a:cubicBezTo>
                  <a:lnTo>
                    <a:pt x="52580" y="34484"/>
                  </a:lnTo>
                  <a:lnTo>
                    <a:pt x="52555" y="34888"/>
                  </a:lnTo>
                  <a:cubicBezTo>
                    <a:pt x="52432" y="36703"/>
                    <a:pt x="52724" y="38398"/>
                    <a:pt x="53390" y="39859"/>
                  </a:cubicBezTo>
                  <a:cubicBezTo>
                    <a:pt x="51884" y="40427"/>
                    <a:pt x="50481" y="41418"/>
                    <a:pt x="49286" y="42788"/>
                  </a:cubicBezTo>
                  <a:lnTo>
                    <a:pt x="49018" y="43089"/>
                  </a:lnTo>
                  <a:lnTo>
                    <a:pt x="49286" y="43396"/>
                  </a:lnTo>
                  <a:cubicBezTo>
                    <a:pt x="50481" y="44766"/>
                    <a:pt x="51884" y="45757"/>
                    <a:pt x="53390" y="46317"/>
                  </a:cubicBezTo>
                  <a:cubicBezTo>
                    <a:pt x="52790" y="47642"/>
                    <a:pt x="52490" y="49156"/>
                    <a:pt x="52535" y="50773"/>
                  </a:cubicBezTo>
                  <a:cubicBezTo>
                    <a:pt x="52438" y="50767"/>
                    <a:pt x="52339" y="50767"/>
                    <a:pt x="52242" y="50767"/>
                  </a:cubicBezTo>
                  <a:cubicBezTo>
                    <a:pt x="50734" y="50767"/>
                    <a:pt x="49325" y="51061"/>
                    <a:pt x="48079" y="51628"/>
                  </a:cubicBezTo>
                  <a:cubicBezTo>
                    <a:pt x="47603" y="50349"/>
                    <a:pt x="46814" y="49143"/>
                    <a:pt x="45751" y="48079"/>
                  </a:cubicBezTo>
                  <a:cubicBezTo>
                    <a:pt x="45555" y="47891"/>
                    <a:pt x="45359" y="47702"/>
                    <a:pt x="45151" y="47525"/>
                  </a:cubicBezTo>
                  <a:lnTo>
                    <a:pt x="44851" y="47257"/>
                  </a:lnTo>
                  <a:lnTo>
                    <a:pt x="44550" y="47525"/>
                  </a:lnTo>
                  <a:cubicBezTo>
                    <a:pt x="43180" y="48719"/>
                    <a:pt x="42189" y="50122"/>
                    <a:pt x="41621" y="51628"/>
                  </a:cubicBezTo>
                  <a:cubicBezTo>
                    <a:pt x="40376" y="51061"/>
                    <a:pt x="38967" y="50767"/>
                    <a:pt x="37459" y="50767"/>
                  </a:cubicBezTo>
                  <a:cubicBezTo>
                    <a:pt x="37191" y="50767"/>
                    <a:pt x="36917" y="50780"/>
                    <a:pt x="36650" y="50794"/>
                  </a:cubicBezTo>
                  <a:lnTo>
                    <a:pt x="36246" y="50827"/>
                  </a:lnTo>
                  <a:lnTo>
                    <a:pt x="36219" y="51224"/>
                  </a:lnTo>
                  <a:cubicBezTo>
                    <a:pt x="36095" y="53037"/>
                    <a:pt x="36390" y="54733"/>
                    <a:pt x="37055" y="56195"/>
                  </a:cubicBezTo>
                  <a:cubicBezTo>
                    <a:pt x="35547" y="56762"/>
                    <a:pt x="34138" y="57755"/>
                    <a:pt x="32945" y="59125"/>
                  </a:cubicBezTo>
                  <a:lnTo>
                    <a:pt x="32684" y="59430"/>
                  </a:lnTo>
                  <a:lnTo>
                    <a:pt x="32945" y="59731"/>
                  </a:lnTo>
                  <a:cubicBezTo>
                    <a:pt x="34144" y="61101"/>
                    <a:pt x="35547" y="62092"/>
                    <a:pt x="37055" y="62660"/>
                  </a:cubicBezTo>
                  <a:cubicBezTo>
                    <a:pt x="36448" y="63985"/>
                    <a:pt x="36155" y="65497"/>
                    <a:pt x="36194" y="67116"/>
                  </a:cubicBezTo>
                  <a:lnTo>
                    <a:pt x="35900" y="67116"/>
                  </a:lnTo>
                  <a:cubicBezTo>
                    <a:pt x="34393" y="67116"/>
                    <a:pt x="32984" y="67409"/>
                    <a:pt x="31738" y="67971"/>
                  </a:cubicBezTo>
                  <a:cubicBezTo>
                    <a:pt x="31256" y="66692"/>
                    <a:pt x="30473" y="65484"/>
                    <a:pt x="29402" y="64421"/>
                  </a:cubicBezTo>
                  <a:cubicBezTo>
                    <a:pt x="29213" y="64232"/>
                    <a:pt x="29017" y="64049"/>
                    <a:pt x="28809" y="63867"/>
                  </a:cubicBezTo>
                  <a:lnTo>
                    <a:pt x="28508" y="63606"/>
                  </a:lnTo>
                  <a:lnTo>
                    <a:pt x="28203" y="63867"/>
                  </a:lnTo>
                  <a:cubicBezTo>
                    <a:pt x="26833" y="65060"/>
                    <a:pt x="25840" y="66463"/>
                    <a:pt x="25280" y="67971"/>
                  </a:cubicBezTo>
                  <a:cubicBezTo>
                    <a:pt x="24033" y="67409"/>
                    <a:pt x="22624" y="67110"/>
                    <a:pt x="21110" y="67110"/>
                  </a:cubicBezTo>
                  <a:cubicBezTo>
                    <a:pt x="20844" y="67110"/>
                    <a:pt x="20576" y="67122"/>
                    <a:pt x="20302" y="67141"/>
                  </a:cubicBezTo>
                  <a:lnTo>
                    <a:pt x="19905" y="67168"/>
                  </a:lnTo>
                  <a:lnTo>
                    <a:pt x="19878" y="67565"/>
                  </a:lnTo>
                  <a:cubicBezTo>
                    <a:pt x="19754" y="69380"/>
                    <a:pt x="20041" y="71076"/>
                    <a:pt x="20706" y="72543"/>
                  </a:cubicBezTo>
                  <a:cubicBezTo>
                    <a:pt x="19200" y="73105"/>
                    <a:pt x="17797" y="74096"/>
                    <a:pt x="16603" y="75466"/>
                  </a:cubicBezTo>
                  <a:lnTo>
                    <a:pt x="16343" y="75773"/>
                  </a:lnTo>
                  <a:lnTo>
                    <a:pt x="16603" y="76073"/>
                  </a:lnTo>
                  <a:cubicBezTo>
                    <a:pt x="17797" y="77443"/>
                    <a:pt x="19200" y="78434"/>
                    <a:pt x="20706" y="79001"/>
                  </a:cubicBezTo>
                  <a:cubicBezTo>
                    <a:pt x="20107" y="80326"/>
                    <a:pt x="19812" y="81833"/>
                    <a:pt x="19851" y="83451"/>
                  </a:cubicBezTo>
                  <a:lnTo>
                    <a:pt x="19565" y="83451"/>
                  </a:lnTo>
                  <a:cubicBezTo>
                    <a:pt x="18057" y="83451"/>
                    <a:pt x="16648" y="83745"/>
                    <a:pt x="15403" y="84305"/>
                  </a:cubicBezTo>
                  <a:cubicBezTo>
                    <a:pt x="14919" y="83026"/>
                    <a:pt x="14130" y="81827"/>
                    <a:pt x="13067" y="80756"/>
                  </a:cubicBezTo>
                  <a:cubicBezTo>
                    <a:pt x="12878" y="80567"/>
                    <a:pt x="12682" y="80385"/>
                    <a:pt x="12474" y="80202"/>
                  </a:cubicBezTo>
                  <a:lnTo>
                    <a:pt x="12173" y="79940"/>
                  </a:lnTo>
                  <a:lnTo>
                    <a:pt x="11866" y="80202"/>
                  </a:lnTo>
                  <a:cubicBezTo>
                    <a:pt x="10496" y="81396"/>
                    <a:pt x="9505" y="82806"/>
                    <a:pt x="8937" y="84312"/>
                  </a:cubicBezTo>
                  <a:cubicBezTo>
                    <a:pt x="7692" y="83745"/>
                    <a:pt x="6283" y="83451"/>
                    <a:pt x="4775" y="83451"/>
                  </a:cubicBezTo>
                  <a:cubicBezTo>
                    <a:pt x="4508" y="83451"/>
                    <a:pt x="4240" y="83457"/>
                    <a:pt x="3966" y="83477"/>
                  </a:cubicBezTo>
                  <a:lnTo>
                    <a:pt x="3568" y="83502"/>
                  </a:lnTo>
                  <a:lnTo>
                    <a:pt x="3535" y="83908"/>
                  </a:lnTo>
                  <a:cubicBezTo>
                    <a:pt x="3412" y="85721"/>
                    <a:pt x="3706" y="87410"/>
                    <a:pt x="4371" y="88879"/>
                  </a:cubicBezTo>
                  <a:cubicBezTo>
                    <a:pt x="2864" y="89446"/>
                    <a:pt x="1461" y="90438"/>
                    <a:pt x="268" y="91808"/>
                  </a:cubicBezTo>
                  <a:lnTo>
                    <a:pt x="0" y="92107"/>
                  </a:lnTo>
                  <a:lnTo>
                    <a:pt x="268" y="92408"/>
                  </a:lnTo>
                  <a:cubicBezTo>
                    <a:pt x="620" y="92818"/>
                    <a:pt x="999" y="93184"/>
                    <a:pt x="1383" y="93523"/>
                  </a:cubicBezTo>
                  <a:lnTo>
                    <a:pt x="2884" y="93523"/>
                  </a:lnTo>
                  <a:cubicBezTo>
                    <a:pt x="2303" y="93125"/>
                    <a:pt x="1749" y="92655"/>
                    <a:pt x="1234" y="92107"/>
                  </a:cubicBezTo>
                  <a:cubicBezTo>
                    <a:pt x="2297" y="90978"/>
                    <a:pt x="3510" y="90171"/>
                    <a:pt x="4802" y="89701"/>
                  </a:cubicBezTo>
                  <a:cubicBezTo>
                    <a:pt x="5160" y="90307"/>
                    <a:pt x="5585" y="90869"/>
                    <a:pt x="6087" y="91370"/>
                  </a:cubicBezTo>
                  <a:cubicBezTo>
                    <a:pt x="6354" y="91638"/>
                    <a:pt x="6642" y="91879"/>
                    <a:pt x="6941" y="92107"/>
                  </a:cubicBezTo>
                  <a:cubicBezTo>
                    <a:pt x="6642" y="92336"/>
                    <a:pt x="6354" y="92583"/>
                    <a:pt x="6087" y="92845"/>
                  </a:cubicBezTo>
                  <a:cubicBezTo>
                    <a:pt x="5871" y="93061"/>
                    <a:pt x="5676" y="93288"/>
                    <a:pt x="5486" y="93523"/>
                  </a:cubicBezTo>
                  <a:lnTo>
                    <a:pt x="6714" y="93523"/>
                  </a:lnTo>
                  <a:cubicBezTo>
                    <a:pt x="6720" y="93516"/>
                    <a:pt x="6726" y="93510"/>
                    <a:pt x="6739" y="93498"/>
                  </a:cubicBezTo>
                  <a:cubicBezTo>
                    <a:pt x="7052" y="93184"/>
                    <a:pt x="7392" y="92904"/>
                    <a:pt x="7756" y="92655"/>
                  </a:cubicBezTo>
                  <a:cubicBezTo>
                    <a:pt x="8376" y="93022"/>
                    <a:pt x="9048" y="93314"/>
                    <a:pt x="9767" y="93523"/>
                  </a:cubicBezTo>
                  <a:lnTo>
                    <a:pt x="11456" y="93523"/>
                  </a:lnTo>
                  <a:cubicBezTo>
                    <a:pt x="11442" y="93432"/>
                    <a:pt x="11417" y="93347"/>
                    <a:pt x="11403" y="93249"/>
                  </a:cubicBezTo>
                  <a:lnTo>
                    <a:pt x="11345" y="92929"/>
                  </a:lnTo>
                  <a:lnTo>
                    <a:pt x="11026" y="92878"/>
                  </a:lnTo>
                  <a:cubicBezTo>
                    <a:pt x="10183" y="92734"/>
                    <a:pt x="9394" y="92474"/>
                    <a:pt x="8671" y="92107"/>
                  </a:cubicBezTo>
                  <a:cubicBezTo>
                    <a:pt x="9394" y="91742"/>
                    <a:pt x="10183" y="91487"/>
                    <a:pt x="11026" y="91339"/>
                  </a:cubicBezTo>
                  <a:lnTo>
                    <a:pt x="11345" y="91285"/>
                  </a:lnTo>
                  <a:lnTo>
                    <a:pt x="11403" y="90966"/>
                  </a:lnTo>
                  <a:cubicBezTo>
                    <a:pt x="11547" y="90125"/>
                    <a:pt x="11808" y="89328"/>
                    <a:pt x="12173" y="88611"/>
                  </a:cubicBezTo>
                  <a:cubicBezTo>
                    <a:pt x="12532" y="89328"/>
                    <a:pt x="12793" y="90125"/>
                    <a:pt x="12937" y="90966"/>
                  </a:cubicBezTo>
                  <a:lnTo>
                    <a:pt x="12995" y="91285"/>
                  </a:lnTo>
                  <a:lnTo>
                    <a:pt x="13315" y="91339"/>
                  </a:lnTo>
                  <a:cubicBezTo>
                    <a:pt x="14169" y="91487"/>
                    <a:pt x="14959" y="91742"/>
                    <a:pt x="15677" y="92107"/>
                  </a:cubicBezTo>
                  <a:cubicBezTo>
                    <a:pt x="14952" y="92466"/>
                    <a:pt x="14157" y="92727"/>
                    <a:pt x="13315" y="92878"/>
                  </a:cubicBezTo>
                  <a:lnTo>
                    <a:pt x="12995" y="92929"/>
                  </a:lnTo>
                  <a:lnTo>
                    <a:pt x="12937" y="93249"/>
                  </a:lnTo>
                  <a:cubicBezTo>
                    <a:pt x="12923" y="93347"/>
                    <a:pt x="12898" y="93432"/>
                    <a:pt x="12884" y="93523"/>
                  </a:cubicBezTo>
                  <a:lnTo>
                    <a:pt x="14573" y="93523"/>
                  </a:lnTo>
                  <a:cubicBezTo>
                    <a:pt x="15292" y="93308"/>
                    <a:pt x="15964" y="93022"/>
                    <a:pt x="16584" y="92649"/>
                  </a:cubicBezTo>
                  <a:cubicBezTo>
                    <a:pt x="16949" y="92904"/>
                    <a:pt x="17288" y="93184"/>
                    <a:pt x="17601" y="93498"/>
                  </a:cubicBezTo>
                  <a:cubicBezTo>
                    <a:pt x="17614" y="93510"/>
                    <a:pt x="17620" y="93516"/>
                    <a:pt x="17626" y="93523"/>
                  </a:cubicBezTo>
                  <a:lnTo>
                    <a:pt x="18854" y="93523"/>
                  </a:lnTo>
                  <a:cubicBezTo>
                    <a:pt x="18665" y="93288"/>
                    <a:pt x="18469" y="93061"/>
                    <a:pt x="18253" y="92845"/>
                  </a:cubicBezTo>
                  <a:cubicBezTo>
                    <a:pt x="17987" y="92583"/>
                    <a:pt x="17699" y="92336"/>
                    <a:pt x="17399" y="92107"/>
                  </a:cubicBezTo>
                  <a:cubicBezTo>
                    <a:pt x="17699" y="91879"/>
                    <a:pt x="17987" y="91638"/>
                    <a:pt x="18253" y="91370"/>
                  </a:cubicBezTo>
                  <a:cubicBezTo>
                    <a:pt x="18755" y="90869"/>
                    <a:pt x="19180" y="90307"/>
                    <a:pt x="19538" y="89701"/>
                  </a:cubicBezTo>
                  <a:cubicBezTo>
                    <a:pt x="20830" y="90164"/>
                    <a:pt x="22050" y="90978"/>
                    <a:pt x="23106" y="92107"/>
                  </a:cubicBezTo>
                  <a:cubicBezTo>
                    <a:pt x="22591" y="92655"/>
                    <a:pt x="22037" y="93125"/>
                    <a:pt x="21456" y="93523"/>
                  </a:cubicBezTo>
                  <a:lnTo>
                    <a:pt x="22958" y="93523"/>
                  </a:lnTo>
                  <a:cubicBezTo>
                    <a:pt x="23224" y="93288"/>
                    <a:pt x="23485" y="93047"/>
                    <a:pt x="23740" y="92779"/>
                  </a:cubicBezTo>
                  <a:cubicBezTo>
                    <a:pt x="24066" y="93086"/>
                    <a:pt x="24425" y="93335"/>
                    <a:pt x="24797" y="93523"/>
                  </a:cubicBezTo>
                  <a:lnTo>
                    <a:pt x="27661" y="93523"/>
                  </a:lnTo>
                  <a:cubicBezTo>
                    <a:pt x="27661" y="93516"/>
                    <a:pt x="27667" y="93510"/>
                    <a:pt x="27667" y="93504"/>
                  </a:cubicBezTo>
                  <a:lnTo>
                    <a:pt x="27818" y="92799"/>
                  </a:lnTo>
                  <a:lnTo>
                    <a:pt x="27119" y="92956"/>
                  </a:lnTo>
                  <a:cubicBezTo>
                    <a:pt x="26917" y="93001"/>
                    <a:pt x="26715" y="93022"/>
                    <a:pt x="26512" y="93022"/>
                  </a:cubicBezTo>
                  <a:cubicBezTo>
                    <a:pt x="25749" y="93022"/>
                    <a:pt x="24999" y="92701"/>
                    <a:pt x="24367" y="92107"/>
                  </a:cubicBezTo>
                  <a:cubicBezTo>
                    <a:pt x="24999" y="91520"/>
                    <a:pt x="25749" y="91194"/>
                    <a:pt x="26512" y="91194"/>
                  </a:cubicBezTo>
                  <a:lnTo>
                    <a:pt x="26520" y="91194"/>
                  </a:lnTo>
                  <a:cubicBezTo>
                    <a:pt x="26715" y="91194"/>
                    <a:pt x="26917" y="91221"/>
                    <a:pt x="27119" y="91260"/>
                  </a:cubicBezTo>
                  <a:lnTo>
                    <a:pt x="27818" y="91417"/>
                  </a:lnTo>
                  <a:lnTo>
                    <a:pt x="27667" y="90712"/>
                  </a:lnTo>
                  <a:cubicBezTo>
                    <a:pt x="27622" y="90517"/>
                    <a:pt x="27601" y="90313"/>
                    <a:pt x="27601" y="90111"/>
                  </a:cubicBezTo>
                  <a:cubicBezTo>
                    <a:pt x="27601" y="89342"/>
                    <a:pt x="27921" y="88599"/>
                    <a:pt x="28516" y="87964"/>
                  </a:cubicBezTo>
                  <a:cubicBezTo>
                    <a:pt x="29103" y="88599"/>
                    <a:pt x="29429" y="89342"/>
                    <a:pt x="29429" y="90111"/>
                  </a:cubicBezTo>
                  <a:cubicBezTo>
                    <a:pt x="29429" y="90313"/>
                    <a:pt x="29402" y="90517"/>
                    <a:pt x="29357" y="90712"/>
                  </a:cubicBezTo>
                  <a:lnTo>
                    <a:pt x="29206" y="91417"/>
                  </a:lnTo>
                  <a:lnTo>
                    <a:pt x="29911" y="91260"/>
                  </a:lnTo>
                  <a:cubicBezTo>
                    <a:pt x="30107" y="91221"/>
                    <a:pt x="30309" y="91194"/>
                    <a:pt x="30512" y="91194"/>
                  </a:cubicBezTo>
                  <a:cubicBezTo>
                    <a:pt x="31275" y="91194"/>
                    <a:pt x="32025" y="91520"/>
                    <a:pt x="32657" y="92107"/>
                  </a:cubicBezTo>
                  <a:cubicBezTo>
                    <a:pt x="32025" y="92701"/>
                    <a:pt x="31275" y="93022"/>
                    <a:pt x="30512" y="93022"/>
                  </a:cubicBezTo>
                  <a:cubicBezTo>
                    <a:pt x="30309" y="93022"/>
                    <a:pt x="30107" y="93001"/>
                    <a:pt x="29911" y="92956"/>
                  </a:cubicBezTo>
                  <a:lnTo>
                    <a:pt x="29206" y="92799"/>
                  </a:lnTo>
                  <a:lnTo>
                    <a:pt x="29357" y="93504"/>
                  </a:lnTo>
                  <a:cubicBezTo>
                    <a:pt x="29363" y="93510"/>
                    <a:pt x="29363" y="93516"/>
                    <a:pt x="29363" y="93523"/>
                  </a:cubicBezTo>
                  <a:lnTo>
                    <a:pt x="32226" y="93523"/>
                  </a:lnTo>
                  <a:cubicBezTo>
                    <a:pt x="32599" y="93335"/>
                    <a:pt x="32958" y="93092"/>
                    <a:pt x="33283" y="92787"/>
                  </a:cubicBezTo>
                  <a:cubicBezTo>
                    <a:pt x="33532" y="93047"/>
                    <a:pt x="33792" y="93296"/>
                    <a:pt x="34054" y="93523"/>
                  </a:cubicBezTo>
                  <a:lnTo>
                    <a:pt x="35554" y="93523"/>
                  </a:lnTo>
                  <a:cubicBezTo>
                    <a:pt x="34981" y="93131"/>
                    <a:pt x="34426" y="92662"/>
                    <a:pt x="33917" y="92114"/>
                  </a:cubicBezTo>
                  <a:cubicBezTo>
                    <a:pt x="34974" y="90986"/>
                    <a:pt x="36188" y="90177"/>
                    <a:pt x="37479" y="89707"/>
                  </a:cubicBezTo>
                  <a:cubicBezTo>
                    <a:pt x="37838" y="90313"/>
                    <a:pt x="38268" y="90875"/>
                    <a:pt x="38763" y="91378"/>
                  </a:cubicBezTo>
                  <a:cubicBezTo>
                    <a:pt x="39031" y="91644"/>
                    <a:pt x="39319" y="91886"/>
                    <a:pt x="39618" y="92114"/>
                  </a:cubicBezTo>
                  <a:cubicBezTo>
                    <a:pt x="39319" y="92342"/>
                    <a:pt x="39031" y="92591"/>
                    <a:pt x="38763" y="92857"/>
                  </a:cubicBezTo>
                  <a:cubicBezTo>
                    <a:pt x="38555" y="93067"/>
                    <a:pt x="38359" y="93288"/>
                    <a:pt x="38170" y="93523"/>
                  </a:cubicBezTo>
                  <a:lnTo>
                    <a:pt x="39404" y="93523"/>
                  </a:lnTo>
                  <a:cubicBezTo>
                    <a:pt x="39404" y="93516"/>
                    <a:pt x="39410" y="93510"/>
                    <a:pt x="39416" y="93504"/>
                  </a:cubicBezTo>
                  <a:cubicBezTo>
                    <a:pt x="39729" y="93191"/>
                    <a:pt x="40075" y="92917"/>
                    <a:pt x="40440" y="92662"/>
                  </a:cubicBezTo>
                  <a:cubicBezTo>
                    <a:pt x="41054" y="93022"/>
                    <a:pt x="41719" y="93314"/>
                    <a:pt x="42424" y="93523"/>
                  </a:cubicBezTo>
                  <a:lnTo>
                    <a:pt x="44140" y="93523"/>
                  </a:lnTo>
                  <a:cubicBezTo>
                    <a:pt x="44119" y="93438"/>
                    <a:pt x="44101" y="93347"/>
                    <a:pt x="44080" y="93256"/>
                  </a:cubicBezTo>
                  <a:lnTo>
                    <a:pt x="44029" y="92935"/>
                  </a:lnTo>
                  <a:lnTo>
                    <a:pt x="43709" y="92884"/>
                  </a:lnTo>
                  <a:cubicBezTo>
                    <a:pt x="42867" y="92740"/>
                    <a:pt x="42072" y="92480"/>
                    <a:pt x="41354" y="92114"/>
                  </a:cubicBezTo>
                  <a:cubicBezTo>
                    <a:pt x="42072" y="91749"/>
                    <a:pt x="42867" y="91495"/>
                    <a:pt x="43709" y="91345"/>
                  </a:cubicBezTo>
                  <a:lnTo>
                    <a:pt x="44029" y="91292"/>
                  </a:lnTo>
                  <a:lnTo>
                    <a:pt x="44080" y="90972"/>
                  </a:lnTo>
                  <a:cubicBezTo>
                    <a:pt x="44231" y="90131"/>
                    <a:pt x="44486" y="89334"/>
                    <a:pt x="44851" y="88617"/>
                  </a:cubicBezTo>
                  <a:cubicBezTo>
                    <a:pt x="45215" y="89334"/>
                    <a:pt x="45471" y="90131"/>
                    <a:pt x="45621" y="90972"/>
                  </a:cubicBezTo>
                  <a:lnTo>
                    <a:pt x="45673" y="91292"/>
                  </a:lnTo>
                  <a:lnTo>
                    <a:pt x="45992" y="91345"/>
                  </a:lnTo>
                  <a:cubicBezTo>
                    <a:pt x="46847" y="91495"/>
                    <a:pt x="47636" y="91749"/>
                    <a:pt x="48353" y="92114"/>
                  </a:cubicBezTo>
                  <a:cubicBezTo>
                    <a:pt x="47630" y="92474"/>
                    <a:pt x="46841" y="92734"/>
                    <a:pt x="45992" y="92884"/>
                  </a:cubicBezTo>
                  <a:lnTo>
                    <a:pt x="45673" y="92935"/>
                  </a:lnTo>
                  <a:lnTo>
                    <a:pt x="45621" y="93256"/>
                  </a:lnTo>
                  <a:cubicBezTo>
                    <a:pt x="45601" y="93347"/>
                    <a:pt x="45582" y="93438"/>
                    <a:pt x="45561" y="93523"/>
                  </a:cubicBezTo>
                  <a:lnTo>
                    <a:pt x="47277" y="93523"/>
                  </a:lnTo>
                  <a:cubicBezTo>
                    <a:pt x="47982" y="93314"/>
                    <a:pt x="48647" y="93022"/>
                    <a:pt x="49267" y="92655"/>
                  </a:cubicBezTo>
                  <a:cubicBezTo>
                    <a:pt x="49626" y="92910"/>
                    <a:pt x="49972" y="93191"/>
                    <a:pt x="50285" y="93504"/>
                  </a:cubicBezTo>
                  <a:cubicBezTo>
                    <a:pt x="50291" y="93510"/>
                    <a:pt x="50298" y="93516"/>
                    <a:pt x="50298" y="93523"/>
                  </a:cubicBezTo>
                  <a:lnTo>
                    <a:pt x="51531" y="93523"/>
                  </a:lnTo>
                  <a:cubicBezTo>
                    <a:pt x="51342" y="93288"/>
                    <a:pt x="51146" y="93067"/>
                    <a:pt x="50936" y="92857"/>
                  </a:cubicBezTo>
                  <a:cubicBezTo>
                    <a:pt x="50670" y="92591"/>
                    <a:pt x="50382" y="92342"/>
                    <a:pt x="50083" y="92114"/>
                  </a:cubicBezTo>
                  <a:cubicBezTo>
                    <a:pt x="50382" y="91886"/>
                    <a:pt x="50670" y="91644"/>
                    <a:pt x="50936" y="91378"/>
                  </a:cubicBezTo>
                  <a:cubicBezTo>
                    <a:pt x="51433" y="90875"/>
                    <a:pt x="51863" y="90313"/>
                    <a:pt x="52222" y="89707"/>
                  </a:cubicBezTo>
                  <a:cubicBezTo>
                    <a:pt x="53514" y="90171"/>
                    <a:pt x="54727" y="90986"/>
                    <a:pt x="55784" y="92114"/>
                  </a:cubicBezTo>
                  <a:cubicBezTo>
                    <a:pt x="55275" y="92662"/>
                    <a:pt x="54727" y="93131"/>
                    <a:pt x="54146" y="93523"/>
                  </a:cubicBezTo>
                  <a:lnTo>
                    <a:pt x="55648" y="93523"/>
                  </a:lnTo>
                  <a:cubicBezTo>
                    <a:pt x="55907" y="93296"/>
                    <a:pt x="56169" y="93047"/>
                    <a:pt x="56416" y="92787"/>
                  </a:cubicBezTo>
                  <a:cubicBezTo>
                    <a:pt x="56744" y="93092"/>
                    <a:pt x="57102" y="93335"/>
                    <a:pt x="57473" y="93523"/>
                  </a:cubicBezTo>
                  <a:lnTo>
                    <a:pt x="60345" y="93523"/>
                  </a:lnTo>
                  <a:lnTo>
                    <a:pt x="60345" y="93510"/>
                  </a:lnTo>
                  <a:lnTo>
                    <a:pt x="60501" y="92806"/>
                  </a:lnTo>
                  <a:lnTo>
                    <a:pt x="59797" y="92962"/>
                  </a:lnTo>
                  <a:cubicBezTo>
                    <a:pt x="59595" y="93001"/>
                    <a:pt x="59391" y="93028"/>
                    <a:pt x="59195" y="93028"/>
                  </a:cubicBezTo>
                  <a:cubicBezTo>
                    <a:pt x="58427" y="93028"/>
                    <a:pt x="57677" y="92701"/>
                    <a:pt x="57050" y="92114"/>
                  </a:cubicBezTo>
                  <a:cubicBezTo>
                    <a:pt x="57677" y="91520"/>
                    <a:pt x="58427" y="91201"/>
                    <a:pt x="59195" y="91201"/>
                  </a:cubicBezTo>
                  <a:cubicBezTo>
                    <a:pt x="59391" y="91201"/>
                    <a:pt x="59595" y="91221"/>
                    <a:pt x="59797" y="91266"/>
                  </a:cubicBezTo>
                  <a:lnTo>
                    <a:pt x="60501" y="91417"/>
                  </a:lnTo>
                  <a:lnTo>
                    <a:pt x="60345" y="90718"/>
                  </a:lnTo>
                  <a:cubicBezTo>
                    <a:pt x="60299" y="90517"/>
                    <a:pt x="60279" y="90313"/>
                    <a:pt x="60279" y="90111"/>
                  </a:cubicBezTo>
                  <a:cubicBezTo>
                    <a:pt x="60279" y="89349"/>
                    <a:pt x="60598" y="88599"/>
                    <a:pt x="61192" y="87964"/>
                  </a:cubicBezTo>
                  <a:cubicBezTo>
                    <a:pt x="61787" y="88599"/>
                    <a:pt x="62106" y="89349"/>
                    <a:pt x="62106" y="90111"/>
                  </a:cubicBezTo>
                  <a:cubicBezTo>
                    <a:pt x="62106" y="90313"/>
                    <a:pt x="62079" y="90517"/>
                    <a:pt x="62040" y="90718"/>
                  </a:cubicBezTo>
                  <a:lnTo>
                    <a:pt x="61884" y="91417"/>
                  </a:lnTo>
                  <a:lnTo>
                    <a:pt x="61884" y="91417"/>
                  </a:lnTo>
                  <a:lnTo>
                    <a:pt x="62588" y="91266"/>
                  </a:lnTo>
                  <a:cubicBezTo>
                    <a:pt x="62784" y="91221"/>
                    <a:pt x="62986" y="91201"/>
                    <a:pt x="63188" y="91201"/>
                  </a:cubicBezTo>
                  <a:cubicBezTo>
                    <a:pt x="63958" y="91201"/>
                    <a:pt x="64708" y="91520"/>
                    <a:pt x="65334" y="92114"/>
                  </a:cubicBezTo>
                  <a:cubicBezTo>
                    <a:pt x="64708" y="92701"/>
                    <a:pt x="63958" y="93028"/>
                    <a:pt x="63188" y="93028"/>
                  </a:cubicBezTo>
                  <a:cubicBezTo>
                    <a:pt x="62986" y="93028"/>
                    <a:pt x="62784" y="93001"/>
                    <a:pt x="62588" y="92962"/>
                  </a:cubicBezTo>
                  <a:lnTo>
                    <a:pt x="61884" y="92806"/>
                  </a:lnTo>
                  <a:lnTo>
                    <a:pt x="62040" y="93510"/>
                  </a:lnTo>
                  <a:lnTo>
                    <a:pt x="62040" y="93523"/>
                  </a:lnTo>
                  <a:lnTo>
                    <a:pt x="64910" y="93523"/>
                  </a:lnTo>
                  <a:cubicBezTo>
                    <a:pt x="65283" y="93335"/>
                    <a:pt x="65641" y="93086"/>
                    <a:pt x="65967" y="92779"/>
                  </a:cubicBezTo>
                  <a:cubicBezTo>
                    <a:pt x="66216" y="93047"/>
                    <a:pt x="66476" y="93296"/>
                    <a:pt x="66744" y="93523"/>
                  </a:cubicBezTo>
                  <a:lnTo>
                    <a:pt x="68237" y="93523"/>
                  </a:lnTo>
                  <a:cubicBezTo>
                    <a:pt x="67664" y="93131"/>
                    <a:pt x="67116" y="92662"/>
                    <a:pt x="66601" y="92114"/>
                  </a:cubicBezTo>
                  <a:cubicBezTo>
                    <a:pt x="67664" y="90986"/>
                    <a:pt x="68878" y="90177"/>
                    <a:pt x="70169" y="89707"/>
                  </a:cubicBezTo>
                  <a:cubicBezTo>
                    <a:pt x="70528" y="90313"/>
                    <a:pt x="70952" y="90875"/>
                    <a:pt x="71455" y="91378"/>
                  </a:cubicBezTo>
                  <a:cubicBezTo>
                    <a:pt x="71721" y="91644"/>
                    <a:pt x="72009" y="91886"/>
                    <a:pt x="72308" y="92114"/>
                  </a:cubicBezTo>
                  <a:cubicBezTo>
                    <a:pt x="72009" y="92342"/>
                    <a:pt x="71721" y="92591"/>
                    <a:pt x="71455" y="92857"/>
                  </a:cubicBezTo>
                  <a:cubicBezTo>
                    <a:pt x="71239" y="93067"/>
                    <a:pt x="71043" y="93288"/>
                    <a:pt x="70860" y="93523"/>
                  </a:cubicBezTo>
                  <a:lnTo>
                    <a:pt x="72087" y="93523"/>
                  </a:lnTo>
                  <a:lnTo>
                    <a:pt x="72106" y="93504"/>
                  </a:lnTo>
                  <a:cubicBezTo>
                    <a:pt x="72419" y="93191"/>
                    <a:pt x="72759" y="92917"/>
                    <a:pt x="73124" y="92662"/>
                  </a:cubicBezTo>
                  <a:cubicBezTo>
                    <a:pt x="73744" y="93022"/>
                    <a:pt x="74409" y="93314"/>
                    <a:pt x="75114" y="93523"/>
                  </a:cubicBezTo>
                  <a:lnTo>
                    <a:pt x="76823" y="93523"/>
                  </a:lnTo>
                  <a:cubicBezTo>
                    <a:pt x="76803" y="93438"/>
                    <a:pt x="76784" y="93347"/>
                    <a:pt x="76770" y="93256"/>
                  </a:cubicBezTo>
                  <a:lnTo>
                    <a:pt x="76712" y="92935"/>
                  </a:lnTo>
                  <a:lnTo>
                    <a:pt x="76393" y="92884"/>
                  </a:lnTo>
                  <a:cubicBezTo>
                    <a:pt x="75551" y="92740"/>
                    <a:pt x="74761" y="92480"/>
                    <a:pt x="74038" y="92114"/>
                  </a:cubicBezTo>
                  <a:cubicBezTo>
                    <a:pt x="74761" y="91749"/>
                    <a:pt x="75551" y="91495"/>
                    <a:pt x="76393" y="91345"/>
                  </a:cubicBezTo>
                  <a:lnTo>
                    <a:pt x="76712" y="91292"/>
                  </a:lnTo>
                  <a:lnTo>
                    <a:pt x="76770" y="90972"/>
                  </a:lnTo>
                  <a:cubicBezTo>
                    <a:pt x="76914" y="90131"/>
                    <a:pt x="77176" y="89334"/>
                    <a:pt x="77541" y="88617"/>
                  </a:cubicBezTo>
                  <a:cubicBezTo>
                    <a:pt x="77899" y="89334"/>
                    <a:pt x="78161" y="90131"/>
                    <a:pt x="78305" y="90972"/>
                  </a:cubicBezTo>
                  <a:lnTo>
                    <a:pt x="78363" y="91292"/>
                  </a:lnTo>
                  <a:lnTo>
                    <a:pt x="78682" y="91345"/>
                  </a:lnTo>
                  <a:cubicBezTo>
                    <a:pt x="79537" y="91495"/>
                    <a:pt x="80326" y="91749"/>
                    <a:pt x="81045" y="92114"/>
                  </a:cubicBezTo>
                  <a:cubicBezTo>
                    <a:pt x="80320" y="92474"/>
                    <a:pt x="79524" y="92734"/>
                    <a:pt x="78682" y="92884"/>
                  </a:cubicBezTo>
                  <a:lnTo>
                    <a:pt x="78363" y="92935"/>
                  </a:lnTo>
                  <a:lnTo>
                    <a:pt x="78305" y="93256"/>
                  </a:lnTo>
                  <a:cubicBezTo>
                    <a:pt x="78291" y="93347"/>
                    <a:pt x="78272" y="93438"/>
                    <a:pt x="78251" y="93523"/>
                  </a:cubicBezTo>
                  <a:lnTo>
                    <a:pt x="79961" y="93523"/>
                  </a:lnTo>
                  <a:cubicBezTo>
                    <a:pt x="80672" y="93314"/>
                    <a:pt x="81337" y="93022"/>
                    <a:pt x="81951" y="92655"/>
                  </a:cubicBezTo>
                  <a:cubicBezTo>
                    <a:pt x="82316" y="92910"/>
                    <a:pt x="82656" y="93191"/>
                    <a:pt x="82969" y="93504"/>
                  </a:cubicBezTo>
                  <a:cubicBezTo>
                    <a:pt x="82975" y="93510"/>
                    <a:pt x="82981" y="93516"/>
                    <a:pt x="82988" y="93523"/>
                  </a:cubicBezTo>
                  <a:lnTo>
                    <a:pt x="84215" y="93523"/>
                  </a:lnTo>
                  <a:cubicBezTo>
                    <a:pt x="84032" y="93288"/>
                    <a:pt x="83836" y="93067"/>
                    <a:pt x="83620" y="92857"/>
                  </a:cubicBezTo>
                  <a:cubicBezTo>
                    <a:pt x="83354" y="92591"/>
                    <a:pt x="83066" y="92342"/>
                    <a:pt x="82767" y="92114"/>
                  </a:cubicBezTo>
                  <a:cubicBezTo>
                    <a:pt x="83066" y="91886"/>
                    <a:pt x="83354" y="91644"/>
                    <a:pt x="83620" y="91378"/>
                  </a:cubicBezTo>
                  <a:cubicBezTo>
                    <a:pt x="84123" y="90875"/>
                    <a:pt x="84547" y="90313"/>
                    <a:pt x="84906" y="89707"/>
                  </a:cubicBezTo>
                  <a:cubicBezTo>
                    <a:pt x="86197" y="90177"/>
                    <a:pt x="87417" y="90986"/>
                    <a:pt x="88474" y="92114"/>
                  </a:cubicBezTo>
                  <a:cubicBezTo>
                    <a:pt x="87959" y="92662"/>
                    <a:pt x="87411" y="93131"/>
                    <a:pt x="86838" y="93523"/>
                  </a:cubicBezTo>
                  <a:lnTo>
                    <a:pt x="88331" y="93523"/>
                  </a:lnTo>
                  <a:cubicBezTo>
                    <a:pt x="88599" y="93296"/>
                    <a:pt x="88853" y="93047"/>
                    <a:pt x="89108" y="92787"/>
                  </a:cubicBezTo>
                  <a:cubicBezTo>
                    <a:pt x="89427" y="93092"/>
                    <a:pt x="89780" y="93335"/>
                    <a:pt x="90151" y="93523"/>
                  </a:cubicBezTo>
                  <a:lnTo>
                    <a:pt x="92134" y="93523"/>
                  </a:lnTo>
                  <a:lnTo>
                    <a:pt x="92134" y="93014"/>
                  </a:lnTo>
                  <a:cubicBezTo>
                    <a:pt x="92050" y="93022"/>
                    <a:pt x="91965" y="93028"/>
                    <a:pt x="91879" y="93028"/>
                  </a:cubicBezTo>
                  <a:cubicBezTo>
                    <a:pt x="91117" y="93028"/>
                    <a:pt x="90367" y="92708"/>
                    <a:pt x="89734" y="92114"/>
                  </a:cubicBezTo>
                  <a:cubicBezTo>
                    <a:pt x="90367" y="91526"/>
                    <a:pt x="91117" y="91201"/>
                    <a:pt x="91879" y="91201"/>
                  </a:cubicBezTo>
                  <a:cubicBezTo>
                    <a:pt x="91965" y="91201"/>
                    <a:pt x="92050" y="91207"/>
                    <a:pt x="92134" y="91213"/>
                  </a:cubicBezTo>
                  <a:lnTo>
                    <a:pt x="92134" y="89328"/>
                  </a:lnTo>
                  <a:cubicBezTo>
                    <a:pt x="92075" y="89590"/>
                    <a:pt x="92043" y="89851"/>
                    <a:pt x="92043" y="90117"/>
                  </a:cubicBezTo>
                  <a:cubicBezTo>
                    <a:pt x="92043" y="90177"/>
                    <a:pt x="92050" y="90228"/>
                    <a:pt x="92050" y="90288"/>
                  </a:cubicBezTo>
                  <a:cubicBezTo>
                    <a:pt x="91990" y="90282"/>
                    <a:pt x="91939" y="90282"/>
                    <a:pt x="91879" y="90282"/>
                  </a:cubicBezTo>
                  <a:cubicBezTo>
                    <a:pt x="90875" y="90282"/>
                    <a:pt x="89909" y="90692"/>
                    <a:pt x="89108" y="91442"/>
                  </a:cubicBezTo>
                  <a:cubicBezTo>
                    <a:pt x="87985" y="90261"/>
                    <a:pt x="86706" y="89400"/>
                    <a:pt x="85336" y="88885"/>
                  </a:cubicBezTo>
                  <a:cubicBezTo>
                    <a:pt x="85937" y="87561"/>
                    <a:pt x="86230" y="86047"/>
                    <a:pt x="86191" y="84435"/>
                  </a:cubicBezTo>
                  <a:lnTo>
                    <a:pt x="86485" y="84435"/>
                  </a:lnTo>
                  <a:cubicBezTo>
                    <a:pt x="87991" y="84435"/>
                    <a:pt x="89401" y="84143"/>
                    <a:pt x="90647" y="83574"/>
                  </a:cubicBezTo>
                  <a:cubicBezTo>
                    <a:pt x="90987" y="84489"/>
                    <a:pt x="91488" y="85362"/>
                    <a:pt x="92134" y="86172"/>
                  </a:cubicBezTo>
                  <a:lnTo>
                    <a:pt x="92134" y="84553"/>
                  </a:lnTo>
                  <a:cubicBezTo>
                    <a:pt x="91867" y="84097"/>
                    <a:pt x="91644" y="83628"/>
                    <a:pt x="91469" y="83144"/>
                  </a:cubicBezTo>
                  <a:cubicBezTo>
                    <a:pt x="91697" y="83014"/>
                    <a:pt x="91918" y="82863"/>
                    <a:pt x="92134" y="82707"/>
                  </a:cubicBezTo>
                  <a:lnTo>
                    <a:pt x="92134" y="81539"/>
                  </a:lnTo>
                  <a:cubicBezTo>
                    <a:pt x="91840" y="81794"/>
                    <a:pt x="91527" y="82029"/>
                    <a:pt x="91201" y="82231"/>
                  </a:cubicBezTo>
                  <a:cubicBezTo>
                    <a:pt x="91077" y="81695"/>
                    <a:pt x="91018" y="81154"/>
                    <a:pt x="91018" y="80606"/>
                  </a:cubicBezTo>
                  <a:cubicBezTo>
                    <a:pt x="91018" y="80072"/>
                    <a:pt x="91077" y="79536"/>
                    <a:pt x="91189" y="79009"/>
                  </a:cubicBezTo>
                  <a:lnTo>
                    <a:pt x="91345" y="78311"/>
                  </a:lnTo>
                  <a:lnTo>
                    <a:pt x="90641" y="78461"/>
                  </a:lnTo>
                  <a:cubicBezTo>
                    <a:pt x="90111" y="78578"/>
                    <a:pt x="89578" y="78636"/>
                    <a:pt x="89048" y="78636"/>
                  </a:cubicBezTo>
                  <a:cubicBezTo>
                    <a:pt x="88500" y="78636"/>
                    <a:pt x="87952" y="78570"/>
                    <a:pt x="87417" y="78453"/>
                  </a:cubicBezTo>
                  <a:cubicBezTo>
                    <a:pt x="87711" y="77991"/>
                    <a:pt x="88051" y="77561"/>
                    <a:pt x="88442" y="77169"/>
                  </a:cubicBezTo>
                  <a:cubicBezTo>
                    <a:pt x="88756" y="76856"/>
                    <a:pt x="89100" y="76574"/>
                    <a:pt x="89466" y="76321"/>
                  </a:cubicBezTo>
                  <a:cubicBezTo>
                    <a:pt x="90274" y="76803"/>
                    <a:pt x="91168" y="77149"/>
                    <a:pt x="92134" y="77365"/>
                  </a:cubicBezTo>
                  <a:lnTo>
                    <a:pt x="92134" y="76418"/>
                  </a:lnTo>
                  <a:cubicBezTo>
                    <a:pt x="91514" y="76269"/>
                    <a:pt x="90921" y="76053"/>
                    <a:pt x="90373" y="75779"/>
                  </a:cubicBezTo>
                  <a:cubicBezTo>
                    <a:pt x="90921" y="75505"/>
                    <a:pt x="91514" y="75282"/>
                    <a:pt x="92134" y="75134"/>
                  </a:cubicBezTo>
                  <a:lnTo>
                    <a:pt x="92134" y="74194"/>
                  </a:lnTo>
                  <a:cubicBezTo>
                    <a:pt x="91168" y="74403"/>
                    <a:pt x="90274" y="74755"/>
                    <a:pt x="89466" y="75231"/>
                  </a:cubicBezTo>
                  <a:cubicBezTo>
                    <a:pt x="89100" y="74977"/>
                    <a:pt x="88756" y="74695"/>
                    <a:pt x="88442" y="74382"/>
                  </a:cubicBezTo>
                  <a:cubicBezTo>
                    <a:pt x="88051" y="73999"/>
                    <a:pt x="87711" y="73568"/>
                    <a:pt x="87417" y="73105"/>
                  </a:cubicBezTo>
                  <a:cubicBezTo>
                    <a:pt x="87952" y="72981"/>
                    <a:pt x="88500" y="72921"/>
                    <a:pt x="89048" y="72921"/>
                  </a:cubicBezTo>
                  <a:cubicBezTo>
                    <a:pt x="89578" y="72921"/>
                    <a:pt x="90111" y="72981"/>
                    <a:pt x="90641" y="73091"/>
                  </a:cubicBezTo>
                  <a:lnTo>
                    <a:pt x="91345" y="73247"/>
                  </a:lnTo>
                  <a:lnTo>
                    <a:pt x="91189" y="72543"/>
                  </a:lnTo>
                  <a:cubicBezTo>
                    <a:pt x="91077" y="72021"/>
                    <a:pt x="91018" y="71479"/>
                    <a:pt x="91018" y="70952"/>
                  </a:cubicBezTo>
                  <a:cubicBezTo>
                    <a:pt x="91018" y="70404"/>
                    <a:pt x="91077" y="69856"/>
                    <a:pt x="91201" y="69320"/>
                  </a:cubicBezTo>
                  <a:cubicBezTo>
                    <a:pt x="91527" y="69529"/>
                    <a:pt x="91840" y="69763"/>
                    <a:pt x="92134" y="70019"/>
                  </a:cubicBezTo>
                  <a:lnTo>
                    <a:pt x="92134" y="68844"/>
                  </a:lnTo>
                  <a:cubicBezTo>
                    <a:pt x="91918" y="68694"/>
                    <a:pt x="91697" y="68544"/>
                    <a:pt x="91469" y="68408"/>
                  </a:cubicBezTo>
                  <a:cubicBezTo>
                    <a:pt x="91644" y="67924"/>
                    <a:pt x="91867" y="67454"/>
                    <a:pt x="92134" y="66998"/>
                  </a:cubicBezTo>
                  <a:lnTo>
                    <a:pt x="92134" y="65380"/>
                  </a:lnTo>
                  <a:cubicBezTo>
                    <a:pt x="91488" y="66195"/>
                    <a:pt x="90987" y="67070"/>
                    <a:pt x="90647" y="67977"/>
                  </a:cubicBezTo>
                  <a:cubicBezTo>
                    <a:pt x="89401" y="67415"/>
                    <a:pt x="87991" y="67122"/>
                    <a:pt x="86485" y="67122"/>
                  </a:cubicBezTo>
                  <a:lnTo>
                    <a:pt x="86185" y="67122"/>
                  </a:lnTo>
                  <a:cubicBezTo>
                    <a:pt x="86230" y="65505"/>
                    <a:pt x="85929" y="63991"/>
                    <a:pt x="85330" y="62666"/>
                  </a:cubicBezTo>
                  <a:cubicBezTo>
                    <a:pt x="86700" y="62151"/>
                    <a:pt x="87979" y="61284"/>
                    <a:pt x="89100" y="60103"/>
                  </a:cubicBezTo>
                  <a:cubicBezTo>
                    <a:pt x="89903" y="60853"/>
                    <a:pt x="90869" y="61263"/>
                    <a:pt x="91873" y="61263"/>
                  </a:cubicBezTo>
                  <a:lnTo>
                    <a:pt x="92043" y="61263"/>
                  </a:lnTo>
                  <a:cubicBezTo>
                    <a:pt x="92036" y="61317"/>
                    <a:pt x="92036" y="61375"/>
                    <a:pt x="92036" y="61426"/>
                  </a:cubicBezTo>
                  <a:cubicBezTo>
                    <a:pt x="92036" y="61708"/>
                    <a:pt x="92069" y="61982"/>
                    <a:pt x="92134" y="62248"/>
                  </a:cubicBezTo>
                  <a:lnTo>
                    <a:pt x="92134" y="60330"/>
                  </a:lnTo>
                  <a:cubicBezTo>
                    <a:pt x="92050" y="60338"/>
                    <a:pt x="91957" y="60344"/>
                    <a:pt x="91873" y="60344"/>
                  </a:cubicBezTo>
                  <a:cubicBezTo>
                    <a:pt x="91110" y="60344"/>
                    <a:pt x="90360" y="60025"/>
                    <a:pt x="89726" y="59430"/>
                  </a:cubicBezTo>
                  <a:cubicBezTo>
                    <a:pt x="90360" y="58837"/>
                    <a:pt x="91110" y="58517"/>
                    <a:pt x="91873" y="58517"/>
                  </a:cubicBezTo>
                  <a:cubicBezTo>
                    <a:pt x="91957" y="58517"/>
                    <a:pt x="92050" y="58523"/>
                    <a:pt x="92134" y="58530"/>
                  </a:cubicBezTo>
                  <a:lnTo>
                    <a:pt x="92134" y="56612"/>
                  </a:lnTo>
                  <a:cubicBezTo>
                    <a:pt x="92069" y="56880"/>
                    <a:pt x="92036" y="57153"/>
                    <a:pt x="92036" y="57434"/>
                  </a:cubicBezTo>
                  <a:cubicBezTo>
                    <a:pt x="92036" y="57487"/>
                    <a:pt x="92036" y="57545"/>
                    <a:pt x="92043" y="57604"/>
                  </a:cubicBezTo>
                  <a:cubicBezTo>
                    <a:pt x="91984" y="57598"/>
                    <a:pt x="91932" y="57598"/>
                    <a:pt x="91873" y="57598"/>
                  </a:cubicBezTo>
                  <a:cubicBezTo>
                    <a:pt x="90869" y="57598"/>
                    <a:pt x="89897" y="58008"/>
                    <a:pt x="89094" y="58758"/>
                  </a:cubicBezTo>
                  <a:cubicBezTo>
                    <a:pt x="87979" y="57584"/>
                    <a:pt x="86694" y="56717"/>
                    <a:pt x="85330" y="56202"/>
                  </a:cubicBezTo>
                  <a:cubicBezTo>
                    <a:pt x="85929" y="54877"/>
                    <a:pt x="86230" y="53363"/>
                    <a:pt x="86185" y="51746"/>
                  </a:cubicBezTo>
                  <a:cubicBezTo>
                    <a:pt x="86282" y="51746"/>
                    <a:pt x="86387" y="51752"/>
                    <a:pt x="86485" y="51752"/>
                  </a:cubicBezTo>
                  <a:cubicBezTo>
                    <a:pt x="87991" y="51752"/>
                    <a:pt x="89401" y="51453"/>
                    <a:pt x="90647" y="50891"/>
                  </a:cubicBezTo>
                  <a:cubicBezTo>
                    <a:pt x="90987" y="51805"/>
                    <a:pt x="91488" y="52673"/>
                    <a:pt x="92134" y="53488"/>
                  </a:cubicBezTo>
                  <a:lnTo>
                    <a:pt x="92134" y="51869"/>
                  </a:lnTo>
                  <a:cubicBezTo>
                    <a:pt x="91867" y="51414"/>
                    <a:pt x="91644" y="50944"/>
                    <a:pt x="91469" y="50460"/>
                  </a:cubicBezTo>
                  <a:cubicBezTo>
                    <a:pt x="91697" y="50324"/>
                    <a:pt x="91918" y="50180"/>
                    <a:pt x="92134" y="50023"/>
                  </a:cubicBezTo>
                  <a:lnTo>
                    <a:pt x="92134" y="48849"/>
                  </a:lnTo>
                  <a:cubicBezTo>
                    <a:pt x="91840" y="49104"/>
                    <a:pt x="91527" y="49339"/>
                    <a:pt x="91201" y="49547"/>
                  </a:cubicBezTo>
                  <a:cubicBezTo>
                    <a:pt x="91077" y="49012"/>
                    <a:pt x="91018" y="48464"/>
                    <a:pt x="91018" y="47916"/>
                  </a:cubicBezTo>
                  <a:cubicBezTo>
                    <a:pt x="91018" y="47388"/>
                    <a:pt x="91077" y="46853"/>
                    <a:pt x="91189" y="46325"/>
                  </a:cubicBezTo>
                  <a:lnTo>
                    <a:pt x="91345" y="45621"/>
                  </a:lnTo>
                  <a:lnTo>
                    <a:pt x="90641" y="45777"/>
                  </a:lnTo>
                  <a:cubicBezTo>
                    <a:pt x="90118" y="45887"/>
                    <a:pt x="89578" y="45946"/>
                    <a:pt x="89048" y="45946"/>
                  </a:cubicBezTo>
                  <a:cubicBezTo>
                    <a:pt x="88500" y="45946"/>
                    <a:pt x="87952" y="45887"/>
                    <a:pt x="87417" y="45763"/>
                  </a:cubicBezTo>
                  <a:cubicBezTo>
                    <a:pt x="87711" y="45300"/>
                    <a:pt x="88051" y="44869"/>
                    <a:pt x="88442" y="44486"/>
                  </a:cubicBezTo>
                  <a:cubicBezTo>
                    <a:pt x="88756" y="44172"/>
                    <a:pt x="89100" y="43891"/>
                    <a:pt x="89466" y="43637"/>
                  </a:cubicBezTo>
                  <a:cubicBezTo>
                    <a:pt x="90274" y="44113"/>
                    <a:pt x="91168" y="44465"/>
                    <a:pt x="92134" y="44673"/>
                  </a:cubicBezTo>
                  <a:lnTo>
                    <a:pt x="92134" y="43734"/>
                  </a:lnTo>
                  <a:cubicBezTo>
                    <a:pt x="91514" y="43585"/>
                    <a:pt x="90921" y="43369"/>
                    <a:pt x="90373" y="43089"/>
                  </a:cubicBezTo>
                  <a:cubicBezTo>
                    <a:pt x="90921" y="42815"/>
                    <a:pt x="91514" y="42599"/>
                    <a:pt x="92134" y="42450"/>
                  </a:cubicBezTo>
                  <a:lnTo>
                    <a:pt x="92134" y="41503"/>
                  </a:lnTo>
                  <a:cubicBezTo>
                    <a:pt x="91168" y="41719"/>
                    <a:pt x="90274" y="42071"/>
                    <a:pt x="89466" y="42547"/>
                  </a:cubicBezTo>
                  <a:cubicBezTo>
                    <a:pt x="89100" y="42294"/>
                    <a:pt x="88756" y="42012"/>
                    <a:pt x="88442" y="41699"/>
                  </a:cubicBezTo>
                  <a:cubicBezTo>
                    <a:pt x="88051" y="41307"/>
                    <a:pt x="87711" y="40885"/>
                    <a:pt x="87417" y="40415"/>
                  </a:cubicBezTo>
                  <a:cubicBezTo>
                    <a:pt x="87952" y="40297"/>
                    <a:pt x="88500" y="40232"/>
                    <a:pt x="89048" y="40232"/>
                  </a:cubicBezTo>
                  <a:cubicBezTo>
                    <a:pt x="89578" y="40232"/>
                    <a:pt x="90118" y="40290"/>
                    <a:pt x="90641" y="40407"/>
                  </a:cubicBezTo>
                  <a:lnTo>
                    <a:pt x="91345" y="40564"/>
                  </a:lnTo>
                  <a:lnTo>
                    <a:pt x="91189" y="39859"/>
                  </a:lnTo>
                  <a:cubicBezTo>
                    <a:pt x="91077" y="39331"/>
                    <a:pt x="91018" y="38796"/>
                    <a:pt x="91018" y="38262"/>
                  </a:cubicBezTo>
                  <a:cubicBezTo>
                    <a:pt x="91018" y="37714"/>
                    <a:pt x="91077" y="37172"/>
                    <a:pt x="91201" y="36637"/>
                  </a:cubicBezTo>
                  <a:cubicBezTo>
                    <a:pt x="91527" y="36839"/>
                    <a:pt x="91840" y="37074"/>
                    <a:pt x="92134" y="37335"/>
                  </a:cubicBezTo>
                  <a:lnTo>
                    <a:pt x="92134" y="36161"/>
                  </a:lnTo>
                  <a:cubicBezTo>
                    <a:pt x="91918" y="36004"/>
                    <a:pt x="91697" y="35854"/>
                    <a:pt x="91469" y="35724"/>
                  </a:cubicBezTo>
                  <a:cubicBezTo>
                    <a:pt x="91644" y="35240"/>
                    <a:pt x="91867" y="34771"/>
                    <a:pt x="92134" y="34315"/>
                  </a:cubicBezTo>
                  <a:lnTo>
                    <a:pt x="92134" y="32696"/>
                  </a:lnTo>
                  <a:cubicBezTo>
                    <a:pt x="91488" y="33506"/>
                    <a:pt x="90987" y="34379"/>
                    <a:pt x="90647" y="35294"/>
                  </a:cubicBezTo>
                  <a:cubicBezTo>
                    <a:pt x="89401" y="34725"/>
                    <a:pt x="87991" y="34432"/>
                    <a:pt x="86485" y="34432"/>
                  </a:cubicBezTo>
                  <a:cubicBezTo>
                    <a:pt x="86387" y="34432"/>
                    <a:pt x="86282" y="34432"/>
                    <a:pt x="86185" y="34439"/>
                  </a:cubicBezTo>
                  <a:cubicBezTo>
                    <a:pt x="86230" y="32813"/>
                    <a:pt x="85929" y="31301"/>
                    <a:pt x="85330" y="29976"/>
                  </a:cubicBezTo>
                  <a:cubicBezTo>
                    <a:pt x="86700" y="29461"/>
                    <a:pt x="87979" y="28600"/>
                    <a:pt x="89100" y="27420"/>
                  </a:cubicBezTo>
                  <a:cubicBezTo>
                    <a:pt x="89903" y="28170"/>
                    <a:pt x="90869" y="28580"/>
                    <a:pt x="91873" y="28580"/>
                  </a:cubicBezTo>
                  <a:lnTo>
                    <a:pt x="92043" y="28580"/>
                  </a:lnTo>
                  <a:cubicBezTo>
                    <a:pt x="92043" y="28633"/>
                    <a:pt x="92036" y="28691"/>
                    <a:pt x="92036" y="28743"/>
                  </a:cubicBezTo>
                  <a:cubicBezTo>
                    <a:pt x="92036" y="29025"/>
                    <a:pt x="92075" y="29291"/>
                    <a:pt x="92134" y="29558"/>
                  </a:cubicBezTo>
                  <a:lnTo>
                    <a:pt x="92134" y="27647"/>
                  </a:lnTo>
                  <a:cubicBezTo>
                    <a:pt x="92050" y="27655"/>
                    <a:pt x="91957" y="27661"/>
                    <a:pt x="91873" y="27661"/>
                  </a:cubicBezTo>
                  <a:cubicBezTo>
                    <a:pt x="91110" y="27661"/>
                    <a:pt x="90360" y="27341"/>
                    <a:pt x="89726" y="26746"/>
                  </a:cubicBezTo>
                  <a:cubicBezTo>
                    <a:pt x="90360" y="26159"/>
                    <a:pt x="91110" y="25834"/>
                    <a:pt x="91873" y="25834"/>
                  </a:cubicBezTo>
                  <a:lnTo>
                    <a:pt x="91879" y="25834"/>
                  </a:lnTo>
                  <a:cubicBezTo>
                    <a:pt x="91965" y="25834"/>
                    <a:pt x="92050" y="25840"/>
                    <a:pt x="92134" y="25846"/>
                  </a:cubicBezTo>
                  <a:lnTo>
                    <a:pt x="92134" y="23936"/>
                  </a:lnTo>
                  <a:cubicBezTo>
                    <a:pt x="92075" y="24202"/>
                    <a:pt x="92036" y="24476"/>
                    <a:pt x="92036" y="24750"/>
                  </a:cubicBezTo>
                  <a:cubicBezTo>
                    <a:pt x="92036" y="24803"/>
                    <a:pt x="92043" y="24861"/>
                    <a:pt x="92043" y="24921"/>
                  </a:cubicBezTo>
                  <a:cubicBezTo>
                    <a:pt x="91990" y="24915"/>
                    <a:pt x="91939" y="24915"/>
                    <a:pt x="91879" y="24915"/>
                  </a:cubicBezTo>
                  <a:lnTo>
                    <a:pt x="91873" y="24915"/>
                  </a:lnTo>
                  <a:cubicBezTo>
                    <a:pt x="90869" y="24915"/>
                    <a:pt x="89897" y="25325"/>
                    <a:pt x="89094" y="26081"/>
                  </a:cubicBezTo>
                  <a:cubicBezTo>
                    <a:pt x="89022" y="26003"/>
                    <a:pt x="88951" y="25924"/>
                    <a:pt x="88879" y="25854"/>
                  </a:cubicBezTo>
                  <a:cubicBezTo>
                    <a:pt x="87816" y="24783"/>
                    <a:pt x="86609" y="23994"/>
                    <a:pt x="85330" y="23518"/>
                  </a:cubicBezTo>
                  <a:cubicBezTo>
                    <a:pt x="85929" y="22193"/>
                    <a:pt x="86224" y="20679"/>
                    <a:pt x="86185" y="19068"/>
                  </a:cubicBezTo>
                  <a:lnTo>
                    <a:pt x="86477" y="19068"/>
                  </a:lnTo>
                  <a:cubicBezTo>
                    <a:pt x="87985" y="19068"/>
                    <a:pt x="89394" y="18776"/>
                    <a:pt x="90641" y="18207"/>
                  </a:cubicBezTo>
                  <a:cubicBezTo>
                    <a:pt x="90979" y="19122"/>
                    <a:pt x="91488" y="20002"/>
                    <a:pt x="92134" y="20811"/>
                  </a:cubicBezTo>
                  <a:lnTo>
                    <a:pt x="92134" y="19200"/>
                  </a:lnTo>
                  <a:cubicBezTo>
                    <a:pt x="91860" y="18743"/>
                    <a:pt x="91638" y="18267"/>
                    <a:pt x="91463" y="17783"/>
                  </a:cubicBezTo>
                  <a:cubicBezTo>
                    <a:pt x="91691" y="17647"/>
                    <a:pt x="91918" y="17496"/>
                    <a:pt x="92134" y="17340"/>
                  </a:cubicBezTo>
                  <a:lnTo>
                    <a:pt x="92134" y="16166"/>
                  </a:lnTo>
                  <a:cubicBezTo>
                    <a:pt x="91840" y="16421"/>
                    <a:pt x="91527" y="16656"/>
                    <a:pt x="91195" y="16864"/>
                  </a:cubicBezTo>
                  <a:cubicBezTo>
                    <a:pt x="91071" y="16328"/>
                    <a:pt x="91012" y="15787"/>
                    <a:pt x="91012" y="15239"/>
                  </a:cubicBezTo>
                  <a:cubicBezTo>
                    <a:pt x="91012" y="14705"/>
                    <a:pt x="91071" y="14169"/>
                    <a:pt x="91182" y="13642"/>
                  </a:cubicBezTo>
                  <a:lnTo>
                    <a:pt x="91339" y="12937"/>
                  </a:lnTo>
                  <a:lnTo>
                    <a:pt x="90634" y="13094"/>
                  </a:lnTo>
                  <a:cubicBezTo>
                    <a:pt x="90111" y="13211"/>
                    <a:pt x="89570" y="13269"/>
                    <a:pt x="89042" y="13269"/>
                  </a:cubicBezTo>
                  <a:cubicBezTo>
                    <a:pt x="88494" y="13269"/>
                    <a:pt x="87946" y="13203"/>
                    <a:pt x="87411" y="13086"/>
                  </a:cubicBezTo>
                  <a:cubicBezTo>
                    <a:pt x="87705" y="12624"/>
                    <a:pt x="88043" y="12194"/>
                    <a:pt x="88435" y="11802"/>
                  </a:cubicBezTo>
                  <a:cubicBezTo>
                    <a:pt x="88748" y="11489"/>
                    <a:pt x="89094" y="11207"/>
                    <a:pt x="89460" y="10953"/>
                  </a:cubicBezTo>
                  <a:cubicBezTo>
                    <a:pt x="90268" y="11436"/>
                    <a:pt x="91168" y="11788"/>
                    <a:pt x="92134" y="11998"/>
                  </a:cubicBezTo>
                  <a:lnTo>
                    <a:pt x="92134" y="11058"/>
                  </a:lnTo>
                  <a:cubicBezTo>
                    <a:pt x="91508" y="10902"/>
                    <a:pt x="90921" y="10686"/>
                    <a:pt x="90367" y="10412"/>
                  </a:cubicBezTo>
                  <a:cubicBezTo>
                    <a:pt x="90921" y="10132"/>
                    <a:pt x="91508" y="9915"/>
                    <a:pt x="92134" y="9767"/>
                  </a:cubicBezTo>
                  <a:lnTo>
                    <a:pt x="92134" y="8819"/>
                  </a:lnTo>
                  <a:cubicBezTo>
                    <a:pt x="91168" y="9036"/>
                    <a:pt x="90268" y="9388"/>
                    <a:pt x="89460" y="9864"/>
                  </a:cubicBezTo>
                  <a:cubicBezTo>
                    <a:pt x="89094" y="9610"/>
                    <a:pt x="88748" y="9328"/>
                    <a:pt x="88435" y="9015"/>
                  </a:cubicBezTo>
                  <a:cubicBezTo>
                    <a:pt x="88043" y="8632"/>
                    <a:pt x="87705" y="8201"/>
                    <a:pt x="87411" y="7738"/>
                  </a:cubicBezTo>
                  <a:cubicBezTo>
                    <a:pt x="87946" y="7614"/>
                    <a:pt x="88494" y="7554"/>
                    <a:pt x="89042" y="7554"/>
                  </a:cubicBezTo>
                  <a:cubicBezTo>
                    <a:pt x="89570" y="7554"/>
                    <a:pt x="90111" y="7614"/>
                    <a:pt x="90634" y="7723"/>
                  </a:cubicBezTo>
                  <a:lnTo>
                    <a:pt x="91339" y="7880"/>
                  </a:lnTo>
                  <a:lnTo>
                    <a:pt x="91182" y="7176"/>
                  </a:lnTo>
                  <a:cubicBezTo>
                    <a:pt x="91071" y="6654"/>
                    <a:pt x="91012" y="6112"/>
                    <a:pt x="91012" y="5585"/>
                  </a:cubicBezTo>
                  <a:cubicBezTo>
                    <a:pt x="91012" y="5037"/>
                    <a:pt x="91071" y="4489"/>
                    <a:pt x="91195" y="3953"/>
                  </a:cubicBezTo>
                  <a:cubicBezTo>
                    <a:pt x="91527" y="4162"/>
                    <a:pt x="91840" y="4396"/>
                    <a:pt x="92134" y="4658"/>
                  </a:cubicBezTo>
                  <a:lnTo>
                    <a:pt x="92134" y="3484"/>
                  </a:lnTo>
                  <a:cubicBezTo>
                    <a:pt x="91918" y="3327"/>
                    <a:pt x="91697" y="3177"/>
                    <a:pt x="91463" y="3041"/>
                  </a:cubicBezTo>
                  <a:cubicBezTo>
                    <a:pt x="91638" y="2557"/>
                    <a:pt x="91860" y="2081"/>
                    <a:pt x="92134" y="1617"/>
                  </a:cubicBezTo>
                  <a:lnTo>
                    <a:pt x="92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0"/>
            <p:cNvSpPr/>
            <p:nvPr/>
          </p:nvSpPr>
          <p:spPr>
            <a:xfrm rot="-2700000">
              <a:off x="142954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0"/>
            <p:cNvSpPr/>
            <p:nvPr/>
          </p:nvSpPr>
          <p:spPr>
            <a:xfrm rot="-2700000">
              <a:off x="5083594" y="5202794"/>
              <a:ext cx="2630861" cy="2630861"/>
            </a:xfrm>
            <a:prstGeom prst="rect">
              <a:avLst/>
            </a:pr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3000"/>
              <a:buFont typeface="Cinzel Decorative"/>
              <a:buNone/>
              <a:defRPr sz="3000" b="1" i="1">
                <a:solidFill>
                  <a:schemeClr val="accent2"/>
                </a:solidFill>
                <a:latin typeface="Cinzel Decorative"/>
                <a:ea typeface="Cinzel Decorative"/>
                <a:cs typeface="Cinzel Decorative"/>
                <a:sym typeface="Cinzel Decorative"/>
              </a:defRPr>
            </a:lvl1pPr>
            <a:lvl2pPr lvl="1" rtl="0">
              <a:spcBef>
                <a:spcPts val="0"/>
              </a:spcBef>
              <a:spcAft>
                <a:spcPts val="0"/>
              </a:spcAft>
              <a:buClr>
                <a:schemeClr val="accent2"/>
              </a:buClr>
              <a:buSzPts val="3000"/>
              <a:buFont typeface="Cinzel Decorative"/>
              <a:buNone/>
              <a:defRPr sz="3000" b="1" i="1">
                <a:solidFill>
                  <a:schemeClr val="accent2"/>
                </a:solidFill>
                <a:latin typeface="Cinzel Decorative"/>
                <a:ea typeface="Cinzel Decorative"/>
                <a:cs typeface="Cinzel Decorative"/>
                <a:sym typeface="Cinzel Decorative"/>
              </a:defRPr>
            </a:lvl2pPr>
            <a:lvl3pPr lvl="2" rtl="0">
              <a:spcBef>
                <a:spcPts val="0"/>
              </a:spcBef>
              <a:spcAft>
                <a:spcPts val="0"/>
              </a:spcAft>
              <a:buClr>
                <a:schemeClr val="accent2"/>
              </a:buClr>
              <a:buSzPts val="3000"/>
              <a:buFont typeface="Cinzel Decorative"/>
              <a:buNone/>
              <a:defRPr sz="3000" b="1" i="1">
                <a:solidFill>
                  <a:schemeClr val="accent2"/>
                </a:solidFill>
                <a:latin typeface="Cinzel Decorative"/>
                <a:ea typeface="Cinzel Decorative"/>
                <a:cs typeface="Cinzel Decorative"/>
                <a:sym typeface="Cinzel Decorative"/>
              </a:defRPr>
            </a:lvl3pPr>
            <a:lvl4pPr lvl="3" rtl="0">
              <a:spcBef>
                <a:spcPts val="0"/>
              </a:spcBef>
              <a:spcAft>
                <a:spcPts val="0"/>
              </a:spcAft>
              <a:buClr>
                <a:schemeClr val="accent2"/>
              </a:buClr>
              <a:buSzPts val="3000"/>
              <a:buFont typeface="Cinzel Decorative"/>
              <a:buNone/>
              <a:defRPr sz="3000" b="1" i="1">
                <a:solidFill>
                  <a:schemeClr val="accent2"/>
                </a:solidFill>
                <a:latin typeface="Cinzel Decorative"/>
                <a:ea typeface="Cinzel Decorative"/>
                <a:cs typeface="Cinzel Decorative"/>
                <a:sym typeface="Cinzel Decorative"/>
              </a:defRPr>
            </a:lvl4pPr>
            <a:lvl5pPr lvl="4" rtl="0">
              <a:spcBef>
                <a:spcPts val="0"/>
              </a:spcBef>
              <a:spcAft>
                <a:spcPts val="0"/>
              </a:spcAft>
              <a:buClr>
                <a:schemeClr val="accent2"/>
              </a:buClr>
              <a:buSzPts val="3000"/>
              <a:buFont typeface="Cinzel Decorative"/>
              <a:buNone/>
              <a:defRPr sz="3000" b="1" i="1">
                <a:solidFill>
                  <a:schemeClr val="accent2"/>
                </a:solidFill>
                <a:latin typeface="Cinzel Decorative"/>
                <a:ea typeface="Cinzel Decorative"/>
                <a:cs typeface="Cinzel Decorative"/>
                <a:sym typeface="Cinzel Decorative"/>
              </a:defRPr>
            </a:lvl5pPr>
            <a:lvl6pPr lvl="5" rtl="0">
              <a:spcBef>
                <a:spcPts val="0"/>
              </a:spcBef>
              <a:spcAft>
                <a:spcPts val="0"/>
              </a:spcAft>
              <a:buClr>
                <a:schemeClr val="accent2"/>
              </a:buClr>
              <a:buSzPts val="3000"/>
              <a:buFont typeface="Cinzel Decorative"/>
              <a:buNone/>
              <a:defRPr sz="3000" b="1" i="1">
                <a:solidFill>
                  <a:schemeClr val="accent2"/>
                </a:solidFill>
                <a:latin typeface="Cinzel Decorative"/>
                <a:ea typeface="Cinzel Decorative"/>
                <a:cs typeface="Cinzel Decorative"/>
                <a:sym typeface="Cinzel Decorative"/>
              </a:defRPr>
            </a:lvl6pPr>
            <a:lvl7pPr lvl="6" rtl="0">
              <a:spcBef>
                <a:spcPts val="0"/>
              </a:spcBef>
              <a:spcAft>
                <a:spcPts val="0"/>
              </a:spcAft>
              <a:buClr>
                <a:schemeClr val="accent2"/>
              </a:buClr>
              <a:buSzPts val="3000"/>
              <a:buFont typeface="Cinzel Decorative"/>
              <a:buNone/>
              <a:defRPr sz="3000" b="1" i="1">
                <a:solidFill>
                  <a:schemeClr val="accent2"/>
                </a:solidFill>
                <a:latin typeface="Cinzel Decorative"/>
                <a:ea typeface="Cinzel Decorative"/>
                <a:cs typeface="Cinzel Decorative"/>
                <a:sym typeface="Cinzel Decorative"/>
              </a:defRPr>
            </a:lvl7pPr>
            <a:lvl8pPr lvl="7" rtl="0">
              <a:spcBef>
                <a:spcPts val="0"/>
              </a:spcBef>
              <a:spcAft>
                <a:spcPts val="0"/>
              </a:spcAft>
              <a:buClr>
                <a:schemeClr val="accent2"/>
              </a:buClr>
              <a:buSzPts val="3000"/>
              <a:buFont typeface="Cinzel Decorative"/>
              <a:buNone/>
              <a:defRPr sz="3000" b="1" i="1">
                <a:solidFill>
                  <a:schemeClr val="accent2"/>
                </a:solidFill>
                <a:latin typeface="Cinzel Decorative"/>
                <a:ea typeface="Cinzel Decorative"/>
                <a:cs typeface="Cinzel Decorative"/>
                <a:sym typeface="Cinzel Decorative"/>
              </a:defRPr>
            </a:lvl8pPr>
            <a:lvl9pPr lvl="8" rtl="0">
              <a:spcBef>
                <a:spcPts val="0"/>
              </a:spcBef>
              <a:spcAft>
                <a:spcPts val="0"/>
              </a:spcAft>
              <a:buClr>
                <a:schemeClr val="accent2"/>
              </a:buClr>
              <a:buSzPts val="3000"/>
              <a:buFont typeface="Cinzel Decorative"/>
              <a:buNone/>
              <a:defRPr sz="3000" b="1" i="1">
                <a:solidFill>
                  <a:schemeClr val="accent2"/>
                </a:solidFill>
                <a:latin typeface="Cinzel Decorative"/>
                <a:ea typeface="Cinzel Decorative"/>
                <a:cs typeface="Cinzel Decorative"/>
                <a:sym typeface="Cinzel Decorativ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1pPr>
            <a:lvl2pPr marL="914400" lvl="1"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15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hyperlink" Target="http://dx.doi.org/10.19044/esj.2018.v14n32p131"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jstor.org/stable/164587" TargetMode="External"/><Relationship Id="rId4" Type="http://schemas.openxmlformats.org/officeDocument/2006/relationships/hyperlink" Target="https://www.jstor.org/stable/23011711" TargetMode="External"/><Relationship Id="rId5" Type="http://schemas.openxmlformats.org/officeDocument/2006/relationships/hyperlink" Target="https://www.youtube.com/watch?v=pZqFBve7rq0&amp;t=111s" TargetMode="External"/><Relationship Id="rId6" Type="http://schemas.openxmlformats.org/officeDocument/2006/relationships/hyperlink" Target="https://www.jstor.org/stable/259513" TargetMode="External"/><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5"/>
          <p:cNvSpPr txBox="1">
            <a:spLocks noGrp="1"/>
          </p:cNvSpPr>
          <p:nvPr>
            <p:ph type="ctrTitle"/>
          </p:nvPr>
        </p:nvSpPr>
        <p:spPr>
          <a:xfrm>
            <a:off x="716100" y="875825"/>
            <a:ext cx="7711800" cy="142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dirty="0">
                <a:solidFill>
                  <a:schemeClr val="accent3"/>
                </a:solidFill>
              </a:rPr>
              <a:t>The </a:t>
            </a:r>
            <a:r>
              <a:rPr lang="en-US" sz="5000" dirty="0" smtClean="0">
                <a:solidFill>
                  <a:schemeClr val="accent3"/>
                </a:solidFill>
              </a:rPr>
              <a:t>A</a:t>
            </a:r>
            <a:r>
              <a:rPr lang="en" sz="5000" dirty="0" smtClean="0">
                <a:solidFill>
                  <a:schemeClr val="accent3"/>
                </a:solidFill>
              </a:rPr>
              <a:t>rmenian </a:t>
            </a:r>
            <a:r>
              <a:rPr lang="en-US" sz="5000" dirty="0">
                <a:solidFill>
                  <a:schemeClr val="accent3"/>
                </a:solidFill>
              </a:rPr>
              <a:t>T</a:t>
            </a:r>
            <a:r>
              <a:rPr lang="en" sz="5000" dirty="0" smtClean="0">
                <a:solidFill>
                  <a:schemeClr val="accent3"/>
                </a:solidFill>
              </a:rPr>
              <a:t>araz</a:t>
            </a:r>
            <a:endParaRPr sz="5000" i="1" dirty="0"/>
          </a:p>
        </p:txBody>
      </p:sp>
      <p:sp>
        <p:nvSpPr>
          <p:cNvPr id="317" name="Google Shape;317;p25"/>
          <p:cNvSpPr txBox="1">
            <a:spLocks noGrp="1"/>
          </p:cNvSpPr>
          <p:nvPr>
            <p:ph type="subTitle" idx="1"/>
          </p:nvPr>
        </p:nvSpPr>
        <p:spPr>
          <a:xfrm>
            <a:off x="1470750" y="2123025"/>
            <a:ext cx="6202500" cy="13485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700" b="1" i="1">
                <a:solidFill>
                  <a:srgbClr val="783F04"/>
                </a:solidFill>
                <a:latin typeface="Cinzel Decorative"/>
                <a:ea typeface="Cinzel Decorative"/>
                <a:cs typeface="Cinzel Decorative"/>
                <a:sym typeface="Cinzel Decorative"/>
              </a:rPr>
              <a:t>The Armenian taraz: How Armenian Women Around the Armenian Plateau Dressed by the Nineteenth Century</a:t>
            </a:r>
            <a:endParaRPr sz="1700" b="1" i="1">
              <a:solidFill>
                <a:srgbClr val="783F04"/>
              </a:solidFill>
              <a:latin typeface="Cinzel Decorative"/>
              <a:ea typeface="Cinzel Decorative"/>
              <a:cs typeface="Cinzel Decorative"/>
              <a:sym typeface="Cinzel Decorative"/>
            </a:endParaRPr>
          </a:p>
          <a:p>
            <a:pPr marL="0" lvl="0" indent="0" algn="ctr" rtl="0">
              <a:spcBef>
                <a:spcPts val="0"/>
              </a:spcBef>
              <a:spcAft>
                <a:spcPts val="0"/>
              </a:spcAft>
              <a:buNone/>
            </a:pPr>
            <a:endParaRPr/>
          </a:p>
        </p:txBody>
      </p:sp>
      <p:sp>
        <p:nvSpPr>
          <p:cNvPr id="318" name="Google Shape;318;p25"/>
          <p:cNvSpPr/>
          <p:nvPr/>
        </p:nvSpPr>
        <p:spPr>
          <a:xfrm>
            <a:off x="7673250" y="2366435"/>
            <a:ext cx="289067" cy="289076"/>
          </a:xfrm>
          <a:custGeom>
            <a:avLst/>
            <a:gdLst/>
            <a:ahLst/>
            <a:cxnLst/>
            <a:rect l="l" t="t" r="r" b="b"/>
            <a:pathLst>
              <a:path w="33207" h="33208" extrusionOk="0">
                <a:moveTo>
                  <a:pt x="16604" y="1"/>
                </a:moveTo>
                <a:cubicBezTo>
                  <a:pt x="14230" y="2520"/>
                  <a:pt x="12949" y="5529"/>
                  <a:pt x="12949" y="8599"/>
                </a:cubicBezTo>
                <a:cubicBezTo>
                  <a:pt x="12949" y="9398"/>
                  <a:pt x="13036" y="10207"/>
                  <a:pt x="13207" y="11008"/>
                </a:cubicBezTo>
                <a:lnTo>
                  <a:pt x="13826" y="13826"/>
                </a:lnTo>
                <a:lnTo>
                  <a:pt x="11015" y="13207"/>
                </a:lnTo>
                <a:cubicBezTo>
                  <a:pt x="10215" y="13036"/>
                  <a:pt x="9408" y="12941"/>
                  <a:pt x="8599" y="12941"/>
                </a:cubicBezTo>
                <a:cubicBezTo>
                  <a:pt x="5529" y="12941"/>
                  <a:pt x="2528" y="14231"/>
                  <a:pt x="0" y="16604"/>
                </a:cubicBezTo>
                <a:cubicBezTo>
                  <a:pt x="2528" y="18969"/>
                  <a:pt x="5529" y="20259"/>
                  <a:pt x="8599" y="20259"/>
                </a:cubicBezTo>
                <a:lnTo>
                  <a:pt x="8607" y="20259"/>
                </a:lnTo>
                <a:cubicBezTo>
                  <a:pt x="9408" y="20259"/>
                  <a:pt x="10215" y="20172"/>
                  <a:pt x="11015" y="19992"/>
                </a:cubicBezTo>
                <a:lnTo>
                  <a:pt x="13826" y="19373"/>
                </a:lnTo>
                <a:lnTo>
                  <a:pt x="13207" y="22192"/>
                </a:lnTo>
                <a:cubicBezTo>
                  <a:pt x="13036" y="22993"/>
                  <a:pt x="12949" y="23802"/>
                  <a:pt x="12949" y="24600"/>
                </a:cubicBezTo>
                <a:cubicBezTo>
                  <a:pt x="12949" y="27679"/>
                  <a:pt x="14230" y="30679"/>
                  <a:pt x="16604" y="33207"/>
                </a:cubicBezTo>
                <a:cubicBezTo>
                  <a:pt x="18977" y="30679"/>
                  <a:pt x="20258" y="27679"/>
                  <a:pt x="20258" y="24600"/>
                </a:cubicBezTo>
                <a:cubicBezTo>
                  <a:pt x="20258" y="23802"/>
                  <a:pt x="20171" y="22993"/>
                  <a:pt x="20000" y="22192"/>
                </a:cubicBezTo>
                <a:lnTo>
                  <a:pt x="19381" y="19373"/>
                </a:lnTo>
                <a:lnTo>
                  <a:pt x="22192" y="19992"/>
                </a:lnTo>
                <a:cubicBezTo>
                  <a:pt x="22992" y="20172"/>
                  <a:pt x="23801" y="20259"/>
                  <a:pt x="24600" y="20259"/>
                </a:cubicBezTo>
                <a:lnTo>
                  <a:pt x="24608" y="20259"/>
                </a:lnTo>
                <a:cubicBezTo>
                  <a:pt x="27679" y="20259"/>
                  <a:pt x="30679" y="18969"/>
                  <a:pt x="33207" y="16604"/>
                </a:cubicBezTo>
                <a:cubicBezTo>
                  <a:pt x="30679" y="14231"/>
                  <a:pt x="27679" y="12941"/>
                  <a:pt x="24608" y="12941"/>
                </a:cubicBezTo>
                <a:cubicBezTo>
                  <a:pt x="23809" y="12941"/>
                  <a:pt x="22992" y="13036"/>
                  <a:pt x="22192" y="13207"/>
                </a:cubicBezTo>
                <a:lnTo>
                  <a:pt x="19381" y="13826"/>
                </a:lnTo>
                <a:lnTo>
                  <a:pt x="20000" y="11008"/>
                </a:lnTo>
                <a:cubicBezTo>
                  <a:pt x="20171" y="10207"/>
                  <a:pt x="20258" y="9398"/>
                  <a:pt x="20258" y="8599"/>
                </a:cubicBezTo>
                <a:cubicBezTo>
                  <a:pt x="20258" y="5529"/>
                  <a:pt x="18977" y="2520"/>
                  <a:pt x="16604" y="1"/>
                </a:cubicBezTo>
                <a:close/>
              </a:path>
            </a:pathLst>
          </a:cu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5"/>
          <p:cNvSpPr/>
          <p:nvPr/>
        </p:nvSpPr>
        <p:spPr>
          <a:xfrm>
            <a:off x="1181675" y="2366435"/>
            <a:ext cx="289067" cy="289076"/>
          </a:xfrm>
          <a:custGeom>
            <a:avLst/>
            <a:gdLst/>
            <a:ahLst/>
            <a:cxnLst/>
            <a:rect l="l" t="t" r="r" b="b"/>
            <a:pathLst>
              <a:path w="33207" h="33208" extrusionOk="0">
                <a:moveTo>
                  <a:pt x="16604" y="1"/>
                </a:moveTo>
                <a:cubicBezTo>
                  <a:pt x="14230" y="2520"/>
                  <a:pt x="12949" y="5529"/>
                  <a:pt x="12949" y="8599"/>
                </a:cubicBezTo>
                <a:cubicBezTo>
                  <a:pt x="12949" y="9398"/>
                  <a:pt x="13036" y="10207"/>
                  <a:pt x="13207" y="11008"/>
                </a:cubicBezTo>
                <a:lnTo>
                  <a:pt x="13826" y="13826"/>
                </a:lnTo>
                <a:lnTo>
                  <a:pt x="11015" y="13207"/>
                </a:lnTo>
                <a:cubicBezTo>
                  <a:pt x="10215" y="13036"/>
                  <a:pt x="9408" y="12941"/>
                  <a:pt x="8599" y="12941"/>
                </a:cubicBezTo>
                <a:cubicBezTo>
                  <a:pt x="5529" y="12941"/>
                  <a:pt x="2528" y="14231"/>
                  <a:pt x="0" y="16604"/>
                </a:cubicBezTo>
                <a:cubicBezTo>
                  <a:pt x="2528" y="18969"/>
                  <a:pt x="5529" y="20259"/>
                  <a:pt x="8599" y="20259"/>
                </a:cubicBezTo>
                <a:lnTo>
                  <a:pt x="8607" y="20259"/>
                </a:lnTo>
                <a:cubicBezTo>
                  <a:pt x="9408" y="20259"/>
                  <a:pt x="10215" y="20172"/>
                  <a:pt x="11015" y="19992"/>
                </a:cubicBezTo>
                <a:lnTo>
                  <a:pt x="13826" y="19373"/>
                </a:lnTo>
                <a:lnTo>
                  <a:pt x="13207" y="22192"/>
                </a:lnTo>
                <a:cubicBezTo>
                  <a:pt x="13036" y="22993"/>
                  <a:pt x="12949" y="23802"/>
                  <a:pt x="12949" y="24600"/>
                </a:cubicBezTo>
                <a:cubicBezTo>
                  <a:pt x="12949" y="27679"/>
                  <a:pt x="14230" y="30679"/>
                  <a:pt x="16604" y="33207"/>
                </a:cubicBezTo>
                <a:cubicBezTo>
                  <a:pt x="18977" y="30679"/>
                  <a:pt x="20258" y="27679"/>
                  <a:pt x="20258" y="24600"/>
                </a:cubicBezTo>
                <a:cubicBezTo>
                  <a:pt x="20258" y="23802"/>
                  <a:pt x="20171" y="22993"/>
                  <a:pt x="20000" y="22192"/>
                </a:cubicBezTo>
                <a:lnTo>
                  <a:pt x="19381" y="19373"/>
                </a:lnTo>
                <a:lnTo>
                  <a:pt x="22192" y="19992"/>
                </a:lnTo>
                <a:cubicBezTo>
                  <a:pt x="22992" y="20172"/>
                  <a:pt x="23801" y="20259"/>
                  <a:pt x="24600" y="20259"/>
                </a:cubicBezTo>
                <a:lnTo>
                  <a:pt x="24608" y="20259"/>
                </a:lnTo>
                <a:cubicBezTo>
                  <a:pt x="27679" y="20259"/>
                  <a:pt x="30679" y="18969"/>
                  <a:pt x="33207" y="16604"/>
                </a:cubicBezTo>
                <a:cubicBezTo>
                  <a:pt x="30679" y="14231"/>
                  <a:pt x="27679" y="12941"/>
                  <a:pt x="24608" y="12941"/>
                </a:cubicBezTo>
                <a:cubicBezTo>
                  <a:pt x="23809" y="12941"/>
                  <a:pt x="22992" y="13036"/>
                  <a:pt x="22192" y="13207"/>
                </a:cubicBezTo>
                <a:lnTo>
                  <a:pt x="19381" y="13826"/>
                </a:lnTo>
                <a:lnTo>
                  <a:pt x="20000" y="11008"/>
                </a:lnTo>
                <a:cubicBezTo>
                  <a:pt x="20171" y="10207"/>
                  <a:pt x="20258" y="9398"/>
                  <a:pt x="20258" y="8599"/>
                </a:cubicBezTo>
                <a:cubicBezTo>
                  <a:pt x="20258" y="5529"/>
                  <a:pt x="18977" y="2520"/>
                  <a:pt x="16604" y="1"/>
                </a:cubicBezTo>
                <a:close/>
              </a:path>
            </a:pathLst>
          </a:cu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0" name="Google Shape;320;p25"/>
          <p:cNvPicPr preferRelativeResize="0"/>
          <p:nvPr/>
        </p:nvPicPr>
        <p:blipFill rotWithShape="1">
          <a:blip r:embed="rId3">
            <a:alphaModFix/>
          </a:blip>
          <a:srcRect l="10922" r="12425" b="24761"/>
          <a:stretch/>
        </p:blipFill>
        <p:spPr>
          <a:xfrm>
            <a:off x="5864698" y="3372025"/>
            <a:ext cx="2097625" cy="1634900"/>
          </a:xfrm>
          <a:prstGeom prst="rect">
            <a:avLst/>
          </a:prstGeom>
          <a:noFill/>
          <a:ln>
            <a:noFill/>
          </a:ln>
        </p:spPr>
      </p:pic>
      <p:sp>
        <p:nvSpPr>
          <p:cNvPr id="321" name="Google Shape;321;p25"/>
          <p:cNvSpPr txBox="1"/>
          <p:nvPr/>
        </p:nvSpPr>
        <p:spPr>
          <a:xfrm>
            <a:off x="247075" y="3471525"/>
            <a:ext cx="4243800" cy="1535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300">
                <a:latin typeface="Montserrat"/>
                <a:ea typeface="Montserrat"/>
                <a:cs typeface="Montserrat"/>
                <a:sym typeface="Montserrat"/>
              </a:rPr>
              <a:t>Presented to the</a:t>
            </a:r>
            <a:endParaRPr sz="1300">
              <a:latin typeface="Montserrat"/>
              <a:ea typeface="Montserrat"/>
              <a:cs typeface="Montserrat"/>
              <a:sym typeface="Montserrat"/>
            </a:endParaRPr>
          </a:p>
          <a:p>
            <a:pPr marL="0" lvl="0" indent="0" algn="l" rtl="0">
              <a:lnSpc>
                <a:spcPct val="115000"/>
              </a:lnSpc>
              <a:spcBef>
                <a:spcPts val="0"/>
              </a:spcBef>
              <a:spcAft>
                <a:spcPts val="0"/>
              </a:spcAft>
              <a:buNone/>
            </a:pPr>
            <a:r>
              <a:rPr lang="en" sz="1300">
                <a:latin typeface="Montserrat"/>
                <a:ea typeface="Montserrat"/>
                <a:cs typeface="Montserrat"/>
                <a:sym typeface="Montserrat"/>
              </a:rPr>
              <a:t>Department of English &amp; Communications</a:t>
            </a:r>
            <a:endParaRPr sz="1300">
              <a:latin typeface="Montserrat"/>
              <a:ea typeface="Montserrat"/>
              <a:cs typeface="Montserrat"/>
              <a:sym typeface="Montserrat"/>
            </a:endParaRPr>
          </a:p>
          <a:p>
            <a:pPr marL="0" lvl="0" indent="0" algn="l" rtl="0">
              <a:lnSpc>
                <a:spcPct val="115000"/>
              </a:lnSpc>
              <a:spcBef>
                <a:spcPts val="0"/>
              </a:spcBef>
              <a:spcAft>
                <a:spcPts val="0"/>
              </a:spcAft>
              <a:buNone/>
            </a:pPr>
            <a:r>
              <a:rPr lang="en" sz="1300">
                <a:latin typeface="Montserrat"/>
                <a:ea typeface="Montserrat"/>
                <a:cs typeface="Montserrat"/>
                <a:sym typeface="Montserrat"/>
              </a:rPr>
              <a:t>in Partial Fulfillment of the</a:t>
            </a:r>
            <a:endParaRPr sz="1300">
              <a:latin typeface="Montserrat"/>
              <a:ea typeface="Montserrat"/>
              <a:cs typeface="Montserrat"/>
              <a:sym typeface="Montserrat"/>
            </a:endParaRPr>
          </a:p>
          <a:p>
            <a:pPr marL="0" lvl="0" indent="0" algn="l" rtl="0">
              <a:lnSpc>
                <a:spcPct val="115000"/>
              </a:lnSpc>
              <a:spcBef>
                <a:spcPts val="0"/>
              </a:spcBef>
              <a:spcAft>
                <a:spcPts val="0"/>
              </a:spcAft>
              <a:buNone/>
            </a:pPr>
            <a:r>
              <a:rPr lang="en" sz="1300">
                <a:latin typeface="Montserrat"/>
                <a:ea typeface="Montserrat"/>
                <a:cs typeface="Montserrat"/>
                <a:sym typeface="Montserrat"/>
              </a:rPr>
              <a:t>Requirements for the Degree of Bachelor of Arts</a:t>
            </a:r>
            <a:endParaRPr sz="1300">
              <a:latin typeface="Montserrat"/>
              <a:ea typeface="Montserrat"/>
              <a:cs typeface="Montserrat"/>
              <a:sym typeface="Montserrat"/>
            </a:endParaRPr>
          </a:p>
          <a:p>
            <a:pPr marL="0" lvl="0" indent="0" algn="l" rtl="0">
              <a:lnSpc>
                <a:spcPct val="115000"/>
              </a:lnSpc>
              <a:spcBef>
                <a:spcPts val="0"/>
              </a:spcBef>
              <a:spcAft>
                <a:spcPts val="0"/>
              </a:spcAft>
              <a:buNone/>
            </a:pPr>
            <a:r>
              <a:rPr lang="en" sz="1300">
                <a:latin typeface="Montserrat"/>
                <a:ea typeface="Montserrat"/>
                <a:cs typeface="Montserrat"/>
                <a:sym typeface="Montserrat"/>
              </a:rPr>
              <a:t>American University of Armenia</a:t>
            </a:r>
            <a:endParaRPr sz="1300">
              <a:latin typeface="Montserrat"/>
              <a:ea typeface="Montserrat"/>
              <a:cs typeface="Montserrat"/>
              <a:sym typeface="Montserrat"/>
            </a:endParaRPr>
          </a:p>
          <a:p>
            <a:pPr marL="0" lvl="0" indent="0" algn="l" rtl="0">
              <a:lnSpc>
                <a:spcPct val="115000"/>
              </a:lnSpc>
              <a:spcBef>
                <a:spcPts val="0"/>
              </a:spcBef>
              <a:spcAft>
                <a:spcPts val="0"/>
              </a:spcAft>
              <a:buNone/>
            </a:pPr>
            <a:r>
              <a:rPr lang="en" sz="1300">
                <a:latin typeface="Montserrat"/>
                <a:ea typeface="Montserrat"/>
                <a:cs typeface="Montserrat"/>
                <a:sym typeface="Montserrat"/>
              </a:rPr>
              <a:t>May 20, 2022</a:t>
            </a:r>
            <a:endParaRPr sz="1300">
              <a:latin typeface="Montserrat"/>
              <a:ea typeface="Montserrat"/>
              <a:cs typeface="Montserrat"/>
              <a:sym typeface="Montserrat"/>
            </a:endParaRPr>
          </a:p>
        </p:txBody>
      </p:sp>
      <p:sp>
        <p:nvSpPr>
          <p:cNvPr id="322" name="Google Shape;322;p25"/>
          <p:cNvSpPr txBox="1"/>
          <p:nvPr/>
        </p:nvSpPr>
        <p:spPr>
          <a:xfrm>
            <a:off x="3072000" y="671625"/>
            <a:ext cx="3000000" cy="415500"/>
          </a:xfrm>
          <a:prstGeom prst="rect">
            <a:avLst/>
          </a:prstGeom>
          <a:noFill/>
          <a:ln>
            <a:noFill/>
          </a:ln>
        </p:spPr>
        <p:txBody>
          <a:bodyPr spcFirstLastPara="1" wrap="square" lIns="91425" tIns="91425" rIns="91425" bIns="91425" anchor="t" anchorCtr="0">
            <a:spAutoFit/>
          </a:bodyPr>
          <a:lstStyle/>
          <a:p>
            <a:pPr marL="0" lvl="0" indent="0" algn="ctr" rtl="0">
              <a:lnSpc>
                <a:spcPct val="200000"/>
              </a:lnSpc>
              <a:spcBef>
                <a:spcPts val="0"/>
              </a:spcBef>
              <a:spcAft>
                <a:spcPts val="0"/>
              </a:spcAft>
              <a:buNone/>
            </a:pPr>
            <a:r>
              <a:rPr lang="en" sz="1500">
                <a:latin typeface="Montserrat"/>
                <a:ea typeface="Montserrat"/>
                <a:cs typeface="Montserrat"/>
                <a:sym typeface="Montserrat"/>
              </a:rPr>
              <a:t>Anna Vardanyan</a:t>
            </a:r>
            <a:endParaRPr sz="15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grpSp>
        <p:nvGrpSpPr>
          <p:cNvPr id="418" name="Google Shape;418;p34"/>
          <p:cNvGrpSpPr/>
          <p:nvPr/>
        </p:nvGrpSpPr>
        <p:grpSpPr>
          <a:xfrm rot="2700000" flipH="1">
            <a:off x="7385964" y="652140"/>
            <a:ext cx="1084350" cy="1323353"/>
            <a:chOff x="7818666" y="1110028"/>
            <a:chExt cx="837430" cy="1022010"/>
          </a:xfrm>
        </p:grpSpPr>
        <p:sp>
          <p:nvSpPr>
            <p:cNvPr id="419" name="Google Shape;419;p34"/>
            <p:cNvSpPr/>
            <p:nvPr/>
          </p:nvSpPr>
          <p:spPr>
            <a:xfrm rot="2752264">
              <a:off x="8026543" y="1199249"/>
              <a:ext cx="427815" cy="423515"/>
            </a:xfrm>
            <a:custGeom>
              <a:avLst/>
              <a:gdLst/>
              <a:ahLst/>
              <a:cxnLst/>
              <a:rect l="l" t="t" r="r" b="b"/>
              <a:pathLst>
                <a:path w="17112" h="16940" extrusionOk="0">
                  <a:moveTo>
                    <a:pt x="1548" y="0"/>
                  </a:moveTo>
                  <a:cubicBezTo>
                    <a:pt x="1103" y="0"/>
                    <a:pt x="655" y="9"/>
                    <a:pt x="199" y="27"/>
                  </a:cubicBezTo>
                  <a:cubicBezTo>
                    <a:pt x="1" y="6218"/>
                    <a:pt x="1144" y="11961"/>
                    <a:pt x="3484" y="16940"/>
                  </a:cubicBezTo>
                  <a:cubicBezTo>
                    <a:pt x="6218" y="16234"/>
                    <a:pt x="9012" y="15857"/>
                    <a:pt x="11841" y="15857"/>
                  </a:cubicBezTo>
                  <a:cubicBezTo>
                    <a:pt x="13337" y="15857"/>
                    <a:pt x="14842" y="15960"/>
                    <a:pt x="16338" y="16166"/>
                  </a:cubicBezTo>
                  <a:cubicBezTo>
                    <a:pt x="16140" y="14670"/>
                    <a:pt x="16028" y="13164"/>
                    <a:pt x="16036" y="11668"/>
                  </a:cubicBezTo>
                  <a:cubicBezTo>
                    <a:pt x="16036" y="8840"/>
                    <a:pt x="16406" y="6044"/>
                    <a:pt x="17112" y="3310"/>
                  </a:cubicBezTo>
                  <a:cubicBezTo>
                    <a:pt x="12504" y="1135"/>
                    <a:pt x="7223" y="0"/>
                    <a:pt x="1548" y="0"/>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4"/>
            <p:cNvSpPr/>
            <p:nvPr/>
          </p:nvSpPr>
          <p:spPr>
            <a:xfrm rot="2752264">
              <a:off x="7941270" y="1417212"/>
              <a:ext cx="592221" cy="592221"/>
            </a:xfrm>
            <a:custGeom>
              <a:avLst/>
              <a:gdLst/>
              <a:ahLst/>
              <a:cxnLst/>
              <a:rect l="l" t="t" r="r" b="b"/>
              <a:pathLst>
                <a:path w="23688" h="23688" extrusionOk="0">
                  <a:moveTo>
                    <a:pt x="15151" y="0"/>
                  </a:moveTo>
                  <a:cubicBezTo>
                    <a:pt x="14668" y="2149"/>
                    <a:pt x="14420" y="4334"/>
                    <a:pt x="14420" y="6534"/>
                  </a:cubicBezTo>
                  <a:cubicBezTo>
                    <a:pt x="14420" y="8659"/>
                    <a:pt x="14651" y="10799"/>
                    <a:pt x="15116" y="12914"/>
                  </a:cubicBezTo>
                  <a:lnTo>
                    <a:pt x="15735" y="15735"/>
                  </a:lnTo>
                  <a:lnTo>
                    <a:pt x="12914" y="15116"/>
                  </a:lnTo>
                  <a:cubicBezTo>
                    <a:pt x="10809" y="14652"/>
                    <a:pt x="8659" y="14418"/>
                    <a:pt x="6535" y="14418"/>
                  </a:cubicBezTo>
                  <a:cubicBezTo>
                    <a:pt x="4333" y="14418"/>
                    <a:pt x="2150" y="14668"/>
                    <a:pt x="0" y="15149"/>
                  </a:cubicBezTo>
                  <a:cubicBezTo>
                    <a:pt x="1178" y="17016"/>
                    <a:pt x="2544" y="18735"/>
                    <a:pt x="4102" y="20291"/>
                  </a:cubicBezTo>
                  <a:cubicBezTo>
                    <a:pt x="5365" y="21556"/>
                    <a:pt x="6733" y="22673"/>
                    <a:pt x="8186" y="23688"/>
                  </a:cubicBezTo>
                  <a:cubicBezTo>
                    <a:pt x="11564" y="21692"/>
                    <a:pt x="15330" y="20223"/>
                    <a:pt x="19389" y="19389"/>
                  </a:cubicBezTo>
                  <a:cubicBezTo>
                    <a:pt x="20231" y="15330"/>
                    <a:pt x="21694" y="11564"/>
                    <a:pt x="23688" y="8176"/>
                  </a:cubicBezTo>
                  <a:cubicBezTo>
                    <a:pt x="22683" y="6732"/>
                    <a:pt x="21556" y="5366"/>
                    <a:pt x="20291" y="4101"/>
                  </a:cubicBezTo>
                  <a:cubicBezTo>
                    <a:pt x="18735" y="2545"/>
                    <a:pt x="17016" y="1179"/>
                    <a:pt x="15151" y="0"/>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34"/>
          <p:cNvGrpSpPr/>
          <p:nvPr/>
        </p:nvGrpSpPr>
        <p:grpSpPr>
          <a:xfrm rot="-8100000">
            <a:off x="5476064" y="3280065"/>
            <a:ext cx="1084350" cy="1323353"/>
            <a:chOff x="7818666" y="1110028"/>
            <a:chExt cx="837430" cy="1022010"/>
          </a:xfrm>
        </p:grpSpPr>
        <p:sp>
          <p:nvSpPr>
            <p:cNvPr id="422" name="Google Shape;422;p34"/>
            <p:cNvSpPr/>
            <p:nvPr/>
          </p:nvSpPr>
          <p:spPr>
            <a:xfrm rot="2752264">
              <a:off x="8026543" y="1199249"/>
              <a:ext cx="427815" cy="423515"/>
            </a:xfrm>
            <a:custGeom>
              <a:avLst/>
              <a:gdLst/>
              <a:ahLst/>
              <a:cxnLst/>
              <a:rect l="l" t="t" r="r" b="b"/>
              <a:pathLst>
                <a:path w="17112" h="16940" extrusionOk="0">
                  <a:moveTo>
                    <a:pt x="1548" y="0"/>
                  </a:moveTo>
                  <a:cubicBezTo>
                    <a:pt x="1103" y="0"/>
                    <a:pt x="655" y="9"/>
                    <a:pt x="199" y="27"/>
                  </a:cubicBezTo>
                  <a:cubicBezTo>
                    <a:pt x="1" y="6218"/>
                    <a:pt x="1144" y="11961"/>
                    <a:pt x="3484" y="16940"/>
                  </a:cubicBezTo>
                  <a:cubicBezTo>
                    <a:pt x="6218" y="16234"/>
                    <a:pt x="9012" y="15857"/>
                    <a:pt x="11841" y="15857"/>
                  </a:cubicBezTo>
                  <a:cubicBezTo>
                    <a:pt x="13337" y="15857"/>
                    <a:pt x="14842" y="15960"/>
                    <a:pt x="16338" y="16166"/>
                  </a:cubicBezTo>
                  <a:cubicBezTo>
                    <a:pt x="16140" y="14670"/>
                    <a:pt x="16028" y="13164"/>
                    <a:pt x="16036" y="11668"/>
                  </a:cubicBezTo>
                  <a:cubicBezTo>
                    <a:pt x="16036" y="8840"/>
                    <a:pt x="16406" y="6044"/>
                    <a:pt x="17112" y="3310"/>
                  </a:cubicBezTo>
                  <a:cubicBezTo>
                    <a:pt x="12504" y="1135"/>
                    <a:pt x="7223" y="0"/>
                    <a:pt x="1548" y="0"/>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4"/>
            <p:cNvSpPr/>
            <p:nvPr/>
          </p:nvSpPr>
          <p:spPr>
            <a:xfrm rot="2752264">
              <a:off x="7941270" y="1417212"/>
              <a:ext cx="592221" cy="592221"/>
            </a:xfrm>
            <a:custGeom>
              <a:avLst/>
              <a:gdLst/>
              <a:ahLst/>
              <a:cxnLst/>
              <a:rect l="l" t="t" r="r" b="b"/>
              <a:pathLst>
                <a:path w="23688" h="23688" extrusionOk="0">
                  <a:moveTo>
                    <a:pt x="15151" y="0"/>
                  </a:moveTo>
                  <a:cubicBezTo>
                    <a:pt x="14668" y="2149"/>
                    <a:pt x="14420" y="4334"/>
                    <a:pt x="14420" y="6534"/>
                  </a:cubicBezTo>
                  <a:cubicBezTo>
                    <a:pt x="14420" y="8659"/>
                    <a:pt x="14651" y="10799"/>
                    <a:pt x="15116" y="12914"/>
                  </a:cubicBezTo>
                  <a:lnTo>
                    <a:pt x="15735" y="15735"/>
                  </a:lnTo>
                  <a:lnTo>
                    <a:pt x="12914" y="15116"/>
                  </a:lnTo>
                  <a:cubicBezTo>
                    <a:pt x="10809" y="14652"/>
                    <a:pt x="8659" y="14418"/>
                    <a:pt x="6535" y="14418"/>
                  </a:cubicBezTo>
                  <a:cubicBezTo>
                    <a:pt x="4333" y="14418"/>
                    <a:pt x="2150" y="14668"/>
                    <a:pt x="0" y="15149"/>
                  </a:cubicBezTo>
                  <a:cubicBezTo>
                    <a:pt x="1178" y="17016"/>
                    <a:pt x="2544" y="18735"/>
                    <a:pt x="4102" y="20291"/>
                  </a:cubicBezTo>
                  <a:cubicBezTo>
                    <a:pt x="5365" y="21556"/>
                    <a:pt x="6733" y="22673"/>
                    <a:pt x="8186" y="23688"/>
                  </a:cubicBezTo>
                  <a:cubicBezTo>
                    <a:pt x="11564" y="21692"/>
                    <a:pt x="15330" y="20223"/>
                    <a:pt x="19389" y="19389"/>
                  </a:cubicBezTo>
                  <a:cubicBezTo>
                    <a:pt x="20231" y="15330"/>
                    <a:pt x="21694" y="11564"/>
                    <a:pt x="23688" y="8176"/>
                  </a:cubicBezTo>
                  <a:cubicBezTo>
                    <a:pt x="22683" y="6732"/>
                    <a:pt x="21556" y="5366"/>
                    <a:pt x="20291" y="4101"/>
                  </a:cubicBezTo>
                  <a:cubicBezTo>
                    <a:pt x="18735" y="2545"/>
                    <a:pt x="17016" y="1179"/>
                    <a:pt x="15151" y="0"/>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4" name="Google Shape;424;p34"/>
          <p:cNvSpPr txBox="1">
            <a:spLocks noGrp="1"/>
          </p:cNvSpPr>
          <p:nvPr>
            <p:ph type="title"/>
          </p:nvPr>
        </p:nvSpPr>
        <p:spPr>
          <a:xfrm>
            <a:off x="774925" y="949606"/>
            <a:ext cx="4089600" cy="176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Levantine Arab</a:t>
            </a:r>
            <a:endParaRPr/>
          </a:p>
        </p:txBody>
      </p:sp>
      <p:sp>
        <p:nvSpPr>
          <p:cNvPr id="425" name="Google Shape;425;p34"/>
          <p:cNvSpPr txBox="1">
            <a:spLocks noGrp="1"/>
          </p:cNvSpPr>
          <p:nvPr>
            <p:ph type="body" idx="1"/>
          </p:nvPr>
        </p:nvSpPr>
        <p:spPr>
          <a:xfrm>
            <a:off x="774925" y="2306350"/>
            <a:ext cx="3995400" cy="9951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a:t>The Levantine Arab women often wore dresses that were rather sparkly, shiny, as well as sewn with gold threads and contained silk. Armenians who lived in regions neighboring the Arabs often adapted these details to their taraz too.</a:t>
            </a:r>
            <a:endParaRPr/>
          </a:p>
        </p:txBody>
      </p:sp>
      <p:pic>
        <p:nvPicPr>
          <p:cNvPr id="426" name="Google Shape;426;p34"/>
          <p:cNvPicPr preferRelativeResize="0"/>
          <p:nvPr/>
        </p:nvPicPr>
        <p:blipFill rotWithShape="1">
          <a:blip r:embed="rId3">
            <a:alphaModFix/>
          </a:blip>
          <a:srcRect t="29" b="39"/>
          <a:stretch/>
        </p:blipFill>
        <p:spPr>
          <a:xfrm>
            <a:off x="5639025" y="551850"/>
            <a:ext cx="2587200" cy="4039800"/>
          </a:xfrm>
          <a:prstGeom prst="ellipse">
            <a:avLst/>
          </a:prstGeom>
          <a:noFill/>
          <a:ln w="28575" cap="flat" cmpd="sng">
            <a:solidFill>
              <a:schemeClr val="accent6"/>
            </a:solidFill>
            <a:prstDash val="solid"/>
            <a:round/>
            <a:headEnd type="none" w="sm" len="sm"/>
            <a:tailEnd type="none" w="sm" len="sm"/>
          </a:ln>
        </p:spPr>
      </p:pic>
      <p:sp>
        <p:nvSpPr>
          <p:cNvPr id="427" name="Google Shape;427;p34"/>
          <p:cNvSpPr/>
          <p:nvPr/>
        </p:nvSpPr>
        <p:spPr>
          <a:xfrm>
            <a:off x="401750" y="1688262"/>
            <a:ext cx="289067" cy="289076"/>
          </a:xfrm>
          <a:custGeom>
            <a:avLst/>
            <a:gdLst/>
            <a:ahLst/>
            <a:cxnLst/>
            <a:rect l="l" t="t" r="r" b="b"/>
            <a:pathLst>
              <a:path w="33207" h="33208" extrusionOk="0">
                <a:moveTo>
                  <a:pt x="16604" y="1"/>
                </a:moveTo>
                <a:cubicBezTo>
                  <a:pt x="14230" y="2520"/>
                  <a:pt x="12949" y="5529"/>
                  <a:pt x="12949" y="8599"/>
                </a:cubicBezTo>
                <a:cubicBezTo>
                  <a:pt x="12949" y="9398"/>
                  <a:pt x="13036" y="10207"/>
                  <a:pt x="13207" y="11008"/>
                </a:cubicBezTo>
                <a:lnTo>
                  <a:pt x="13826" y="13826"/>
                </a:lnTo>
                <a:lnTo>
                  <a:pt x="11015" y="13207"/>
                </a:lnTo>
                <a:cubicBezTo>
                  <a:pt x="10215" y="13036"/>
                  <a:pt x="9408" y="12941"/>
                  <a:pt x="8599" y="12941"/>
                </a:cubicBezTo>
                <a:cubicBezTo>
                  <a:pt x="5529" y="12941"/>
                  <a:pt x="2528" y="14231"/>
                  <a:pt x="0" y="16604"/>
                </a:cubicBezTo>
                <a:cubicBezTo>
                  <a:pt x="2528" y="18969"/>
                  <a:pt x="5529" y="20259"/>
                  <a:pt x="8599" y="20259"/>
                </a:cubicBezTo>
                <a:lnTo>
                  <a:pt x="8607" y="20259"/>
                </a:lnTo>
                <a:cubicBezTo>
                  <a:pt x="9408" y="20259"/>
                  <a:pt x="10215" y="20172"/>
                  <a:pt x="11015" y="19992"/>
                </a:cubicBezTo>
                <a:lnTo>
                  <a:pt x="13826" y="19373"/>
                </a:lnTo>
                <a:lnTo>
                  <a:pt x="13207" y="22192"/>
                </a:lnTo>
                <a:cubicBezTo>
                  <a:pt x="13036" y="22993"/>
                  <a:pt x="12949" y="23802"/>
                  <a:pt x="12949" y="24600"/>
                </a:cubicBezTo>
                <a:cubicBezTo>
                  <a:pt x="12949" y="27679"/>
                  <a:pt x="14230" y="30679"/>
                  <a:pt x="16604" y="33207"/>
                </a:cubicBezTo>
                <a:cubicBezTo>
                  <a:pt x="18977" y="30679"/>
                  <a:pt x="20258" y="27679"/>
                  <a:pt x="20258" y="24600"/>
                </a:cubicBezTo>
                <a:cubicBezTo>
                  <a:pt x="20258" y="23802"/>
                  <a:pt x="20171" y="22993"/>
                  <a:pt x="20000" y="22192"/>
                </a:cubicBezTo>
                <a:lnTo>
                  <a:pt x="19381" y="19373"/>
                </a:lnTo>
                <a:lnTo>
                  <a:pt x="22192" y="19992"/>
                </a:lnTo>
                <a:cubicBezTo>
                  <a:pt x="22992" y="20172"/>
                  <a:pt x="23801" y="20259"/>
                  <a:pt x="24600" y="20259"/>
                </a:cubicBezTo>
                <a:lnTo>
                  <a:pt x="24608" y="20259"/>
                </a:lnTo>
                <a:cubicBezTo>
                  <a:pt x="27679" y="20259"/>
                  <a:pt x="30679" y="18969"/>
                  <a:pt x="33207" y="16604"/>
                </a:cubicBezTo>
                <a:cubicBezTo>
                  <a:pt x="30679" y="14231"/>
                  <a:pt x="27679" y="12941"/>
                  <a:pt x="24608" y="12941"/>
                </a:cubicBezTo>
                <a:cubicBezTo>
                  <a:pt x="23809" y="12941"/>
                  <a:pt x="22992" y="13036"/>
                  <a:pt x="22192" y="13207"/>
                </a:cubicBezTo>
                <a:lnTo>
                  <a:pt x="19381" y="13826"/>
                </a:lnTo>
                <a:lnTo>
                  <a:pt x="20000" y="11008"/>
                </a:lnTo>
                <a:cubicBezTo>
                  <a:pt x="20171" y="10207"/>
                  <a:pt x="20258" y="9398"/>
                  <a:pt x="20258" y="8599"/>
                </a:cubicBezTo>
                <a:cubicBezTo>
                  <a:pt x="20258" y="5529"/>
                  <a:pt x="18977" y="2520"/>
                  <a:pt x="16604" y="1"/>
                </a:cubicBezTo>
                <a:close/>
              </a:path>
            </a:pathLst>
          </a:cu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grpSp>
        <p:nvGrpSpPr>
          <p:cNvPr id="432" name="Google Shape;432;p35"/>
          <p:cNvGrpSpPr/>
          <p:nvPr/>
        </p:nvGrpSpPr>
        <p:grpSpPr>
          <a:xfrm rot="2700000" flipH="1">
            <a:off x="7385964" y="652140"/>
            <a:ext cx="1084350" cy="1323353"/>
            <a:chOff x="7818666" y="1110028"/>
            <a:chExt cx="837430" cy="1022010"/>
          </a:xfrm>
        </p:grpSpPr>
        <p:sp>
          <p:nvSpPr>
            <p:cNvPr id="433" name="Google Shape;433;p35"/>
            <p:cNvSpPr/>
            <p:nvPr/>
          </p:nvSpPr>
          <p:spPr>
            <a:xfrm rot="2752264">
              <a:off x="8026543" y="1199249"/>
              <a:ext cx="427815" cy="423515"/>
            </a:xfrm>
            <a:custGeom>
              <a:avLst/>
              <a:gdLst/>
              <a:ahLst/>
              <a:cxnLst/>
              <a:rect l="l" t="t" r="r" b="b"/>
              <a:pathLst>
                <a:path w="17112" h="16940" extrusionOk="0">
                  <a:moveTo>
                    <a:pt x="1548" y="0"/>
                  </a:moveTo>
                  <a:cubicBezTo>
                    <a:pt x="1103" y="0"/>
                    <a:pt x="655" y="9"/>
                    <a:pt x="199" y="27"/>
                  </a:cubicBezTo>
                  <a:cubicBezTo>
                    <a:pt x="1" y="6218"/>
                    <a:pt x="1144" y="11961"/>
                    <a:pt x="3484" y="16940"/>
                  </a:cubicBezTo>
                  <a:cubicBezTo>
                    <a:pt x="6218" y="16234"/>
                    <a:pt x="9012" y="15857"/>
                    <a:pt x="11841" y="15857"/>
                  </a:cubicBezTo>
                  <a:cubicBezTo>
                    <a:pt x="13337" y="15857"/>
                    <a:pt x="14842" y="15960"/>
                    <a:pt x="16338" y="16166"/>
                  </a:cubicBezTo>
                  <a:cubicBezTo>
                    <a:pt x="16140" y="14670"/>
                    <a:pt x="16028" y="13164"/>
                    <a:pt x="16036" y="11668"/>
                  </a:cubicBezTo>
                  <a:cubicBezTo>
                    <a:pt x="16036" y="8840"/>
                    <a:pt x="16406" y="6044"/>
                    <a:pt x="17112" y="3310"/>
                  </a:cubicBezTo>
                  <a:cubicBezTo>
                    <a:pt x="12504" y="1135"/>
                    <a:pt x="7223" y="0"/>
                    <a:pt x="1548" y="0"/>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5"/>
            <p:cNvSpPr/>
            <p:nvPr/>
          </p:nvSpPr>
          <p:spPr>
            <a:xfrm rot="2752264">
              <a:off x="7941270" y="1417212"/>
              <a:ext cx="592221" cy="592221"/>
            </a:xfrm>
            <a:custGeom>
              <a:avLst/>
              <a:gdLst/>
              <a:ahLst/>
              <a:cxnLst/>
              <a:rect l="l" t="t" r="r" b="b"/>
              <a:pathLst>
                <a:path w="23688" h="23688" extrusionOk="0">
                  <a:moveTo>
                    <a:pt x="15151" y="0"/>
                  </a:moveTo>
                  <a:cubicBezTo>
                    <a:pt x="14668" y="2149"/>
                    <a:pt x="14420" y="4334"/>
                    <a:pt x="14420" y="6534"/>
                  </a:cubicBezTo>
                  <a:cubicBezTo>
                    <a:pt x="14420" y="8659"/>
                    <a:pt x="14651" y="10799"/>
                    <a:pt x="15116" y="12914"/>
                  </a:cubicBezTo>
                  <a:lnTo>
                    <a:pt x="15735" y="15735"/>
                  </a:lnTo>
                  <a:lnTo>
                    <a:pt x="12914" y="15116"/>
                  </a:lnTo>
                  <a:cubicBezTo>
                    <a:pt x="10809" y="14652"/>
                    <a:pt x="8659" y="14418"/>
                    <a:pt x="6535" y="14418"/>
                  </a:cubicBezTo>
                  <a:cubicBezTo>
                    <a:pt x="4333" y="14418"/>
                    <a:pt x="2150" y="14668"/>
                    <a:pt x="0" y="15149"/>
                  </a:cubicBezTo>
                  <a:cubicBezTo>
                    <a:pt x="1178" y="17016"/>
                    <a:pt x="2544" y="18735"/>
                    <a:pt x="4102" y="20291"/>
                  </a:cubicBezTo>
                  <a:cubicBezTo>
                    <a:pt x="5365" y="21556"/>
                    <a:pt x="6733" y="22673"/>
                    <a:pt x="8186" y="23688"/>
                  </a:cubicBezTo>
                  <a:cubicBezTo>
                    <a:pt x="11564" y="21692"/>
                    <a:pt x="15330" y="20223"/>
                    <a:pt x="19389" y="19389"/>
                  </a:cubicBezTo>
                  <a:cubicBezTo>
                    <a:pt x="20231" y="15330"/>
                    <a:pt x="21694" y="11564"/>
                    <a:pt x="23688" y="8176"/>
                  </a:cubicBezTo>
                  <a:cubicBezTo>
                    <a:pt x="22683" y="6732"/>
                    <a:pt x="21556" y="5366"/>
                    <a:pt x="20291" y="4101"/>
                  </a:cubicBezTo>
                  <a:cubicBezTo>
                    <a:pt x="18735" y="2545"/>
                    <a:pt x="17016" y="1179"/>
                    <a:pt x="15151" y="0"/>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 name="Google Shape;435;p35"/>
          <p:cNvGrpSpPr/>
          <p:nvPr/>
        </p:nvGrpSpPr>
        <p:grpSpPr>
          <a:xfrm rot="-8100000">
            <a:off x="5476064" y="3280065"/>
            <a:ext cx="1084350" cy="1323353"/>
            <a:chOff x="7818666" y="1110028"/>
            <a:chExt cx="837430" cy="1022010"/>
          </a:xfrm>
        </p:grpSpPr>
        <p:sp>
          <p:nvSpPr>
            <p:cNvPr id="436" name="Google Shape;436;p35"/>
            <p:cNvSpPr/>
            <p:nvPr/>
          </p:nvSpPr>
          <p:spPr>
            <a:xfrm rot="2752264">
              <a:off x="8026543" y="1199249"/>
              <a:ext cx="427815" cy="423515"/>
            </a:xfrm>
            <a:custGeom>
              <a:avLst/>
              <a:gdLst/>
              <a:ahLst/>
              <a:cxnLst/>
              <a:rect l="l" t="t" r="r" b="b"/>
              <a:pathLst>
                <a:path w="17112" h="16940" extrusionOk="0">
                  <a:moveTo>
                    <a:pt x="1548" y="0"/>
                  </a:moveTo>
                  <a:cubicBezTo>
                    <a:pt x="1103" y="0"/>
                    <a:pt x="655" y="9"/>
                    <a:pt x="199" y="27"/>
                  </a:cubicBezTo>
                  <a:cubicBezTo>
                    <a:pt x="1" y="6218"/>
                    <a:pt x="1144" y="11961"/>
                    <a:pt x="3484" y="16940"/>
                  </a:cubicBezTo>
                  <a:cubicBezTo>
                    <a:pt x="6218" y="16234"/>
                    <a:pt x="9012" y="15857"/>
                    <a:pt x="11841" y="15857"/>
                  </a:cubicBezTo>
                  <a:cubicBezTo>
                    <a:pt x="13337" y="15857"/>
                    <a:pt x="14842" y="15960"/>
                    <a:pt x="16338" y="16166"/>
                  </a:cubicBezTo>
                  <a:cubicBezTo>
                    <a:pt x="16140" y="14670"/>
                    <a:pt x="16028" y="13164"/>
                    <a:pt x="16036" y="11668"/>
                  </a:cubicBezTo>
                  <a:cubicBezTo>
                    <a:pt x="16036" y="8840"/>
                    <a:pt x="16406" y="6044"/>
                    <a:pt x="17112" y="3310"/>
                  </a:cubicBezTo>
                  <a:cubicBezTo>
                    <a:pt x="12504" y="1135"/>
                    <a:pt x="7223" y="0"/>
                    <a:pt x="1548" y="0"/>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5"/>
            <p:cNvSpPr/>
            <p:nvPr/>
          </p:nvSpPr>
          <p:spPr>
            <a:xfrm rot="2752264">
              <a:off x="7941270" y="1417212"/>
              <a:ext cx="592221" cy="592221"/>
            </a:xfrm>
            <a:custGeom>
              <a:avLst/>
              <a:gdLst/>
              <a:ahLst/>
              <a:cxnLst/>
              <a:rect l="l" t="t" r="r" b="b"/>
              <a:pathLst>
                <a:path w="23688" h="23688" extrusionOk="0">
                  <a:moveTo>
                    <a:pt x="15151" y="0"/>
                  </a:moveTo>
                  <a:cubicBezTo>
                    <a:pt x="14668" y="2149"/>
                    <a:pt x="14420" y="4334"/>
                    <a:pt x="14420" y="6534"/>
                  </a:cubicBezTo>
                  <a:cubicBezTo>
                    <a:pt x="14420" y="8659"/>
                    <a:pt x="14651" y="10799"/>
                    <a:pt x="15116" y="12914"/>
                  </a:cubicBezTo>
                  <a:lnTo>
                    <a:pt x="15735" y="15735"/>
                  </a:lnTo>
                  <a:lnTo>
                    <a:pt x="12914" y="15116"/>
                  </a:lnTo>
                  <a:cubicBezTo>
                    <a:pt x="10809" y="14652"/>
                    <a:pt x="8659" y="14418"/>
                    <a:pt x="6535" y="14418"/>
                  </a:cubicBezTo>
                  <a:cubicBezTo>
                    <a:pt x="4333" y="14418"/>
                    <a:pt x="2150" y="14668"/>
                    <a:pt x="0" y="15149"/>
                  </a:cubicBezTo>
                  <a:cubicBezTo>
                    <a:pt x="1178" y="17016"/>
                    <a:pt x="2544" y="18735"/>
                    <a:pt x="4102" y="20291"/>
                  </a:cubicBezTo>
                  <a:cubicBezTo>
                    <a:pt x="5365" y="21556"/>
                    <a:pt x="6733" y="22673"/>
                    <a:pt x="8186" y="23688"/>
                  </a:cubicBezTo>
                  <a:cubicBezTo>
                    <a:pt x="11564" y="21692"/>
                    <a:pt x="15330" y="20223"/>
                    <a:pt x="19389" y="19389"/>
                  </a:cubicBezTo>
                  <a:cubicBezTo>
                    <a:pt x="20231" y="15330"/>
                    <a:pt x="21694" y="11564"/>
                    <a:pt x="23688" y="8176"/>
                  </a:cubicBezTo>
                  <a:cubicBezTo>
                    <a:pt x="22683" y="6732"/>
                    <a:pt x="21556" y="5366"/>
                    <a:pt x="20291" y="4101"/>
                  </a:cubicBezTo>
                  <a:cubicBezTo>
                    <a:pt x="18735" y="2545"/>
                    <a:pt x="17016" y="1179"/>
                    <a:pt x="15151" y="0"/>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8" name="Google Shape;438;p35"/>
          <p:cNvSpPr txBox="1">
            <a:spLocks noGrp="1"/>
          </p:cNvSpPr>
          <p:nvPr>
            <p:ph type="title"/>
          </p:nvPr>
        </p:nvSpPr>
        <p:spPr>
          <a:xfrm>
            <a:off x="774925" y="965850"/>
            <a:ext cx="4547100" cy="176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Georgian and North </a:t>
            </a:r>
            <a:r>
              <a:rPr lang="en-US" dirty="0" smtClean="0"/>
              <a:t>C</a:t>
            </a:r>
            <a:r>
              <a:rPr lang="en" dirty="0" smtClean="0"/>
              <a:t>aucasian</a:t>
            </a:r>
            <a:endParaRPr dirty="0"/>
          </a:p>
        </p:txBody>
      </p:sp>
      <p:sp>
        <p:nvSpPr>
          <p:cNvPr id="439" name="Google Shape;439;p35"/>
          <p:cNvSpPr txBox="1">
            <a:spLocks noGrp="1"/>
          </p:cNvSpPr>
          <p:nvPr>
            <p:ph type="body" idx="1"/>
          </p:nvPr>
        </p:nvSpPr>
        <p:spPr>
          <a:xfrm>
            <a:off x="774925" y="2273925"/>
            <a:ext cx="3797100" cy="20745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a:t>Georgian dresses often included an apron-like garment.</a:t>
            </a:r>
            <a:endParaRPr/>
          </a:p>
          <a:p>
            <a:pPr marL="0" lvl="0" indent="0" algn="l" rtl="0">
              <a:lnSpc>
                <a:spcPct val="150000"/>
              </a:lnSpc>
              <a:spcBef>
                <a:spcPts val="0"/>
              </a:spcBef>
              <a:spcAft>
                <a:spcPts val="0"/>
              </a:spcAft>
              <a:buNone/>
            </a:pPr>
            <a:r>
              <a:rPr lang="en"/>
              <a:t>Hence, the tying of aprons in the Armenian taraz had its origins in the Caucasian and Georgian cultures north of the Armenian Highlands. </a:t>
            </a:r>
            <a:endParaRPr/>
          </a:p>
        </p:txBody>
      </p:sp>
      <p:pic>
        <p:nvPicPr>
          <p:cNvPr id="440" name="Google Shape;440;p35"/>
          <p:cNvPicPr preferRelativeResize="0"/>
          <p:nvPr/>
        </p:nvPicPr>
        <p:blipFill rotWithShape="1">
          <a:blip r:embed="rId3">
            <a:alphaModFix/>
          </a:blip>
          <a:srcRect l="3591" r="3591"/>
          <a:stretch/>
        </p:blipFill>
        <p:spPr>
          <a:xfrm>
            <a:off x="5639025" y="551850"/>
            <a:ext cx="2587200" cy="4039800"/>
          </a:xfrm>
          <a:prstGeom prst="ellipse">
            <a:avLst/>
          </a:prstGeom>
          <a:noFill/>
          <a:ln w="28575" cap="flat" cmpd="sng">
            <a:solidFill>
              <a:schemeClr val="accent6"/>
            </a:solidFill>
            <a:prstDash val="solid"/>
            <a:round/>
            <a:headEnd type="none" w="sm" len="sm"/>
            <a:tailEnd type="none" w="sm" len="sm"/>
          </a:ln>
        </p:spPr>
      </p:pic>
      <p:sp>
        <p:nvSpPr>
          <p:cNvPr id="441" name="Google Shape;441;p35"/>
          <p:cNvSpPr/>
          <p:nvPr/>
        </p:nvSpPr>
        <p:spPr>
          <a:xfrm>
            <a:off x="485850" y="1704512"/>
            <a:ext cx="289067" cy="289076"/>
          </a:xfrm>
          <a:custGeom>
            <a:avLst/>
            <a:gdLst/>
            <a:ahLst/>
            <a:cxnLst/>
            <a:rect l="l" t="t" r="r" b="b"/>
            <a:pathLst>
              <a:path w="33207" h="33208" extrusionOk="0">
                <a:moveTo>
                  <a:pt x="16604" y="1"/>
                </a:moveTo>
                <a:cubicBezTo>
                  <a:pt x="14230" y="2520"/>
                  <a:pt x="12949" y="5529"/>
                  <a:pt x="12949" y="8599"/>
                </a:cubicBezTo>
                <a:cubicBezTo>
                  <a:pt x="12949" y="9398"/>
                  <a:pt x="13036" y="10207"/>
                  <a:pt x="13207" y="11008"/>
                </a:cubicBezTo>
                <a:lnTo>
                  <a:pt x="13826" y="13826"/>
                </a:lnTo>
                <a:lnTo>
                  <a:pt x="11015" y="13207"/>
                </a:lnTo>
                <a:cubicBezTo>
                  <a:pt x="10215" y="13036"/>
                  <a:pt x="9408" y="12941"/>
                  <a:pt x="8599" y="12941"/>
                </a:cubicBezTo>
                <a:cubicBezTo>
                  <a:pt x="5529" y="12941"/>
                  <a:pt x="2528" y="14231"/>
                  <a:pt x="0" y="16604"/>
                </a:cubicBezTo>
                <a:cubicBezTo>
                  <a:pt x="2528" y="18969"/>
                  <a:pt x="5529" y="20259"/>
                  <a:pt x="8599" y="20259"/>
                </a:cubicBezTo>
                <a:lnTo>
                  <a:pt x="8607" y="20259"/>
                </a:lnTo>
                <a:cubicBezTo>
                  <a:pt x="9408" y="20259"/>
                  <a:pt x="10215" y="20172"/>
                  <a:pt x="11015" y="19992"/>
                </a:cubicBezTo>
                <a:lnTo>
                  <a:pt x="13826" y="19373"/>
                </a:lnTo>
                <a:lnTo>
                  <a:pt x="13207" y="22192"/>
                </a:lnTo>
                <a:cubicBezTo>
                  <a:pt x="13036" y="22993"/>
                  <a:pt x="12949" y="23802"/>
                  <a:pt x="12949" y="24600"/>
                </a:cubicBezTo>
                <a:cubicBezTo>
                  <a:pt x="12949" y="27679"/>
                  <a:pt x="14230" y="30679"/>
                  <a:pt x="16604" y="33207"/>
                </a:cubicBezTo>
                <a:cubicBezTo>
                  <a:pt x="18977" y="30679"/>
                  <a:pt x="20258" y="27679"/>
                  <a:pt x="20258" y="24600"/>
                </a:cubicBezTo>
                <a:cubicBezTo>
                  <a:pt x="20258" y="23802"/>
                  <a:pt x="20171" y="22993"/>
                  <a:pt x="20000" y="22192"/>
                </a:cubicBezTo>
                <a:lnTo>
                  <a:pt x="19381" y="19373"/>
                </a:lnTo>
                <a:lnTo>
                  <a:pt x="22192" y="19992"/>
                </a:lnTo>
                <a:cubicBezTo>
                  <a:pt x="22992" y="20172"/>
                  <a:pt x="23801" y="20259"/>
                  <a:pt x="24600" y="20259"/>
                </a:cubicBezTo>
                <a:lnTo>
                  <a:pt x="24608" y="20259"/>
                </a:lnTo>
                <a:cubicBezTo>
                  <a:pt x="27679" y="20259"/>
                  <a:pt x="30679" y="18969"/>
                  <a:pt x="33207" y="16604"/>
                </a:cubicBezTo>
                <a:cubicBezTo>
                  <a:pt x="30679" y="14231"/>
                  <a:pt x="27679" y="12941"/>
                  <a:pt x="24608" y="12941"/>
                </a:cubicBezTo>
                <a:cubicBezTo>
                  <a:pt x="23809" y="12941"/>
                  <a:pt x="22992" y="13036"/>
                  <a:pt x="22192" y="13207"/>
                </a:cubicBezTo>
                <a:lnTo>
                  <a:pt x="19381" y="13826"/>
                </a:lnTo>
                <a:lnTo>
                  <a:pt x="20000" y="11008"/>
                </a:lnTo>
                <a:cubicBezTo>
                  <a:pt x="20171" y="10207"/>
                  <a:pt x="20258" y="9398"/>
                  <a:pt x="20258" y="8599"/>
                </a:cubicBezTo>
                <a:cubicBezTo>
                  <a:pt x="20258" y="5529"/>
                  <a:pt x="18977" y="2520"/>
                  <a:pt x="16604" y="1"/>
                </a:cubicBezTo>
                <a:close/>
              </a:path>
            </a:pathLst>
          </a:cu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6"/>
          <p:cNvSpPr txBox="1">
            <a:spLocks noGrp="1"/>
          </p:cNvSpPr>
          <p:nvPr>
            <p:ph type="title"/>
          </p:nvPr>
        </p:nvSpPr>
        <p:spPr>
          <a:xfrm>
            <a:off x="1881600" y="1192200"/>
            <a:ext cx="5380800" cy="275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t>The </a:t>
            </a:r>
            <a:r>
              <a:rPr lang="en-US" sz="3000" dirty="0" smtClean="0"/>
              <a:t>I</a:t>
            </a:r>
            <a:r>
              <a:rPr lang="en" sz="3000" dirty="0" smtClean="0"/>
              <a:t>nterview </a:t>
            </a:r>
            <a:r>
              <a:rPr lang="en" sz="3000" dirty="0"/>
              <a:t>and Museum </a:t>
            </a:r>
            <a:r>
              <a:rPr lang="en-US" sz="3000" dirty="0" smtClean="0"/>
              <a:t>O</a:t>
            </a:r>
            <a:r>
              <a:rPr lang="en" sz="3000" dirty="0" smtClean="0"/>
              <a:t>bservations</a:t>
            </a:r>
            <a:endParaRPr sz="3000" dirty="0"/>
          </a:p>
        </p:txBody>
      </p:sp>
      <p:sp>
        <p:nvSpPr>
          <p:cNvPr id="447" name="Google Shape;447;p36"/>
          <p:cNvSpPr/>
          <p:nvPr/>
        </p:nvSpPr>
        <p:spPr>
          <a:xfrm>
            <a:off x="1422224" y="2427224"/>
            <a:ext cx="289067" cy="289076"/>
          </a:xfrm>
          <a:custGeom>
            <a:avLst/>
            <a:gdLst/>
            <a:ahLst/>
            <a:cxnLst/>
            <a:rect l="l" t="t" r="r" b="b"/>
            <a:pathLst>
              <a:path w="33207" h="33208" extrusionOk="0">
                <a:moveTo>
                  <a:pt x="16604" y="1"/>
                </a:moveTo>
                <a:cubicBezTo>
                  <a:pt x="14230" y="2520"/>
                  <a:pt x="12949" y="5529"/>
                  <a:pt x="12949" y="8599"/>
                </a:cubicBezTo>
                <a:cubicBezTo>
                  <a:pt x="12949" y="9398"/>
                  <a:pt x="13036" y="10207"/>
                  <a:pt x="13207" y="11008"/>
                </a:cubicBezTo>
                <a:lnTo>
                  <a:pt x="13826" y="13826"/>
                </a:lnTo>
                <a:lnTo>
                  <a:pt x="11015" y="13207"/>
                </a:lnTo>
                <a:cubicBezTo>
                  <a:pt x="10215" y="13036"/>
                  <a:pt x="9408" y="12941"/>
                  <a:pt x="8599" y="12941"/>
                </a:cubicBezTo>
                <a:cubicBezTo>
                  <a:pt x="5529" y="12941"/>
                  <a:pt x="2528" y="14231"/>
                  <a:pt x="0" y="16604"/>
                </a:cubicBezTo>
                <a:cubicBezTo>
                  <a:pt x="2528" y="18969"/>
                  <a:pt x="5529" y="20259"/>
                  <a:pt x="8599" y="20259"/>
                </a:cubicBezTo>
                <a:lnTo>
                  <a:pt x="8607" y="20259"/>
                </a:lnTo>
                <a:cubicBezTo>
                  <a:pt x="9408" y="20259"/>
                  <a:pt x="10215" y="20172"/>
                  <a:pt x="11015" y="19992"/>
                </a:cubicBezTo>
                <a:lnTo>
                  <a:pt x="13826" y="19373"/>
                </a:lnTo>
                <a:lnTo>
                  <a:pt x="13207" y="22192"/>
                </a:lnTo>
                <a:cubicBezTo>
                  <a:pt x="13036" y="22993"/>
                  <a:pt x="12949" y="23802"/>
                  <a:pt x="12949" y="24600"/>
                </a:cubicBezTo>
                <a:cubicBezTo>
                  <a:pt x="12949" y="27679"/>
                  <a:pt x="14230" y="30679"/>
                  <a:pt x="16604" y="33207"/>
                </a:cubicBezTo>
                <a:cubicBezTo>
                  <a:pt x="18977" y="30679"/>
                  <a:pt x="20258" y="27679"/>
                  <a:pt x="20258" y="24600"/>
                </a:cubicBezTo>
                <a:cubicBezTo>
                  <a:pt x="20258" y="23802"/>
                  <a:pt x="20171" y="22993"/>
                  <a:pt x="20000" y="22192"/>
                </a:cubicBezTo>
                <a:lnTo>
                  <a:pt x="19381" y="19373"/>
                </a:lnTo>
                <a:lnTo>
                  <a:pt x="22192" y="19992"/>
                </a:lnTo>
                <a:cubicBezTo>
                  <a:pt x="22992" y="20172"/>
                  <a:pt x="23801" y="20259"/>
                  <a:pt x="24600" y="20259"/>
                </a:cubicBezTo>
                <a:lnTo>
                  <a:pt x="24608" y="20259"/>
                </a:lnTo>
                <a:cubicBezTo>
                  <a:pt x="27679" y="20259"/>
                  <a:pt x="30679" y="18969"/>
                  <a:pt x="33207" y="16604"/>
                </a:cubicBezTo>
                <a:cubicBezTo>
                  <a:pt x="30679" y="14231"/>
                  <a:pt x="27679" y="12941"/>
                  <a:pt x="24608" y="12941"/>
                </a:cubicBezTo>
                <a:cubicBezTo>
                  <a:pt x="23809" y="12941"/>
                  <a:pt x="22992" y="13036"/>
                  <a:pt x="22192" y="13207"/>
                </a:cubicBezTo>
                <a:lnTo>
                  <a:pt x="19381" y="13826"/>
                </a:lnTo>
                <a:lnTo>
                  <a:pt x="20000" y="11008"/>
                </a:lnTo>
                <a:cubicBezTo>
                  <a:pt x="20171" y="10207"/>
                  <a:pt x="20258" y="9398"/>
                  <a:pt x="20258" y="8599"/>
                </a:cubicBezTo>
                <a:cubicBezTo>
                  <a:pt x="20258" y="5529"/>
                  <a:pt x="18977" y="2520"/>
                  <a:pt x="16604" y="1"/>
                </a:cubicBezTo>
                <a:close/>
              </a:path>
            </a:pathLst>
          </a:cu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6"/>
          <p:cNvSpPr/>
          <p:nvPr/>
        </p:nvSpPr>
        <p:spPr>
          <a:xfrm>
            <a:off x="7432699" y="2427224"/>
            <a:ext cx="289067" cy="289076"/>
          </a:xfrm>
          <a:custGeom>
            <a:avLst/>
            <a:gdLst/>
            <a:ahLst/>
            <a:cxnLst/>
            <a:rect l="l" t="t" r="r" b="b"/>
            <a:pathLst>
              <a:path w="33207" h="33208" extrusionOk="0">
                <a:moveTo>
                  <a:pt x="16604" y="1"/>
                </a:moveTo>
                <a:cubicBezTo>
                  <a:pt x="14230" y="2520"/>
                  <a:pt x="12949" y="5529"/>
                  <a:pt x="12949" y="8599"/>
                </a:cubicBezTo>
                <a:cubicBezTo>
                  <a:pt x="12949" y="9398"/>
                  <a:pt x="13036" y="10207"/>
                  <a:pt x="13207" y="11008"/>
                </a:cubicBezTo>
                <a:lnTo>
                  <a:pt x="13826" y="13826"/>
                </a:lnTo>
                <a:lnTo>
                  <a:pt x="11015" y="13207"/>
                </a:lnTo>
                <a:cubicBezTo>
                  <a:pt x="10215" y="13036"/>
                  <a:pt x="9408" y="12941"/>
                  <a:pt x="8599" y="12941"/>
                </a:cubicBezTo>
                <a:cubicBezTo>
                  <a:pt x="5529" y="12941"/>
                  <a:pt x="2528" y="14231"/>
                  <a:pt x="0" y="16604"/>
                </a:cubicBezTo>
                <a:cubicBezTo>
                  <a:pt x="2528" y="18969"/>
                  <a:pt x="5529" y="20259"/>
                  <a:pt x="8599" y="20259"/>
                </a:cubicBezTo>
                <a:lnTo>
                  <a:pt x="8607" y="20259"/>
                </a:lnTo>
                <a:cubicBezTo>
                  <a:pt x="9408" y="20259"/>
                  <a:pt x="10215" y="20172"/>
                  <a:pt x="11015" y="19992"/>
                </a:cubicBezTo>
                <a:lnTo>
                  <a:pt x="13826" y="19373"/>
                </a:lnTo>
                <a:lnTo>
                  <a:pt x="13207" y="22192"/>
                </a:lnTo>
                <a:cubicBezTo>
                  <a:pt x="13036" y="22993"/>
                  <a:pt x="12949" y="23802"/>
                  <a:pt x="12949" y="24600"/>
                </a:cubicBezTo>
                <a:cubicBezTo>
                  <a:pt x="12949" y="27679"/>
                  <a:pt x="14230" y="30679"/>
                  <a:pt x="16604" y="33207"/>
                </a:cubicBezTo>
                <a:cubicBezTo>
                  <a:pt x="18977" y="30679"/>
                  <a:pt x="20258" y="27679"/>
                  <a:pt x="20258" y="24600"/>
                </a:cubicBezTo>
                <a:cubicBezTo>
                  <a:pt x="20258" y="23802"/>
                  <a:pt x="20171" y="22993"/>
                  <a:pt x="20000" y="22192"/>
                </a:cubicBezTo>
                <a:lnTo>
                  <a:pt x="19381" y="19373"/>
                </a:lnTo>
                <a:lnTo>
                  <a:pt x="22192" y="19992"/>
                </a:lnTo>
                <a:cubicBezTo>
                  <a:pt x="22992" y="20172"/>
                  <a:pt x="23801" y="20259"/>
                  <a:pt x="24600" y="20259"/>
                </a:cubicBezTo>
                <a:lnTo>
                  <a:pt x="24608" y="20259"/>
                </a:lnTo>
                <a:cubicBezTo>
                  <a:pt x="27679" y="20259"/>
                  <a:pt x="30679" y="18969"/>
                  <a:pt x="33207" y="16604"/>
                </a:cubicBezTo>
                <a:cubicBezTo>
                  <a:pt x="30679" y="14231"/>
                  <a:pt x="27679" y="12941"/>
                  <a:pt x="24608" y="12941"/>
                </a:cubicBezTo>
                <a:cubicBezTo>
                  <a:pt x="23809" y="12941"/>
                  <a:pt x="22992" y="13036"/>
                  <a:pt x="22192" y="13207"/>
                </a:cubicBezTo>
                <a:lnTo>
                  <a:pt x="19381" y="13826"/>
                </a:lnTo>
                <a:lnTo>
                  <a:pt x="20000" y="11008"/>
                </a:lnTo>
                <a:cubicBezTo>
                  <a:pt x="20171" y="10207"/>
                  <a:pt x="20258" y="9398"/>
                  <a:pt x="20258" y="8599"/>
                </a:cubicBezTo>
                <a:cubicBezTo>
                  <a:pt x="20258" y="5529"/>
                  <a:pt x="18977" y="2520"/>
                  <a:pt x="16604" y="1"/>
                </a:cubicBezTo>
                <a:close/>
              </a:path>
            </a:pathLst>
          </a:cu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grpSp>
        <p:nvGrpSpPr>
          <p:cNvPr id="453" name="Google Shape;453;p37"/>
          <p:cNvGrpSpPr/>
          <p:nvPr/>
        </p:nvGrpSpPr>
        <p:grpSpPr>
          <a:xfrm>
            <a:off x="7340494" y="816800"/>
            <a:ext cx="1009103" cy="1231522"/>
            <a:chOff x="7818666" y="1110028"/>
            <a:chExt cx="837430" cy="1022010"/>
          </a:xfrm>
        </p:grpSpPr>
        <p:sp>
          <p:nvSpPr>
            <p:cNvPr id="454" name="Google Shape;454;p37"/>
            <p:cNvSpPr/>
            <p:nvPr/>
          </p:nvSpPr>
          <p:spPr>
            <a:xfrm rot="2752264">
              <a:off x="8026543" y="1199249"/>
              <a:ext cx="427815" cy="423515"/>
            </a:xfrm>
            <a:custGeom>
              <a:avLst/>
              <a:gdLst/>
              <a:ahLst/>
              <a:cxnLst/>
              <a:rect l="l" t="t" r="r" b="b"/>
              <a:pathLst>
                <a:path w="17112" h="16940" extrusionOk="0">
                  <a:moveTo>
                    <a:pt x="1548" y="0"/>
                  </a:moveTo>
                  <a:cubicBezTo>
                    <a:pt x="1103" y="0"/>
                    <a:pt x="655" y="9"/>
                    <a:pt x="199" y="27"/>
                  </a:cubicBezTo>
                  <a:cubicBezTo>
                    <a:pt x="1" y="6218"/>
                    <a:pt x="1144" y="11961"/>
                    <a:pt x="3484" y="16940"/>
                  </a:cubicBezTo>
                  <a:cubicBezTo>
                    <a:pt x="6218" y="16234"/>
                    <a:pt x="9012" y="15857"/>
                    <a:pt x="11841" y="15857"/>
                  </a:cubicBezTo>
                  <a:cubicBezTo>
                    <a:pt x="13337" y="15857"/>
                    <a:pt x="14842" y="15960"/>
                    <a:pt x="16338" y="16166"/>
                  </a:cubicBezTo>
                  <a:cubicBezTo>
                    <a:pt x="16140" y="14670"/>
                    <a:pt x="16028" y="13164"/>
                    <a:pt x="16036" y="11668"/>
                  </a:cubicBezTo>
                  <a:cubicBezTo>
                    <a:pt x="16036" y="8840"/>
                    <a:pt x="16406" y="6044"/>
                    <a:pt x="17112" y="3310"/>
                  </a:cubicBezTo>
                  <a:cubicBezTo>
                    <a:pt x="12504" y="1135"/>
                    <a:pt x="7223" y="0"/>
                    <a:pt x="1548" y="0"/>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7"/>
            <p:cNvSpPr/>
            <p:nvPr/>
          </p:nvSpPr>
          <p:spPr>
            <a:xfrm rot="2752264">
              <a:off x="7941270" y="1417212"/>
              <a:ext cx="592221" cy="592221"/>
            </a:xfrm>
            <a:custGeom>
              <a:avLst/>
              <a:gdLst/>
              <a:ahLst/>
              <a:cxnLst/>
              <a:rect l="l" t="t" r="r" b="b"/>
              <a:pathLst>
                <a:path w="23688" h="23688" extrusionOk="0">
                  <a:moveTo>
                    <a:pt x="15151" y="0"/>
                  </a:moveTo>
                  <a:cubicBezTo>
                    <a:pt x="14668" y="2149"/>
                    <a:pt x="14420" y="4334"/>
                    <a:pt x="14420" y="6534"/>
                  </a:cubicBezTo>
                  <a:cubicBezTo>
                    <a:pt x="14420" y="8659"/>
                    <a:pt x="14651" y="10799"/>
                    <a:pt x="15116" y="12914"/>
                  </a:cubicBezTo>
                  <a:lnTo>
                    <a:pt x="15735" y="15735"/>
                  </a:lnTo>
                  <a:lnTo>
                    <a:pt x="12914" y="15116"/>
                  </a:lnTo>
                  <a:cubicBezTo>
                    <a:pt x="10809" y="14652"/>
                    <a:pt x="8659" y="14418"/>
                    <a:pt x="6535" y="14418"/>
                  </a:cubicBezTo>
                  <a:cubicBezTo>
                    <a:pt x="4333" y="14418"/>
                    <a:pt x="2150" y="14668"/>
                    <a:pt x="0" y="15149"/>
                  </a:cubicBezTo>
                  <a:cubicBezTo>
                    <a:pt x="1178" y="17016"/>
                    <a:pt x="2544" y="18735"/>
                    <a:pt x="4102" y="20291"/>
                  </a:cubicBezTo>
                  <a:cubicBezTo>
                    <a:pt x="5365" y="21556"/>
                    <a:pt x="6733" y="22673"/>
                    <a:pt x="8186" y="23688"/>
                  </a:cubicBezTo>
                  <a:cubicBezTo>
                    <a:pt x="11564" y="21692"/>
                    <a:pt x="15330" y="20223"/>
                    <a:pt x="19389" y="19389"/>
                  </a:cubicBezTo>
                  <a:cubicBezTo>
                    <a:pt x="20231" y="15330"/>
                    <a:pt x="21694" y="11564"/>
                    <a:pt x="23688" y="8176"/>
                  </a:cubicBezTo>
                  <a:cubicBezTo>
                    <a:pt x="22683" y="6732"/>
                    <a:pt x="21556" y="5366"/>
                    <a:pt x="20291" y="4101"/>
                  </a:cubicBezTo>
                  <a:cubicBezTo>
                    <a:pt x="18735" y="2545"/>
                    <a:pt x="17016" y="1179"/>
                    <a:pt x="15151" y="0"/>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 name="Google Shape;456;p37"/>
          <p:cNvGrpSpPr/>
          <p:nvPr/>
        </p:nvGrpSpPr>
        <p:grpSpPr>
          <a:xfrm rot="10800000" flipH="1">
            <a:off x="6284950" y="3259104"/>
            <a:ext cx="1009103" cy="1231522"/>
            <a:chOff x="7818666" y="1110028"/>
            <a:chExt cx="837430" cy="1022010"/>
          </a:xfrm>
        </p:grpSpPr>
        <p:sp>
          <p:nvSpPr>
            <p:cNvPr id="457" name="Google Shape;457;p37"/>
            <p:cNvSpPr/>
            <p:nvPr/>
          </p:nvSpPr>
          <p:spPr>
            <a:xfrm rot="2752264">
              <a:off x="8026543" y="1199249"/>
              <a:ext cx="427815" cy="423515"/>
            </a:xfrm>
            <a:custGeom>
              <a:avLst/>
              <a:gdLst/>
              <a:ahLst/>
              <a:cxnLst/>
              <a:rect l="l" t="t" r="r" b="b"/>
              <a:pathLst>
                <a:path w="17112" h="16940" extrusionOk="0">
                  <a:moveTo>
                    <a:pt x="1548" y="0"/>
                  </a:moveTo>
                  <a:cubicBezTo>
                    <a:pt x="1103" y="0"/>
                    <a:pt x="655" y="9"/>
                    <a:pt x="199" y="27"/>
                  </a:cubicBezTo>
                  <a:cubicBezTo>
                    <a:pt x="1" y="6218"/>
                    <a:pt x="1144" y="11961"/>
                    <a:pt x="3484" y="16940"/>
                  </a:cubicBezTo>
                  <a:cubicBezTo>
                    <a:pt x="6218" y="16234"/>
                    <a:pt x="9012" y="15857"/>
                    <a:pt x="11841" y="15857"/>
                  </a:cubicBezTo>
                  <a:cubicBezTo>
                    <a:pt x="13337" y="15857"/>
                    <a:pt x="14842" y="15960"/>
                    <a:pt x="16338" y="16166"/>
                  </a:cubicBezTo>
                  <a:cubicBezTo>
                    <a:pt x="16140" y="14670"/>
                    <a:pt x="16028" y="13164"/>
                    <a:pt x="16036" y="11668"/>
                  </a:cubicBezTo>
                  <a:cubicBezTo>
                    <a:pt x="16036" y="8840"/>
                    <a:pt x="16406" y="6044"/>
                    <a:pt x="17112" y="3310"/>
                  </a:cubicBezTo>
                  <a:cubicBezTo>
                    <a:pt x="12504" y="1135"/>
                    <a:pt x="7223" y="0"/>
                    <a:pt x="1548" y="0"/>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7"/>
            <p:cNvSpPr/>
            <p:nvPr/>
          </p:nvSpPr>
          <p:spPr>
            <a:xfrm rot="2752264">
              <a:off x="7941270" y="1417212"/>
              <a:ext cx="592221" cy="592221"/>
            </a:xfrm>
            <a:custGeom>
              <a:avLst/>
              <a:gdLst/>
              <a:ahLst/>
              <a:cxnLst/>
              <a:rect l="l" t="t" r="r" b="b"/>
              <a:pathLst>
                <a:path w="23688" h="23688" extrusionOk="0">
                  <a:moveTo>
                    <a:pt x="15151" y="0"/>
                  </a:moveTo>
                  <a:cubicBezTo>
                    <a:pt x="14668" y="2149"/>
                    <a:pt x="14420" y="4334"/>
                    <a:pt x="14420" y="6534"/>
                  </a:cubicBezTo>
                  <a:cubicBezTo>
                    <a:pt x="14420" y="8659"/>
                    <a:pt x="14651" y="10799"/>
                    <a:pt x="15116" y="12914"/>
                  </a:cubicBezTo>
                  <a:lnTo>
                    <a:pt x="15735" y="15735"/>
                  </a:lnTo>
                  <a:lnTo>
                    <a:pt x="12914" y="15116"/>
                  </a:lnTo>
                  <a:cubicBezTo>
                    <a:pt x="10809" y="14652"/>
                    <a:pt x="8659" y="14418"/>
                    <a:pt x="6535" y="14418"/>
                  </a:cubicBezTo>
                  <a:cubicBezTo>
                    <a:pt x="4333" y="14418"/>
                    <a:pt x="2150" y="14668"/>
                    <a:pt x="0" y="15149"/>
                  </a:cubicBezTo>
                  <a:cubicBezTo>
                    <a:pt x="1178" y="17016"/>
                    <a:pt x="2544" y="18735"/>
                    <a:pt x="4102" y="20291"/>
                  </a:cubicBezTo>
                  <a:cubicBezTo>
                    <a:pt x="5365" y="21556"/>
                    <a:pt x="6733" y="22673"/>
                    <a:pt x="8186" y="23688"/>
                  </a:cubicBezTo>
                  <a:cubicBezTo>
                    <a:pt x="11564" y="21692"/>
                    <a:pt x="15330" y="20223"/>
                    <a:pt x="19389" y="19389"/>
                  </a:cubicBezTo>
                  <a:cubicBezTo>
                    <a:pt x="20231" y="15330"/>
                    <a:pt x="21694" y="11564"/>
                    <a:pt x="23688" y="8176"/>
                  </a:cubicBezTo>
                  <a:cubicBezTo>
                    <a:pt x="22683" y="6732"/>
                    <a:pt x="21556" y="5366"/>
                    <a:pt x="20291" y="4101"/>
                  </a:cubicBezTo>
                  <a:cubicBezTo>
                    <a:pt x="18735" y="2545"/>
                    <a:pt x="17016" y="1179"/>
                    <a:pt x="15151" y="0"/>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9" name="Google Shape;459;p37"/>
          <p:cNvSpPr/>
          <p:nvPr/>
        </p:nvSpPr>
        <p:spPr>
          <a:xfrm rot="5400000">
            <a:off x="5683516" y="1654808"/>
            <a:ext cx="3200728" cy="1997838"/>
          </a:xfrm>
          <a:custGeom>
            <a:avLst/>
            <a:gdLst/>
            <a:ahLst/>
            <a:cxnLst/>
            <a:rect l="l" t="t" r="r" b="b"/>
            <a:pathLst>
              <a:path w="267340" h="170938" extrusionOk="0">
                <a:moveTo>
                  <a:pt x="133670" y="1"/>
                </a:moveTo>
                <a:cubicBezTo>
                  <a:pt x="59848" y="1"/>
                  <a:pt x="1" y="38269"/>
                  <a:pt x="1" y="85469"/>
                </a:cubicBezTo>
                <a:cubicBezTo>
                  <a:pt x="1" y="132669"/>
                  <a:pt x="59848" y="170937"/>
                  <a:pt x="133670" y="170937"/>
                </a:cubicBezTo>
                <a:cubicBezTo>
                  <a:pt x="207494" y="170937"/>
                  <a:pt x="267340" y="132669"/>
                  <a:pt x="267340" y="85469"/>
                </a:cubicBezTo>
                <a:cubicBezTo>
                  <a:pt x="267340" y="38269"/>
                  <a:pt x="207494" y="1"/>
                  <a:pt x="133670" y="1"/>
                </a:cubicBezTo>
                <a:close/>
              </a:path>
            </a:pathLst>
          </a:custGeom>
          <a:gradFill>
            <a:gsLst>
              <a:gs pos="0">
                <a:schemeClr val="accent1"/>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7"/>
          <p:cNvSpPr txBox="1">
            <a:spLocks noGrp="1"/>
          </p:cNvSpPr>
          <p:nvPr>
            <p:ph type="title"/>
          </p:nvPr>
        </p:nvSpPr>
        <p:spPr>
          <a:xfrm>
            <a:off x="444150" y="146025"/>
            <a:ext cx="6614100" cy="2169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500"/>
              <a:t>Aguletsi Museum</a:t>
            </a:r>
            <a:endParaRPr sz="4500"/>
          </a:p>
        </p:txBody>
      </p:sp>
      <p:sp>
        <p:nvSpPr>
          <p:cNvPr id="461" name="Google Shape;461;p37"/>
          <p:cNvSpPr txBox="1">
            <a:spLocks noGrp="1"/>
          </p:cNvSpPr>
          <p:nvPr>
            <p:ph type="subTitle" idx="1"/>
          </p:nvPr>
        </p:nvSpPr>
        <p:spPr>
          <a:xfrm>
            <a:off x="693000" y="2125541"/>
            <a:ext cx="5359500" cy="2855700"/>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a:t>Lusik Aguletsi became one of the most interesting figures in the world of the Armenian taraz, who began wearing it during the Soviet Union, until her death in 2018. </a:t>
            </a:r>
            <a:endParaRPr/>
          </a:p>
          <a:p>
            <a:pPr marL="0" lvl="0" indent="0" algn="l" rtl="0">
              <a:spcBef>
                <a:spcPts val="0"/>
              </a:spcBef>
              <a:spcAft>
                <a:spcPts val="0"/>
              </a:spcAft>
              <a:buNone/>
            </a:pPr>
            <a:endParaRPr/>
          </a:p>
        </p:txBody>
      </p:sp>
      <p:pic>
        <p:nvPicPr>
          <p:cNvPr id="462" name="Google Shape;462;p37"/>
          <p:cNvPicPr preferRelativeResize="0"/>
          <p:nvPr/>
        </p:nvPicPr>
        <p:blipFill rotWithShape="1">
          <a:blip r:embed="rId3">
            <a:alphaModFix/>
          </a:blip>
          <a:srcRect l="20020" t="7414" r="27170" b="40036"/>
          <a:stretch/>
        </p:blipFill>
        <p:spPr>
          <a:xfrm>
            <a:off x="6284951" y="1577713"/>
            <a:ext cx="1997850" cy="198806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6"/>
        <p:cNvGrpSpPr/>
        <p:nvPr/>
      </p:nvGrpSpPr>
      <p:grpSpPr>
        <a:xfrm>
          <a:off x="0" y="0"/>
          <a:ext cx="0" cy="0"/>
          <a:chOff x="0" y="0"/>
          <a:chExt cx="0" cy="0"/>
        </a:xfrm>
      </p:grpSpPr>
      <p:sp>
        <p:nvSpPr>
          <p:cNvPr id="467" name="Google Shape;467;p38"/>
          <p:cNvSpPr txBox="1">
            <a:spLocks noGrp="1"/>
          </p:cNvSpPr>
          <p:nvPr>
            <p:ph type="title"/>
          </p:nvPr>
        </p:nvSpPr>
        <p:spPr>
          <a:xfrm>
            <a:off x="5792525" y="881313"/>
            <a:ext cx="2810400" cy="3384300"/>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sz="1600" b="0" i="0">
              <a:solidFill>
                <a:schemeClr val="dk1"/>
              </a:solidFill>
              <a:latin typeface="Montserrat"/>
              <a:ea typeface="Montserrat"/>
              <a:cs typeface="Montserrat"/>
              <a:sym typeface="Montserrat"/>
            </a:endParaRPr>
          </a:p>
          <a:p>
            <a:pPr marL="0" lvl="0" indent="0" algn="l" rtl="0">
              <a:lnSpc>
                <a:spcPct val="150000"/>
              </a:lnSpc>
              <a:spcBef>
                <a:spcPts val="0"/>
              </a:spcBef>
              <a:spcAft>
                <a:spcPts val="0"/>
              </a:spcAft>
              <a:buNone/>
            </a:pPr>
            <a:r>
              <a:rPr lang="en" sz="1600" b="0" i="0">
                <a:solidFill>
                  <a:schemeClr val="dk1"/>
                </a:solidFill>
                <a:latin typeface="Montserrat"/>
                <a:ea typeface="Montserrat"/>
                <a:cs typeface="Montserrat"/>
                <a:sym typeface="Montserrat"/>
              </a:rPr>
              <a:t>Her research and knowledge of the taraz passed down the generations she left, who continue to spread her message, as well as revive the long-forgotten Armenian taraz and traditions.</a:t>
            </a:r>
            <a:endParaRPr sz="1600" b="0" i="0">
              <a:solidFill>
                <a:schemeClr val="dk1"/>
              </a:solidFill>
              <a:latin typeface="Montserrat"/>
              <a:ea typeface="Montserrat"/>
              <a:cs typeface="Montserrat"/>
              <a:sym typeface="Montserrat"/>
            </a:endParaRPr>
          </a:p>
          <a:p>
            <a:pPr marL="0" lvl="0" indent="0" algn="ctr" rtl="0">
              <a:spcBef>
                <a:spcPts val="0"/>
              </a:spcBef>
              <a:spcAft>
                <a:spcPts val="0"/>
              </a:spcAft>
              <a:buNone/>
            </a:pPr>
            <a:endParaRPr/>
          </a:p>
        </p:txBody>
      </p:sp>
      <p:sp>
        <p:nvSpPr>
          <p:cNvPr id="468" name="Google Shape;468;p38"/>
          <p:cNvSpPr/>
          <p:nvPr/>
        </p:nvSpPr>
        <p:spPr>
          <a:xfrm>
            <a:off x="8455175" y="4121187"/>
            <a:ext cx="289067" cy="289076"/>
          </a:xfrm>
          <a:custGeom>
            <a:avLst/>
            <a:gdLst/>
            <a:ahLst/>
            <a:cxnLst/>
            <a:rect l="l" t="t" r="r" b="b"/>
            <a:pathLst>
              <a:path w="33207" h="33208" extrusionOk="0">
                <a:moveTo>
                  <a:pt x="16604" y="1"/>
                </a:moveTo>
                <a:cubicBezTo>
                  <a:pt x="14230" y="2520"/>
                  <a:pt x="12949" y="5529"/>
                  <a:pt x="12949" y="8599"/>
                </a:cubicBezTo>
                <a:cubicBezTo>
                  <a:pt x="12949" y="9398"/>
                  <a:pt x="13036" y="10207"/>
                  <a:pt x="13207" y="11008"/>
                </a:cubicBezTo>
                <a:lnTo>
                  <a:pt x="13826" y="13826"/>
                </a:lnTo>
                <a:lnTo>
                  <a:pt x="11015" y="13207"/>
                </a:lnTo>
                <a:cubicBezTo>
                  <a:pt x="10215" y="13036"/>
                  <a:pt x="9408" y="12941"/>
                  <a:pt x="8599" y="12941"/>
                </a:cubicBezTo>
                <a:cubicBezTo>
                  <a:pt x="5529" y="12941"/>
                  <a:pt x="2528" y="14231"/>
                  <a:pt x="0" y="16604"/>
                </a:cubicBezTo>
                <a:cubicBezTo>
                  <a:pt x="2528" y="18969"/>
                  <a:pt x="5529" y="20259"/>
                  <a:pt x="8599" y="20259"/>
                </a:cubicBezTo>
                <a:lnTo>
                  <a:pt x="8607" y="20259"/>
                </a:lnTo>
                <a:cubicBezTo>
                  <a:pt x="9408" y="20259"/>
                  <a:pt x="10215" y="20172"/>
                  <a:pt x="11015" y="19992"/>
                </a:cubicBezTo>
                <a:lnTo>
                  <a:pt x="13826" y="19373"/>
                </a:lnTo>
                <a:lnTo>
                  <a:pt x="13207" y="22192"/>
                </a:lnTo>
                <a:cubicBezTo>
                  <a:pt x="13036" y="22993"/>
                  <a:pt x="12949" y="23802"/>
                  <a:pt x="12949" y="24600"/>
                </a:cubicBezTo>
                <a:cubicBezTo>
                  <a:pt x="12949" y="27679"/>
                  <a:pt x="14230" y="30679"/>
                  <a:pt x="16604" y="33207"/>
                </a:cubicBezTo>
                <a:cubicBezTo>
                  <a:pt x="18977" y="30679"/>
                  <a:pt x="20258" y="27679"/>
                  <a:pt x="20258" y="24600"/>
                </a:cubicBezTo>
                <a:cubicBezTo>
                  <a:pt x="20258" y="23802"/>
                  <a:pt x="20171" y="22993"/>
                  <a:pt x="20000" y="22192"/>
                </a:cubicBezTo>
                <a:lnTo>
                  <a:pt x="19381" y="19373"/>
                </a:lnTo>
                <a:lnTo>
                  <a:pt x="22192" y="19992"/>
                </a:lnTo>
                <a:cubicBezTo>
                  <a:pt x="22992" y="20172"/>
                  <a:pt x="23801" y="20259"/>
                  <a:pt x="24600" y="20259"/>
                </a:cubicBezTo>
                <a:lnTo>
                  <a:pt x="24608" y="20259"/>
                </a:lnTo>
                <a:cubicBezTo>
                  <a:pt x="27679" y="20259"/>
                  <a:pt x="30679" y="18969"/>
                  <a:pt x="33207" y="16604"/>
                </a:cubicBezTo>
                <a:cubicBezTo>
                  <a:pt x="30679" y="14231"/>
                  <a:pt x="27679" y="12941"/>
                  <a:pt x="24608" y="12941"/>
                </a:cubicBezTo>
                <a:cubicBezTo>
                  <a:pt x="23809" y="12941"/>
                  <a:pt x="22992" y="13036"/>
                  <a:pt x="22192" y="13207"/>
                </a:cubicBezTo>
                <a:lnTo>
                  <a:pt x="19381" y="13826"/>
                </a:lnTo>
                <a:lnTo>
                  <a:pt x="20000" y="11008"/>
                </a:lnTo>
                <a:cubicBezTo>
                  <a:pt x="20171" y="10207"/>
                  <a:pt x="20258" y="9398"/>
                  <a:pt x="20258" y="8599"/>
                </a:cubicBezTo>
                <a:cubicBezTo>
                  <a:pt x="20258" y="5529"/>
                  <a:pt x="18977" y="2520"/>
                  <a:pt x="16604" y="1"/>
                </a:cubicBezTo>
                <a:close/>
              </a:path>
            </a:pathLst>
          </a:cu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8"/>
          <p:cNvSpPr/>
          <p:nvPr/>
        </p:nvSpPr>
        <p:spPr>
          <a:xfrm>
            <a:off x="8455175" y="733237"/>
            <a:ext cx="289067" cy="289076"/>
          </a:xfrm>
          <a:custGeom>
            <a:avLst/>
            <a:gdLst/>
            <a:ahLst/>
            <a:cxnLst/>
            <a:rect l="l" t="t" r="r" b="b"/>
            <a:pathLst>
              <a:path w="33207" h="33208" extrusionOk="0">
                <a:moveTo>
                  <a:pt x="16604" y="1"/>
                </a:moveTo>
                <a:cubicBezTo>
                  <a:pt x="14230" y="2520"/>
                  <a:pt x="12949" y="5529"/>
                  <a:pt x="12949" y="8599"/>
                </a:cubicBezTo>
                <a:cubicBezTo>
                  <a:pt x="12949" y="9398"/>
                  <a:pt x="13036" y="10207"/>
                  <a:pt x="13207" y="11008"/>
                </a:cubicBezTo>
                <a:lnTo>
                  <a:pt x="13826" y="13826"/>
                </a:lnTo>
                <a:lnTo>
                  <a:pt x="11015" y="13207"/>
                </a:lnTo>
                <a:cubicBezTo>
                  <a:pt x="10215" y="13036"/>
                  <a:pt x="9408" y="12941"/>
                  <a:pt x="8599" y="12941"/>
                </a:cubicBezTo>
                <a:cubicBezTo>
                  <a:pt x="5529" y="12941"/>
                  <a:pt x="2528" y="14231"/>
                  <a:pt x="0" y="16604"/>
                </a:cubicBezTo>
                <a:cubicBezTo>
                  <a:pt x="2528" y="18969"/>
                  <a:pt x="5529" y="20259"/>
                  <a:pt x="8599" y="20259"/>
                </a:cubicBezTo>
                <a:lnTo>
                  <a:pt x="8607" y="20259"/>
                </a:lnTo>
                <a:cubicBezTo>
                  <a:pt x="9408" y="20259"/>
                  <a:pt x="10215" y="20172"/>
                  <a:pt x="11015" y="19992"/>
                </a:cubicBezTo>
                <a:lnTo>
                  <a:pt x="13826" y="19373"/>
                </a:lnTo>
                <a:lnTo>
                  <a:pt x="13207" y="22192"/>
                </a:lnTo>
                <a:cubicBezTo>
                  <a:pt x="13036" y="22993"/>
                  <a:pt x="12949" y="23802"/>
                  <a:pt x="12949" y="24600"/>
                </a:cubicBezTo>
                <a:cubicBezTo>
                  <a:pt x="12949" y="27679"/>
                  <a:pt x="14230" y="30679"/>
                  <a:pt x="16604" y="33207"/>
                </a:cubicBezTo>
                <a:cubicBezTo>
                  <a:pt x="18977" y="30679"/>
                  <a:pt x="20258" y="27679"/>
                  <a:pt x="20258" y="24600"/>
                </a:cubicBezTo>
                <a:cubicBezTo>
                  <a:pt x="20258" y="23802"/>
                  <a:pt x="20171" y="22993"/>
                  <a:pt x="20000" y="22192"/>
                </a:cubicBezTo>
                <a:lnTo>
                  <a:pt x="19381" y="19373"/>
                </a:lnTo>
                <a:lnTo>
                  <a:pt x="22192" y="19992"/>
                </a:lnTo>
                <a:cubicBezTo>
                  <a:pt x="22992" y="20172"/>
                  <a:pt x="23801" y="20259"/>
                  <a:pt x="24600" y="20259"/>
                </a:cubicBezTo>
                <a:lnTo>
                  <a:pt x="24608" y="20259"/>
                </a:lnTo>
                <a:cubicBezTo>
                  <a:pt x="27679" y="20259"/>
                  <a:pt x="30679" y="18969"/>
                  <a:pt x="33207" y="16604"/>
                </a:cubicBezTo>
                <a:cubicBezTo>
                  <a:pt x="30679" y="14231"/>
                  <a:pt x="27679" y="12941"/>
                  <a:pt x="24608" y="12941"/>
                </a:cubicBezTo>
                <a:cubicBezTo>
                  <a:pt x="23809" y="12941"/>
                  <a:pt x="22992" y="13036"/>
                  <a:pt x="22192" y="13207"/>
                </a:cubicBezTo>
                <a:lnTo>
                  <a:pt x="19381" y="13826"/>
                </a:lnTo>
                <a:lnTo>
                  <a:pt x="20000" y="11008"/>
                </a:lnTo>
                <a:cubicBezTo>
                  <a:pt x="20171" y="10207"/>
                  <a:pt x="20258" y="9398"/>
                  <a:pt x="20258" y="8599"/>
                </a:cubicBezTo>
                <a:cubicBezTo>
                  <a:pt x="20258" y="5529"/>
                  <a:pt x="18977" y="2520"/>
                  <a:pt x="16604" y="1"/>
                </a:cubicBezTo>
                <a:close/>
              </a:path>
            </a:pathLst>
          </a:cu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8"/>
          <p:cNvSpPr/>
          <p:nvPr/>
        </p:nvSpPr>
        <p:spPr>
          <a:xfrm>
            <a:off x="5650237" y="733249"/>
            <a:ext cx="289067" cy="289076"/>
          </a:xfrm>
          <a:custGeom>
            <a:avLst/>
            <a:gdLst/>
            <a:ahLst/>
            <a:cxnLst/>
            <a:rect l="l" t="t" r="r" b="b"/>
            <a:pathLst>
              <a:path w="33207" h="33208" extrusionOk="0">
                <a:moveTo>
                  <a:pt x="16604" y="1"/>
                </a:moveTo>
                <a:cubicBezTo>
                  <a:pt x="14230" y="2520"/>
                  <a:pt x="12949" y="5529"/>
                  <a:pt x="12949" y="8599"/>
                </a:cubicBezTo>
                <a:cubicBezTo>
                  <a:pt x="12949" y="9398"/>
                  <a:pt x="13036" y="10207"/>
                  <a:pt x="13207" y="11008"/>
                </a:cubicBezTo>
                <a:lnTo>
                  <a:pt x="13826" y="13826"/>
                </a:lnTo>
                <a:lnTo>
                  <a:pt x="11015" y="13207"/>
                </a:lnTo>
                <a:cubicBezTo>
                  <a:pt x="10215" y="13036"/>
                  <a:pt x="9408" y="12941"/>
                  <a:pt x="8599" y="12941"/>
                </a:cubicBezTo>
                <a:cubicBezTo>
                  <a:pt x="5529" y="12941"/>
                  <a:pt x="2528" y="14231"/>
                  <a:pt x="0" y="16604"/>
                </a:cubicBezTo>
                <a:cubicBezTo>
                  <a:pt x="2528" y="18969"/>
                  <a:pt x="5529" y="20259"/>
                  <a:pt x="8599" y="20259"/>
                </a:cubicBezTo>
                <a:lnTo>
                  <a:pt x="8607" y="20259"/>
                </a:lnTo>
                <a:cubicBezTo>
                  <a:pt x="9408" y="20259"/>
                  <a:pt x="10215" y="20172"/>
                  <a:pt x="11015" y="19992"/>
                </a:cubicBezTo>
                <a:lnTo>
                  <a:pt x="13826" y="19373"/>
                </a:lnTo>
                <a:lnTo>
                  <a:pt x="13207" y="22192"/>
                </a:lnTo>
                <a:cubicBezTo>
                  <a:pt x="13036" y="22993"/>
                  <a:pt x="12949" y="23802"/>
                  <a:pt x="12949" y="24600"/>
                </a:cubicBezTo>
                <a:cubicBezTo>
                  <a:pt x="12949" y="27679"/>
                  <a:pt x="14230" y="30679"/>
                  <a:pt x="16604" y="33207"/>
                </a:cubicBezTo>
                <a:cubicBezTo>
                  <a:pt x="18977" y="30679"/>
                  <a:pt x="20258" y="27679"/>
                  <a:pt x="20258" y="24600"/>
                </a:cubicBezTo>
                <a:cubicBezTo>
                  <a:pt x="20258" y="23802"/>
                  <a:pt x="20171" y="22993"/>
                  <a:pt x="20000" y="22192"/>
                </a:cubicBezTo>
                <a:lnTo>
                  <a:pt x="19381" y="19373"/>
                </a:lnTo>
                <a:lnTo>
                  <a:pt x="22192" y="19992"/>
                </a:lnTo>
                <a:cubicBezTo>
                  <a:pt x="22992" y="20172"/>
                  <a:pt x="23801" y="20259"/>
                  <a:pt x="24600" y="20259"/>
                </a:cubicBezTo>
                <a:lnTo>
                  <a:pt x="24608" y="20259"/>
                </a:lnTo>
                <a:cubicBezTo>
                  <a:pt x="27679" y="20259"/>
                  <a:pt x="30679" y="18969"/>
                  <a:pt x="33207" y="16604"/>
                </a:cubicBezTo>
                <a:cubicBezTo>
                  <a:pt x="30679" y="14231"/>
                  <a:pt x="27679" y="12941"/>
                  <a:pt x="24608" y="12941"/>
                </a:cubicBezTo>
                <a:cubicBezTo>
                  <a:pt x="23809" y="12941"/>
                  <a:pt x="22992" y="13036"/>
                  <a:pt x="22192" y="13207"/>
                </a:cubicBezTo>
                <a:lnTo>
                  <a:pt x="19381" y="13826"/>
                </a:lnTo>
                <a:lnTo>
                  <a:pt x="20000" y="11008"/>
                </a:lnTo>
                <a:cubicBezTo>
                  <a:pt x="20171" y="10207"/>
                  <a:pt x="20258" y="9398"/>
                  <a:pt x="20258" y="8599"/>
                </a:cubicBezTo>
                <a:cubicBezTo>
                  <a:pt x="20258" y="5529"/>
                  <a:pt x="18977" y="2520"/>
                  <a:pt x="16604" y="1"/>
                </a:cubicBezTo>
                <a:close/>
              </a:path>
            </a:pathLst>
          </a:cu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8"/>
          <p:cNvSpPr/>
          <p:nvPr/>
        </p:nvSpPr>
        <p:spPr>
          <a:xfrm>
            <a:off x="5650225" y="4121199"/>
            <a:ext cx="289067" cy="289076"/>
          </a:xfrm>
          <a:custGeom>
            <a:avLst/>
            <a:gdLst/>
            <a:ahLst/>
            <a:cxnLst/>
            <a:rect l="l" t="t" r="r" b="b"/>
            <a:pathLst>
              <a:path w="33207" h="33208" extrusionOk="0">
                <a:moveTo>
                  <a:pt x="16604" y="1"/>
                </a:moveTo>
                <a:cubicBezTo>
                  <a:pt x="14230" y="2520"/>
                  <a:pt x="12949" y="5529"/>
                  <a:pt x="12949" y="8599"/>
                </a:cubicBezTo>
                <a:cubicBezTo>
                  <a:pt x="12949" y="9398"/>
                  <a:pt x="13036" y="10207"/>
                  <a:pt x="13207" y="11008"/>
                </a:cubicBezTo>
                <a:lnTo>
                  <a:pt x="13826" y="13826"/>
                </a:lnTo>
                <a:lnTo>
                  <a:pt x="11015" y="13207"/>
                </a:lnTo>
                <a:cubicBezTo>
                  <a:pt x="10215" y="13036"/>
                  <a:pt x="9408" y="12941"/>
                  <a:pt x="8599" y="12941"/>
                </a:cubicBezTo>
                <a:cubicBezTo>
                  <a:pt x="5529" y="12941"/>
                  <a:pt x="2528" y="14231"/>
                  <a:pt x="0" y="16604"/>
                </a:cubicBezTo>
                <a:cubicBezTo>
                  <a:pt x="2528" y="18969"/>
                  <a:pt x="5529" y="20259"/>
                  <a:pt x="8599" y="20259"/>
                </a:cubicBezTo>
                <a:lnTo>
                  <a:pt x="8607" y="20259"/>
                </a:lnTo>
                <a:cubicBezTo>
                  <a:pt x="9408" y="20259"/>
                  <a:pt x="10215" y="20172"/>
                  <a:pt x="11015" y="19992"/>
                </a:cubicBezTo>
                <a:lnTo>
                  <a:pt x="13826" y="19373"/>
                </a:lnTo>
                <a:lnTo>
                  <a:pt x="13207" y="22192"/>
                </a:lnTo>
                <a:cubicBezTo>
                  <a:pt x="13036" y="22993"/>
                  <a:pt x="12949" y="23802"/>
                  <a:pt x="12949" y="24600"/>
                </a:cubicBezTo>
                <a:cubicBezTo>
                  <a:pt x="12949" y="27679"/>
                  <a:pt x="14230" y="30679"/>
                  <a:pt x="16604" y="33207"/>
                </a:cubicBezTo>
                <a:cubicBezTo>
                  <a:pt x="18977" y="30679"/>
                  <a:pt x="20258" y="27679"/>
                  <a:pt x="20258" y="24600"/>
                </a:cubicBezTo>
                <a:cubicBezTo>
                  <a:pt x="20258" y="23802"/>
                  <a:pt x="20171" y="22993"/>
                  <a:pt x="20000" y="22192"/>
                </a:cubicBezTo>
                <a:lnTo>
                  <a:pt x="19381" y="19373"/>
                </a:lnTo>
                <a:lnTo>
                  <a:pt x="22192" y="19992"/>
                </a:lnTo>
                <a:cubicBezTo>
                  <a:pt x="22992" y="20172"/>
                  <a:pt x="23801" y="20259"/>
                  <a:pt x="24600" y="20259"/>
                </a:cubicBezTo>
                <a:lnTo>
                  <a:pt x="24608" y="20259"/>
                </a:lnTo>
                <a:cubicBezTo>
                  <a:pt x="27679" y="20259"/>
                  <a:pt x="30679" y="18969"/>
                  <a:pt x="33207" y="16604"/>
                </a:cubicBezTo>
                <a:cubicBezTo>
                  <a:pt x="30679" y="14231"/>
                  <a:pt x="27679" y="12941"/>
                  <a:pt x="24608" y="12941"/>
                </a:cubicBezTo>
                <a:cubicBezTo>
                  <a:pt x="23809" y="12941"/>
                  <a:pt x="22992" y="13036"/>
                  <a:pt x="22192" y="13207"/>
                </a:cubicBezTo>
                <a:lnTo>
                  <a:pt x="19381" y="13826"/>
                </a:lnTo>
                <a:lnTo>
                  <a:pt x="20000" y="11008"/>
                </a:lnTo>
                <a:cubicBezTo>
                  <a:pt x="20171" y="10207"/>
                  <a:pt x="20258" y="9398"/>
                  <a:pt x="20258" y="8599"/>
                </a:cubicBezTo>
                <a:cubicBezTo>
                  <a:pt x="20258" y="5529"/>
                  <a:pt x="18977" y="2520"/>
                  <a:pt x="16604" y="1"/>
                </a:cubicBezTo>
                <a:close/>
              </a:path>
            </a:pathLst>
          </a:cu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grpSp>
        <p:nvGrpSpPr>
          <p:cNvPr id="476" name="Google Shape;476;p39"/>
          <p:cNvGrpSpPr/>
          <p:nvPr/>
        </p:nvGrpSpPr>
        <p:grpSpPr>
          <a:xfrm>
            <a:off x="7340494" y="816800"/>
            <a:ext cx="1009103" cy="1231522"/>
            <a:chOff x="7818666" y="1110028"/>
            <a:chExt cx="837430" cy="1022010"/>
          </a:xfrm>
        </p:grpSpPr>
        <p:sp>
          <p:nvSpPr>
            <p:cNvPr id="477" name="Google Shape;477;p39"/>
            <p:cNvSpPr/>
            <p:nvPr/>
          </p:nvSpPr>
          <p:spPr>
            <a:xfrm rot="2752264">
              <a:off x="8026543" y="1199249"/>
              <a:ext cx="427815" cy="423515"/>
            </a:xfrm>
            <a:custGeom>
              <a:avLst/>
              <a:gdLst/>
              <a:ahLst/>
              <a:cxnLst/>
              <a:rect l="l" t="t" r="r" b="b"/>
              <a:pathLst>
                <a:path w="17112" h="16940" extrusionOk="0">
                  <a:moveTo>
                    <a:pt x="1548" y="0"/>
                  </a:moveTo>
                  <a:cubicBezTo>
                    <a:pt x="1103" y="0"/>
                    <a:pt x="655" y="9"/>
                    <a:pt x="199" y="27"/>
                  </a:cubicBezTo>
                  <a:cubicBezTo>
                    <a:pt x="1" y="6218"/>
                    <a:pt x="1144" y="11961"/>
                    <a:pt x="3484" y="16940"/>
                  </a:cubicBezTo>
                  <a:cubicBezTo>
                    <a:pt x="6218" y="16234"/>
                    <a:pt x="9012" y="15857"/>
                    <a:pt x="11841" y="15857"/>
                  </a:cubicBezTo>
                  <a:cubicBezTo>
                    <a:pt x="13337" y="15857"/>
                    <a:pt x="14842" y="15960"/>
                    <a:pt x="16338" y="16166"/>
                  </a:cubicBezTo>
                  <a:cubicBezTo>
                    <a:pt x="16140" y="14670"/>
                    <a:pt x="16028" y="13164"/>
                    <a:pt x="16036" y="11668"/>
                  </a:cubicBezTo>
                  <a:cubicBezTo>
                    <a:pt x="16036" y="8840"/>
                    <a:pt x="16406" y="6044"/>
                    <a:pt x="17112" y="3310"/>
                  </a:cubicBezTo>
                  <a:cubicBezTo>
                    <a:pt x="12504" y="1135"/>
                    <a:pt x="7223" y="0"/>
                    <a:pt x="1548" y="0"/>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9"/>
            <p:cNvSpPr/>
            <p:nvPr/>
          </p:nvSpPr>
          <p:spPr>
            <a:xfrm rot="2752264">
              <a:off x="7941270" y="1417212"/>
              <a:ext cx="592221" cy="592221"/>
            </a:xfrm>
            <a:custGeom>
              <a:avLst/>
              <a:gdLst/>
              <a:ahLst/>
              <a:cxnLst/>
              <a:rect l="l" t="t" r="r" b="b"/>
              <a:pathLst>
                <a:path w="23688" h="23688" extrusionOk="0">
                  <a:moveTo>
                    <a:pt x="15151" y="0"/>
                  </a:moveTo>
                  <a:cubicBezTo>
                    <a:pt x="14668" y="2149"/>
                    <a:pt x="14420" y="4334"/>
                    <a:pt x="14420" y="6534"/>
                  </a:cubicBezTo>
                  <a:cubicBezTo>
                    <a:pt x="14420" y="8659"/>
                    <a:pt x="14651" y="10799"/>
                    <a:pt x="15116" y="12914"/>
                  </a:cubicBezTo>
                  <a:lnTo>
                    <a:pt x="15735" y="15735"/>
                  </a:lnTo>
                  <a:lnTo>
                    <a:pt x="12914" y="15116"/>
                  </a:lnTo>
                  <a:cubicBezTo>
                    <a:pt x="10809" y="14652"/>
                    <a:pt x="8659" y="14418"/>
                    <a:pt x="6535" y="14418"/>
                  </a:cubicBezTo>
                  <a:cubicBezTo>
                    <a:pt x="4333" y="14418"/>
                    <a:pt x="2150" y="14668"/>
                    <a:pt x="0" y="15149"/>
                  </a:cubicBezTo>
                  <a:cubicBezTo>
                    <a:pt x="1178" y="17016"/>
                    <a:pt x="2544" y="18735"/>
                    <a:pt x="4102" y="20291"/>
                  </a:cubicBezTo>
                  <a:cubicBezTo>
                    <a:pt x="5365" y="21556"/>
                    <a:pt x="6733" y="22673"/>
                    <a:pt x="8186" y="23688"/>
                  </a:cubicBezTo>
                  <a:cubicBezTo>
                    <a:pt x="11564" y="21692"/>
                    <a:pt x="15330" y="20223"/>
                    <a:pt x="19389" y="19389"/>
                  </a:cubicBezTo>
                  <a:cubicBezTo>
                    <a:pt x="20231" y="15330"/>
                    <a:pt x="21694" y="11564"/>
                    <a:pt x="23688" y="8176"/>
                  </a:cubicBezTo>
                  <a:cubicBezTo>
                    <a:pt x="22683" y="6732"/>
                    <a:pt x="21556" y="5366"/>
                    <a:pt x="20291" y="4101"/>
                  </a:cubicBezTo>
                  <a:cubicBezTo>
                    <a:pt x="18735" y="2545"/>
                    <a:pt x="17016" y="1179"/>
                    <a:pt x="15151" y="0"/>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 name="Google Shape;479;p39"/>
          <p:cNvGrpSpPr/>
          <p:nvPr/>
        </p:nvGrpSpPr>
        <p:grpSpPr>
          <a:xfrm rot="10800000" flipH="1">
            <a:off x="6284950" y="3259104"/>
            <a:ext cx="1009103" cy="1231522"/>
            <a:chOff x="7818666" y="1110028"/>
            <a:chExt cx="837430" cy="1022010"/>
          </a:xfrm>
        </p:grpSpPr>
        <p:sp>
          <p:nvSpPr>
            <p:cNvPr id="480" name="Google Shape;480;p39"/>
            <p:cNvSpPr/>
            <p:nvPr/>
          </p:nvSpPr>
          <p:spPr>
            <a:xfrm rot="2752264">
              <a:off x="8026543" y="1199249"/>
              <a:ext cx="427815" cy="423515"/>
            </a:xfrm>
            <a:custGeom>
              <a:avLst/>
              <a:gdLst/>
              <a:ahLst/>
              <a:cxnLst/>
              <a:rect l="l" t="t" r="r" b="b"/>
              <a:pathLst>
                <a:path w="17112" h="16940" extrusionOk="0">
                  <a:moveTo>
                    <a:pt x="1548" y="0"/>
                  </a:moveTo>
                  <a:cubicBezTo>
                    <a:pt x="1103" y="0"/>
                    <a:pt x="655" y="9"/>
                    <a:pt x="199" y="27"/>
                  </a:cubicBezTo>
                  <a:cubicBezTo>
                    <a:pt x="1" y="6218"/>
                    <a:pt x="1144" y="11961"/>
                    <a:pt x="3484" y="16940"/>
                  </a:cubicBezTo>
                  <a:cubicBezTo>
                    <a:pt x="6218" y="16234"/>
                    <a:pt x="9012" y="15857"/>
                    <a:pt x="11841" y="15857"/>
                  </a:cubicBezTo>
                  <a:cubicBezTo>
                    <a:pt x="13337" y="15857"/>
                    <a:pt x="14842" y="15960"/>
                    <a:pt x="16338" y="16166"/>
                  </a:cubicBezTo>
                  <a:cubicBezTo>
                    <a:pt x="16140" y="14670"/>
                    <a:pt x="16028" y="13164"/>
                    <a:pt x="16036" y="11668"/>
                  </a:cubicBezTo>
                  <a:cubicBezTo>
                    <a:pt x="16036" y="8840"/>
                    <a:pt x="16406" y="6044"/>
                    <a:pt x="17112" y="3310"/>
                  </a:cubicBezTo>
                  <a:cubicBezTo>
                    <a:pt x="12504" y="1135"/>
                    <a:pt x="7223" y="0"/>
                    <a:pt x="1548" y="0"/>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9"/>
            <p:cNvSpPr/>
            <p:nvPr/>
          </p:nvSpPr>
          <p:spPr>
            <a:xfrm rot="2752264">
              <a:off x="7941270" y="1417212"/>
              <a:ext cx="592221" cy="592221"/>
            </a:xfrm>
            <a:custGeom>
              <a:avLst/>
              <a:gdLst/>
              <a:ahLst/>
              <a:cxnLst/>
              <a:rect l="l" t="t" r="r" b="b"/>
              <a:pathLst>
                <a:path w="23688" h="23688" extrusionOk="0">
                  <a:moveTo>
                    <a:pt x="15151" y="0"/>
                  </a:moveTo>
                  <a:cubicBezTo>
                    <a:pt x="14668" y="2149"/>
                    <a:pt x="14420" y="4334"/>
                    <a:pt x="14420" y="6534"/>
                  </a:cubicBezTo>
                  <a:cubicBezTo>
                    <a:pt x="14420" y="8659"/>
                    <a:pt x="14651" y="10799"/>
                    <a:pt x="15116" y="12914"/>
                  </a:cubicBezTo>
                  <a:lnTo>
                    <a:pt x="15735" y="15735"/>
                  </a:lnTo>
                  <a:lnTo>
                    <a:pt x="12914" y="15116"/>
                  </a:lnTo>
                  <a:cubicBezTo>
                    <a:pt x="10809" y="14652"/>
                    <a:pt x="8659" y="14418"/>
                    <a:pt x="6535" y="14418"/>
                  </a:cubicBezTo>
                  <a:cubicBezTo>
                    <a:pt x="4333" y="14418"/>
                    <a:pt x="2150" y="14668"/>
                    <a:pt x="0" y="15149"/>
                  </a:cubicBezTo>
                  <a:cubicBezTo>
                    <a:pt x="1178" y="17016"/>
                    <a:pt x="2544" y="18735"/>
                    <a:pt x="4102" y="20291"/>
                  </a:cubicBezTo>
                  <a:cubicBezTo>
                    <a:pt x="5365" y="21556"/>
                    <a:pt x="6733" y="22673"/>
                    <a:pt x="8186" y="23688"/>
                  </a:cubicBezTo>
                  <a:cubicBezTo>
                    <a:pt x="11564" y="21692"/>
                    <a:pt x="15330" y="20223"/>
                    <a:pt x="19389" y="19389"/>
                  </a:cubicBezTo>
                  <a:cubicBezTo>
                    <a:pt x="20231" y="15330"/>
                    <a:pt x="21694" y="11564"/>
                    <a:pt x="23688" y="8176"/>
                  </a:cubicBezTo>
                  <a:cubicBezTo>
                    <a:pt x="22683" y="6732"/>
                    <a:pt x="21556" y="5366"/>
                    <a:pt x="20291" y="4101"/>
                  </a:cubicBezTo>
                  <a:cubicBezTo>
                    <a:pt x="18735" y="2545"/>
                    <a:pt x="17016" y="1179"/>
                    <a:pt x="15151" y="0"/>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2" name="Google Shape;482;p39"/>
          <p:cNvSpPr/>
          <p:nvPr/>
        </p:nvSpPr>
        <p:spPr>
          <a:xfrm rot="5400000">
            <a:off x="5683516" y="1654808"/>
            <a:ext cx="3200728" cy="1997838"/>
          </a:xfrm>
          <a:custGeom>
            <a:avLst/>
            <a:gdLst/>
            <a:ahLst/>
            <a:cxnLst/>
            <a:rect l="l" t="t" r="r" b="b"/>
            <a:pathLst>
              <a:path w="267340" h="170938" extrusionOk="0">
                <a:moveTo>
                  <a:pt x="133670" y="1"/>
                </a:moveTo>
                <a:cubicBezTo>
                  <a:pt x="59848" y="1"/>
                  <a:pt x="1" y="38269"/>
                  <a:pt x="1" y="85469"/>
                </a:cubicBezTo>
                <a:cubicBezTo>
                  <a:pt x="1" y="132669"/>
                  <a:pt x="59848" y="170937"/>
                  <a:pt x="133670" y="170937"/>
                </a:cubicBezTo>
                <a:cubicBezTo>
                  <a:pt x="207494" y="170937"/>
                  <a:pt x="267340" y="132669"/>
                  <a:pt x="267340" y="85469"/>
                </a:cubicBezTo>
                <a:cubicBezTo>
                  <a:pt x="267340" y="38269"/>
                  <a:pt x="207494" y="1"/>
                  <a:pt x="133670" y="1"/>
                </a:cubicBezTo>
                <a:close/>
              </a:path>
            </a:pathLst>
          </a:custGeom>
          <a:gradFill>
            <a:gsLst>
              <a:gs pos="0">
                <a:schemeClr val="accent1"/>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9"/>
          <p:cNvSpPr txBox="1">
            <a:spLocks noGrp="1"/>
          </p:cNvSpPr>
          <p:nvPr>
            <p:ph type="title"/>
          </p:nvPr>
        </p:nvSpPr>
        <p:spPr>
          <a:xfrm>
            <a:off x="444150" y="146025"/>
            <a:ext cx="6614100" cy="2169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500"/>
              <a:t>History Museum of Armenia</a:t>
            </a:r>
            <a:endParaRPr sz="4500"/>
          </a:p>
        </p:txBody>
      </p:sp>
      <p:sp>
        <p:nvSpPr>
          <p:cNvPr id="484" name="Google Shape;484;p39"/>
          <p:cNvSpPr txBox="1">
            <a:spLocks noGrp="1"/>
          </p:cNvSpPr>
          <p:nvPr>
            <p:ph type="subTitle" idx="1"/>
          </p:nvPr>
        </p:nvSpPr>
        <p:spPr>
          <a:xfrm>
            <a:off x="693000" y="2125541"/>
            <a:ext cx="5359500" cy="2855700"/>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a:t>Museums in Armenia often have exhibitions that showcase the history of the Armenians, and in the case of this research, the exhibition attended was that of traditional ornaments, which are inseparable from the tradition of wearing the taraz.</a:t>
            </a:r>
            <a:endParaRPr/>
          </a:p>
          <a:p>
            <a:pPr marL="0" lvl="0" indent="0" algn="l" rtl="0">
              <a:spcBef>
                <a:spcPts val="0"/>
              </a:spcBef>
              <a:spcAft>
                <a:spcPts val="0"/>
              </a:spcAft>
              <a:buNone/>
            </a:pPr>
            <a:endParaRPr/>
          </a:p>
        </p:txBody>
      </p:sp>
      <p:pic>
        <p:nvPicPr>
          <p:cNvPr id="485" name="Google Shape;485;p39"/>
          <p:cNvPicPr preferRelativeResize="0"/>
          <p:nvPr/>
        </p:nvPicPr>
        <p:blipFill>
          <a:blip r:embed="rId3">
            <a:alphaModFix/>
          </a:blip>
          <a:stretch>
            <a:fillRect/>
          </a:stretch>
        </p:blipFill>
        <p:spPr>
          <a:xfrm>
            <a:off x="5966985" y="1830874"/>
            <a:ext cx="2633786" cy="2169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grpSp>
        <p:nvGrpSpPr>
          <p:cNvPr id="490" name="Google Shape;490;p40"/>
          <p:cNvGrpSpPr/>
          <p:nvPr/>
        </p:nvGrpSpPr>
        <p:grpSpPr>
          <a:xfrm rot="2700000" flipH="1">
            <a:off x="7385964" y="652140"/>
            <a:ext cx="1084350" cy="1323353"/>
            <a:chOff x="7818666" y="1110028"/>
            <a:chExt cx="837430" cy="1022010"/>
          </a:xfrm>
        </p:grpSpPr>
        <p:sp>
          <p:nvSpPr>
            <p:cNvPr id="491" name="Google Shape;491;p40"/>
            <p:cNvSpPr/>
            <p:nvPr/>
          </p:nvSpPr>
          <p:spPr>
            <a:xfrm rot="2752264">
              <a:off x="8026543" y="1199249"/>
              <a:ext cx="427815" cy="423515"/>
            </a:xfrm>
            <a:custGeom>
              <a:avLst/>
              <a:gdLst/>
              <a:ahLst/>
              <a:cxnLst/>
              <a:rect l="l" t="t" r="r" b="b"/>
              <a:pathLst>
                <a:path w="17112" h="16940" extrusionOk="0">
                  <a:moveTo>
                    <a:pt x="1548" y="0"/>
                  </a:moveTo>
                  <a:cubicBezTo>
                    <a:pt x="1103" y="0"/>
                    <a:pt x="655" y="9"/>
                    <a:pt x="199" y="27"/>
                  </a:cubicBezTo>
                  <a:cubicBezTo>
                    <a:pt x="1" y="6218"/>
                    <a:pt x="1144" y="11961"/>
                    <a:pt x="3484" y="16940"/>
                  </a:cubicBezTo>
                  <a:cubicBezTo>
                    <a:pt x="6218" y="16234"/>
                    <a:pt x="9012" y="15857"/>
                    <a:pt x="11841" y="15857"/>
                  </a:cubicBezTo>
                  <a:cubicBezTo>
                    <a:pt x="13337" y="15857"/>
                    <a:pt x="14842" y="15960"/>
                    <a:pt x="16338" y="16166"/>
                  </a:cubicBezTo>
                  <a:cubicBezTo>
                    <a:pt x="16140" y="14670"/>
                    <a:pt x="16028" y="13164"/>
                    <a:pt x="16036" y="11668"/>
                  </a:cubicBezTo>
                  <a:cubicBezTo>
                    <a:pt x="16036" y="8840"/>
                    <a:pt x="16406" y="6044"/>
                    <a:pt x="17112" y="3310"/>
                  </a:cubicBezTo>
                  <a:cubicBezTo>
                    <a:pt x="12504" y="1135"/>
                    <a:pt x="7223" y="0"/>
                    <a:pt x="1548" y="0"/>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0"/>
            <p:cNvSpPr/>
            <p:nvPr/>
          </p:nvSpPr>
          <p:spPr>
            <a:xfrm rot="2752264">
              <a:off x="7941270" y="1417212"/>
              <a:ext cx="592221" cy="592221"/>
            </a:xfrm>
            <a:custGeom>
              <a:avLst/>
              <a:gdLst/>
              <a:ahLst/>
              <a:cxnLst/>
              <a:rect l="l" t="t" r="r" b="b"/>
              <a:pathLst>
                <a:path w="23688" h="23688" extrusionOk="0">
                  <a:moveTo>
                    <a:pt x="15151" y="0"/>
                  </a:moveTo>
                  <a:cubicBezTo>
                    <a:pt x="14668" y="2149"/>
                    <a:pt x="14420" y="4334"/>
                    <a:pt x="14420" y="6534"/>
                  </a:cubicBezTo>
                  <a:cubicBezTo>
                    <a:pt x="14420" y="8659"/>
                    <a:pt x="14651" y="10799"/>
                    <a:pt x="15116" y="12914"/>
                  </a:cubicBezTo>
                  <a:lnTo>
                    <a:pt x="15735" y="15735"/>
                  </a:lnTo>
                  <a:lnTo>
                    <a:pt x="12914" y="15116"/>
                  </a:lnTo>
                  <a:cubicBezTo>
                    <a:pt x="10809" y="14652"/>
                    <a:pt x="8659" y="14418"/>
                    <a:pt x="6535" y="14418"/>
                  </a:cubicBezTo>
                  <a:cubicBezTo>
                    <a:pt x="4333" y="14418"/>
                    <a:pt x="2150" y="14668"/>
                    <a:pt x="0" y="15149"/>
                  </a:cubicBezTo>
                  <a:cubicBezTo>
                    <a:pt x="1178" y="17016"/>
                    <a:pt x="2544" y="18735"/>
                    <a:pt x="4102" y="20291"/>
                  </a:cubicBezTo>
                  <a:cubicBezTo>
                    <a:pt x="5365" y="21556"/>
                    <a:pt x="6733" y="22673"/>
                    <a:pt x="8186" y="23688"/>
                  </a:cubicBezTo>
                  <a:cubicBezTo>
                    <a:pt x="11564" y="21692"/>
                    <a:pt x="15330" y="20223"/>
                    <a:pt x="19389" y="19389"/>
                  </a:cubicBezTo>
                  <a:cubicBezTo>
                    <a:pt x="20231" y="15330"/>
                    <a:pt x="21694" y="11564"/>
                    <a:pt x="23688" y="8176"/>
                  </a:cubicBezTo>
                  <a:cubicBezTo>
                    <a:pt x="22683" y="6732"/>
                    <a:pt x="21556" y="5366"/>
                    <a:pt x="20291" y="4101"/>
                  </a:cubicBezTo>
                  <a:cubicBezTo>
                    <a:pt x="18735" y="2545"/>
                    <a:pt x="17016" y="1179"/>
                    <a:pt x="15151" y="0"/>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40"/>
          <p:cNvGrpSpPr/>
          <p:nvPr/>
        </p:nvGrpSpPr>
        <p:grpSpPr>
          <a:xfrm rot="-8100000">
            <a:off x="5476064" y="3280065"/>
            <a:ext cx="1084350" cy="1323353"/>
            <a:chOff x="7818666" y="1110028"/>
            <a:chExt cx="837430" cy="1022010"/>
          </a:xfrm>
        </p:grpSpPr>
        <p:sp>
          <p:nvSpPr>
            <p:cNvPr id="494" name="Google Shape;494;p40"/>
            <p:cNvSpPr/>
            <p:nvPr/>
          </p:nvSpPr>
          <p:spPr>
            <a:xfrm rot="2752264">
              <a:off x="8026543" y="1199249"/>
              <a:ext cx="427815" cy="423515"/>
            </a:xfrm>
            <a:custGeom>
              <a:avLst/>
              <a:gdLst/>
              <a:ahLst/>
              <a:cxnLst/>
              <a:rect l="l" t="t" r="r" b="b"/>
              <a:pathLst>
                <a:path w="17112" h="16940" extrusionOk="0">
                  <a:moveTo>
                    <a:pt x="1548" y="0"/>
                  </a:moveTo>
                  <a:cubicBezTo>
                    <a:pt x="1103" y="0"/>
                    <a:pt x="655" y="9"/>
                    <a:pt x="199" y="27"/>
                  </a:cubicBezTo>
                  <a:cubicBezTo>
                    <a:pt x="1" y="6218"/>
                    <a:pt x="1144" y="11961"/>
                    <a:pt x="3484" y="16940"/>
                  </a:cubicBezTo>
                  <a:cubicBezTo>
                    <a:pt x="6218" y="16234"/>
                    <a:pt x="9012" y="15857"/>
                    <a:pt x="11841" y="15857"/>
                  </a:cubicBezTo>
                  <a:cubicBezTo>
                    <a:pt x="13337" y="15857"/>
                    <a:pt x="14842" y="15960"/>
                    <a:pt x="16338" y="16166"/>
                  </a:cubicBezTo>
                  <a:cubicBezTo>
                    <a:pt x="16140" y="14670"/>
                    <a:pt x="16028" y="13164"/>
                    <a:pt x="16036" y="11668"/>
                  </a:cubicBezTo>
                  <a:cubicBezTo>
                    <a:pt x="16036" y="8840"/>
                    <a:pt x="16406" y="6044"/>
                    <a:pt x="17112" y="3310"/>
                  </a:cubicBezTo>
                  <a:cubicBezTo>
                    <a:pt x="12504" y="1135"/>
                    <a:pt x="7223" y="0"/>
                    <a:pt x="1548" y="0"/>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0"/>
            <p:cNvSpPr/>
            <p:nvPr/>
          </p:nvSpPr>
          <p:spPr>
            <a:xfrm rot="2752264">
              <a:off x="7941270" y="1417212"/>
              <a:ext cx="592221" cy="592221"/>
            </a:xfrm>
            <a:custGeom>
              <a:avLst/>
              <a:gdLst/>
              <a:ahLst/>
              <a:cxnLst/>
              <a:rect l="l" t="t" r="r" b="b"/>
              <a:pathLst>
                <a:path w="23688" h="23688" extrusionOk="0">
                  <a:moveTo>
                    <a:pt x="15151" y="0"/>
                  </a:moveTo>
                  <a:cubicBezTo>
                    <a:pt x="14668" y="2149"/>
                    <a:pt x="14420" y="4334"/>
                    <a:pt x="14420" y="6534"/>
                  </a:cubicBezTo>
                  <a:cubicBezTo>
                    <a:pt x="14420" y="8659"/>
                    <a:pt x="14651" y="10799"/>
                    <a:pt x="15116" y="12914"/>
                  </a:cubicBezTo>
                  <a:lnTo>
                    <a:pt x="15735" y="15735"/>
                  </a:lnTo>
                  <a:lnTo>
                    <a:pt x="12914" y="15116"/>
                  </a:lnTo>
                  <a:cubicBezTo>
                    <a:pt x="10809" y="14652"/>
                    <a:pt x="8659" y="14418"/>
                    <a:pt x="6535" y="14418"/>
                  </a:cubicBezTo>
                  <a:cubicBezTo>
                    <a:pt x="4333" y="14418"/>
                    <a:pt x="2150" y="14668"/>
                    <a:pt x="0" y="15149"/>
                  </a:cubicBezTo>
                  <a:cubicBezTo>
                    <a:pt x="1178" y="17016"/>
                    <a:pt x="2544" y="18735"/>
                    <a:pt x="4102" y="20291"/>
                  </a:cubicBezTo>
                  <a:cubicBezTo>
                    <a:pt x="5365" y="21556"/>
                    <a:pt x="6733" y="22673"/>
                    <a:pt x="8186" y="23688"/>
                  </a:cubicBezTo>
                  <a:cubicBezTo>
                    <a:pt x="11564" y="21692"/>
                    <a:pt x="15330" y="20223"/>
                    <a:pt x="19389" y="19389"/>
                  </a:cubicBezTo>
                  <a:cubicBezTo>
                    <a:pt x="20231" y="15330"/>
                    <a:pt x="21694" y="11564"/>
                    <a:pt x="23688" y="8176"/>
                  </a:cubicBezTo>
                  <a:cubicBezTo>
                    <a:pt x="22683" y="6732"/>
                    <a:pt x="21556" y="5366"/>
                    <a:pt x="20291" y="4101"/>
                  </a:cubicBezTo>
                  <a:cubicBezTo>
                    <a:pt x="18735" y="2545"/>
                    <a:pt x="17016" y="1179"/>
                    <a:pt x="15151" y="0"/>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6" name="Google Shape;496;p40"/>
          <p:cNvSpPr txBox="1">
            <a:spLocks noGrp="1"/>
          </p:cNvSpPr>
          <p:nvPr>
            <p:ph type="title"/>
          </p:nvPr>
        </p:nvSpPr>
        <p:spPr>
          <a:xfrm>
            <a:off x="774925" y="761531"/>
            <a:ext cx="4089600" cy="176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The Armenian Identity</a:t>
            </a:r>
            <a:endParaRPr/>
          </a:p>
        </p:txBody>
      </p:sp>
      <p:sp>
        <p:nvSpPr>
          <p:cNvPr id="497" name="Google Shape;497;p40"/>
          <p:cNvSpPr txBox="1">
            <a:spLocks noGrp="1"/>
          </p:cNvSpPr>
          <p:nvPr>
            <p:ph type="body" idx="1"/>
          </p:nvPr>
        </p:nvSpPr>
        <p:spPr>
          <a:xfrm>
            <a:off x="774925" y="2082225"/>
            <a:ext cx="4271100" cy="21375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a:t>The taraz is inevitably,  form of cultural expression, which, by being unique, was part of the identity of the Armenians. </a:t>
            </a:r>
            <a:endParaRPr/>
          </a:p>
          <a:p>
            <a:pPr marL="0" lvl="0" indent="0" algn="l" rtl="0">
              <a:lnSpc>
                <a:spcPct val="150000"/>
              </a:lnSpc>
              <a:spcBef>
                <a:spcPts val="0"/>
              </a:spcBef>
              <a:spcAft>
                <a:spcPts val="0"/>
              </a:spcAft>
              <a:buNone/>
            </a:pPr>
            <a:r>
              <a:rPr lang="en"/>
              <a:t>In the modern day, it is an element of Armenian identity that provides a sense of home for many who have lost the land and culture they once called home in Western Armenia. </a:t>
            </a:r>
            <a:endParaRPr/>
          </a:p>
        </p:txBody>
      </p:sp>
      <p:pic>
        <p:nvPicPr>
          <p:cNvPr id="498" name="Google Shape;498;p40"/>
          <p:cNvPicPr preferRelativeResize="0"/>
          <p:nvPr/>
        </p:nvPicPr>
        <p:blipFill rotWithShape="1">
          <a:blip r:embed="rId3">
            <a:alphaModFix/>
          </a:blip>
          <a:srcRect l="10183" r="10191"/>
          <a:stretch/>
        </p:blipFill>
        <p:spPr>
          <a:xfrm>
            <a:off x="5639025" y="551850"/>
            <a:ext cx="2587200" cy="4039800"/>
          </a:xfrm>
          <a:prstGeom prst="ellipse">
            <a:avLst/>
          </a:prstGeom>
          <a:noFill/>
          <a:ln w="28575" cap="flat" cmpd="sng">
            <a:solidFill>
              <a:schemeClr val="accent6"/>
            </a:solidFill>
            <a:prstDash val="solid"/>
            <a:round/>
            <a:headEnd type="none" w="sm" len="sm"/>
            <a:tailEnd type="none" w="sm" len="sm"/>
          </a:ln>
        </p:spPr>
      </p:pic>
      <p:sp>
        <p:nvSpPr>
          <p:cNvPr id="499" name="Google Shape;499;p40"/>
          <p:cNvSpPr/>
          <p:nvPr/>
        </p:nvSpPr>
        <p:spPr>
          <a:xfrm>
            <a:off x="320625" y="1500187"/>
            <a:ext cx="289067" cy="289076"/>
          </a:xfrm>
          <a:custGeom>
            <a:avLst/>
            <a:gdLst/>
            <a:ahLst/>
            <a:cxnLst/>
            <a:rect l="l" t="t" r="r" b="b"/>
            <a:pathLst>
              <a:path w="33207" h="33208" extrusionOk="0">
                <a:moveTo>
                  <a:pt x="16604" y="1"/>
                </a:moveTo>
                <a:cubicBezTo>
                  <a:pt x="14230" y="2520"/>
                  <a:pt x="12949" y="5529"/>
                  <a:pt x="12949" y="8599"/>
                </a:cubicBezTo>
                <a:cubicBezTo>
                  <a:pt x="12949" y="9398"/>
                  <a:pt x="13036" y="10207"/>
                  <a:pt x="13207" y="11008"/>
                </a:cubicBezTo>
                <a:lnTo>
                  <a:pt x="13826" y="13826"/>
                </a:lnTo>
                <a:lnTo>
                  <a:pt x="11015" y="13207"/>
                </a:lnTo>
                <a:cubicBezTo>
                  <a:pt x="10215" y="13036"/>
                  <a:pt x="9408" y="12941"/>
                  <a:pt x="8599" y="12941"/>
                </a:cubicBezTo>
                <a:cubicBezTo>
                  <a:pt x="5529" y="12941"/>
                  <a:pt x="2528" y="14231"/>
                  <a:pt x="0" y="16604"/>
                </a:cubicBezTo>
                <a:cubicBezTo>
                  <a:pt x="2528" y="18969"/>
                  <a:pt x="5529" y="20259"/>
                  <a:pt x="8599" y="20259"/>
                </a:cubicBezTo>
                <a:lnTo>
                  <a:pt x="8607" y="20259"/>
                </a:lnTo>
                <a:cubicBezTo>
                  <a:pt x="9408" y="20259"/>
                  <a:pt x="10215" y="20172"/>
                  <a:pt x="11015" y="19992"/>
                </a:cubicBezTo>
                <a:lnTo>
                  <a:pt x="13826" y="19373"/>
                </a:lnTo>
                <a:lnTo>
                  <a:pt x="13207" y="22192"/>
                </a:lnTo>
                <a:cubicBezTo>
                  <a:pt x="13036" y="22993"/>
                  <a:pt x="12949" y="23802"/>
                  <a:pt x="12949" y="24600"/>
                </a:cubicBezTo>
                <a:cubicBezTo>
                  <a:pt x="12949" y="27679"/>
                  <a:pt x="14230" y="30679"/>
                  <a:pt x="16604" y="33207"/>
                </a:cubicBezTo>
                <a:cubicBezTo>
                  <a:pt x="18977" y="30679"/>
                  <a:pt x="20258" y="27679"/>
                  <a:pt x="20258" y="24600"/>
                </a:cubicBezTo>
                <a:cubicBezTo>
                  <a:pt x="20258" y="23802"/>
                  <a:pt x="20171" y="22993"/>
                  <a:pt x="20000" y="22192"/>
                </a:cubicBezTo>
                <a:lnTo>
                  <a:pt x="19381" y="19373"/>
                </a:lnTo>
                <a:lnTo>
                  <a:pt x="22192" y="19992"/>
                </a:lnTo>
                <a:cubicBezTo>
                  <a:pt x="22992" y="20172"/>
                  <a:pt x="23801" y="20259"/>
                  <a:pt x="24600" y="20259"/>
                </a:cubicBezTo>
                <a:lnTo>
                  <a:pt x="24608" y="20259"/>
                </a:lnTo>
                <a:cubicBezTo>
                  <a:pt x="27679" y="20259"/>
                  <a:pt x="30679" y="18969"/>
                  <a:pt x="33207" y="16604"/>
                </a:cubicBezTo>
                <a:cubicBezTo>
                  <a:pt x="30679" y="14231"/>
                  <a:pt x="27679" y="12941"/>
                  <a:pt x="24608" y="12941"/>
                </a:cubicBezTo>
                <a:cubicBezTo>
                  <a:pt x="23809" y="12941"/>
                  <a:pt x="22992" y="13036"/>
                  <a:pt x="22192" y="13207"/>
                </a:cubicBezTo>
                <a:lnTo>
                  <a:pt x="19381" y="13826"/>
                </a:lnTo>
                <a:lnTo>
                  <a:pt x="20000" y="11008"/>
                </a:lnTo>
                <a:cubicBezTo>
                  <a:pt x="20171" y="10207"/>
                  <a:pt x="20258" y="9398"/>
                  <a:pt x="20258" y="8599"/>
                </a:cubicBezTo>
                <a:cubicBezTo>
                  <a:pt x="20258" y="5529"/>
                  <a:pt x="18977" y="2520"/>
                  <a:pt x="16604" y="1"/>
                </a:cubicBezTo>
                <a:close/>
              </a:path>
            </a:pathLst>
          </a:cu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41"/>
          <p:cNvSpPr txBox="1">
            <a:spLocks noGrp="1"/>
          </p:cNvSpPr>
          <p:nvPr>
            <p:ph type="title"/>
          </p:nvPr>
        </p:nvSpPr>
        <p:spPr>
          <a:xfrm>
            <a:off x="3101700" y="367850"/>
            <a:ext cx="2940600" cy="797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References</a:t>
            </a:r>
            <a:endParaRPr/>
          </a:p>
        </p:txBody>
      </p:sp>
      <p:sp>
        <p:nvSpPr>
          <p:cNvPr id="505" name="Google Shape;505;p41"/>
          <p:cNvSpPr txBox="1">
            <a:spLocks noGrp="1"/>
          </p:cNvSpPr>
          <p:nvPr>
            <p:ph type="body" idx="1"/>
          </p:nvPr>
        </p:nvSpPr>
        <p:spPr>
          <a:xfrm>
            <a:off x="361500" y="1164950"/>
            <a:ext cx="8421000" cy="3329700"/>
          </a:xfrm>
          <a:prstGeom prst="rect">
            <a:avLst/>
          </a:prstGeom>
        </p:spPr>
        <p:txBody>
          <a:bodyPr spcFirstLastPara="1" wrap="square" lIns="91425" tIns="91425" rIns="91425" bIns="91425" anchor="t" anchorCtr="0">
            <a:noAutofit/>
          </a:bodyPr>
          <a:lstStyle/>
          <a:p>
            <a:pPr marL="457200" lvl="0" indent="-304800" algn="l" rtl="0">
              <a:lnSpc>
                <a:spcPct val="200000"/>
              </a:lnSpc>
              <a:spcBef>
                <a:spcPts val="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Artac, B. Y. (2018). A Period Analysis on Values Shaped by Culture: Turkish and Armenian Women's Clothing. </a:t>
            </a:r>
            <a:r>
              <a:rPr lang="en" sz="1200" i="1">
                <a:solidFill>
                  <a:srgbClr val="000000"/>
                </a:solidFill>
                <a:latin typeface="Times New Roman"/>
                <a:ea typeface="Times New Roman"/>
                <a:cs typeface="Times New Roman"/>
                <a:sym typeface="Times New Roman"/>
              </a:rPr>
              <a:t>European Scientific Journal</a:t>
            </a:r>
            <a:r>
              <a:rPr lang="en" sz="1200">
                <a:solidFill>
                  <a:srgbClr val="000000"/>
                </a:solidFill>
                <a:latin typeface="Times New Roman"/>
                <a:ea typeface="Times New Roman"/>
                <a:cs typeface="Times New Roman"/>
                <a:sym typeface="Times New Roman"/>
              </a:rPr>
              <a:t>, 14(32), 131-153. doi:10.19044/esj.2018.v14n32p131 Retrieved from </a:t>
            </a:r>
            <a:r>
              <a:rPr lang="e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http://dx.doi.org/10.19044/esj.2018.v14n32p131</a:t>
            </a:r>
            <a:endParaRPr/>
          </a:p>
          <a:p>
            <a:pPr marL="457200" lvl="0" indent="-304800" algn="l" rtl="0">
              <a:lnSpc>
                <a:spcPct val="200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Kvantidze, G. (2016). The Khalat as a Gift and the Customs Connected to it in the Life of Eastern Georgia (Ilia State University). 133-157.</a:t>
            </a:r>
            <a:endParaRPr sz="1200">
              <a:solidFill>
                <a:srgbClr val="000000"/>
              </a:solidFill>
              <a:latin typeface="Times New Roman"/>
              <a:ea typeface="Times New Roman"/>
              <a:cs typeface="Times New Roman"/>
              <a:sym typeface="Times New Roman"/>
            </a:endParaRPr>
          </a:p>
          <a:p>
            <a:pPr marL="457200" lvl="0" indent="-304800" algn="l" rtl="0">
              <a:lnSpc>
                <a:spcPct val="200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Khatcherian, N. E. (2015). </a:t>
            </a:r>
            <a:r>
              <a:rPr lang="en" sz="1200" i="1">
                <a:solidFill>
                  <a:srgbClr val="000000"/>
                </a:solidFill>
                <a:latin typeface="Times New Roman"/>
                <a:ea typeface="Times New Roman"/>
                <a:cs typeface="Times New Roman"/>
                <a:sym typeface="Times New Roman"/>
              </a:rPr>
              <a:t>Armenian Crafts in the Ottoman Empire: Cultural Exchange and Armenian Identity</a:t>
            </a:r>
            <a:r>
              <a:rPr lang="en" sz="1200">
                <a:solidFill>
                  <a:srgbClr val="000000"/>
                </a:solidFill>
                <a:latin typeface="Times New Roman"/>
                <a:ea typeface="Times New Roman"/>
                <a:cs typeface="Times New Roman"/>
                <a:sym typeface="Times New Roman"/>
              </a:rPr>
              <a:t> (Unpublished master's thesis). University of South Florida.</a:t>
            </a:r>
            <a:endParaRPr sz="1200">
              <a:solidFill>
                <a:srgbClr val="000000"/>
              </a:solidFill>
              <a:latin typeface="Times New Roman"/>
              <a:ea typeface="Times New Roman"/>
              <a:cs typeface="Times New Roman"/>
              <a:sym typeface="Times New Roman"/>
            </a:endParaRPr>
          </a:p>
          <a:p>
            <a:pPr marL="457200" lvl="0" indent="-304800" algn="l" rtl="0">
              <a:lnSpc>
                <a:spcPct val="200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Munroe, N. H. (2008). Donning the Cloak: Safavid Figural Silks and the Display of Identity. </a:t>
            </a:r>
            <a:r>
              <a:rPr lang="en" sz="1200" i="1">
                <a:solidFill>
                  <a:srgbClr val="000000"/>
                </a:solidFill>
                <a:latin typeface="Times New Roman"/>
                <a:ea typeface="Times New Roman"/>
                <a:cs typeface="Times New Roman"/>
                <a:sym typeface="Times New Roman"/>
              </a:rPr>
              <a:t>Textile Society of America Symposium Proceedings.</a:t>
            </a:r>
            <a:endParaRPr sz="1200" i="1">
              <a:solidFill>
                <a:srgbClr val="000000"/>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42"/>
          <p:cNvSpPr txBox="1">
            <a:spLocks noGrp="1"/>
          </p:cNvSpPr>
          <p:nvPr>
            <p:ph type="body" idx="1"/>
          </p:nvPr>
        </p:nvSpPr>
        <p:spPr>
          <a:xfrm>
            <a:off x="361500" y="438075"/>
            <a:ext cx="8421000" cy="3993300"/>
          </a:xfrm>
          <a:prstGeom prst="rect">
            <a:avLst/>
          </a:prstGeom>
        </p:spPr>
        <p:txBody>
          <a:bodyPr spcFirstLastPara="1" wrap="square" lIns="91425" tIns="91425" rIns="91425" bIns="91425" anchor="t" anchorCtr="0">
            <a:noAutofit/>
          </a:bodyPr>
          <a:lstStyle/>
          <a:p>
            <a:pPr marL="457200" lvl="0" indent="-304800" algn="l" rtl="0">
              <a:lnSpc>
                <a:spcPct val="200000"/>
              </a:lnSpc>
              <a:spcBef>
                <a:spcPts val="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Quataert, D. (1997). Clothing Laws, State, and Society in the Ottoman Empire, 1720-1829. </a:t>
            </a:r>
            <a:r>
              <a:rPr lang="en" sz="1200" i="1">
                <a:solidFill>
                  <a:srgbClr val="000000"/>
                </a:solidFill>
                <a:latin typeface="Times New Roman"/>
                <a:ea typeface="Times New Roman"/>
                <a:cs typeface="Times New Roman"/>
                <a:sym typeface="Times New Roman"/>
              </a:rPr>
              <a:t>International Journal of Middle East Studies</a:t>
            </a:r>
            <a:r>
              <a:rPr lang="en" sz="1200">
                <a:solidFill>
                  <a:srgbClr val="000000"/>
                </a:solidFill>
                <a:latin typeface="Times New Roman"/>
                <a:ea typeface="Times New Roman"/>
                <a:cs typeface="Times New Roman"/>
                <a:sym typeface="Times New Roman"/>
              </a:rPr>
              <a:t>, 29(3), 403-425. Retrieved from </a:t>
            </a:r>
            <a:r>
              <a:rPr lang="e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https://www.jstor.org/stable/164587</a:t>
            </a:r>
            <a:r>
              <a:rPr lang="en" sz="1200">
                <a:solidFill>
                  <a:srgbClr val="000000"/>
                </a:solidFill>
                <a:latin typeface="Times New Roman"/>
                <a:ea typeface="Times New Roman"/>
                <a:cs typeface="Times New Roman"/>
                <a:sym typeface="Times New Roman"/>
              </a:rPr>
              <a:t>.</a:t>
            </a:r>
            <a:endParaRPr sz="1200">
              <a:solidFill>
                <a:srgbClr val="000000"/>
              </a:solidFill>
              <a:latin typeface="Times New Roman"/>
              <a:ea typeface="Times New Roman"/>
              <a:cs typeface="Times New Roman"/>
              <a:sym typeface="Times New Roman"/>
            </a:endParaRPr>
          </a:p>
          <a:p>
            <a:pPr marL="457200" lvl="0" indent="-304800" algn="l" rtl="0">
              <a:lnSpc>
                <a:spcPct val="200000"/>
              </a:lnSpc>
              <a:spcBef>
                <a:spcPts val="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Inal, O. (2011). Women's Fashions in Transition: Ottoman Borderlands and the Anglo-Ottoman Exchange of Costumes. </a:t>
            </a:r>
            <a:r>
              <a:rPr lang="en" sz="1200" i="1">
                <a:solidFill>
                  <a:srgbClr val="000000"/>
                </a:solidFill>
                <a:latin typeface="Times New Roman"/>
                <a:ea typeface="Times New Roman"/>
                <a:cs typeface="Times New Roman"/>
                <a:sym typeface="Times New Roman"/>
              </a:rPr>
              <a:t>Journal of World History</a:t>
            </a:r>
            <a:r>
              <a:rPr lang="en" sz="1200">
                <a:solidFill>
                  <a:srgbClr val="000000"/>
                </a:solidFill>
                <a:latin typeface="Times New Roman"/>
                <a:ea typeface="Times New Roman"/>
                <a:cs typeface="Times New Roman"/>
                <a:sym typeface="Times New Roman"/>
              </a:rPr>
              <a:t>, 22(2), 243-272. Retrieved from </a:t>
            </a:r>
            <a:r>
              <a:rPr lang="en" sz="1200" u="sng">
                <a:solidFill>
                  <a:srgbClr val="1155CC"/>
                </a:solidFill>
                <a:latin typeface="Times New Roman"/>
                <a:ea typeface="Times New Roman"/>
                <a:cs typeface="Times New Roman"/>
                <a:sym typeface="Times New Roman"/>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https://www.jstor.org/stable/23011711</a:t>
            </a:r>
            <a:r>
              <a:rPr lang="en" sz="1200">
                <a:solidFill>
                  <a:srgbClr val="000000"/>
                </a:solidFill>
                <a:latin typeface="Times New Roman"/>
                <a:ea typeface="Times New Roman"/>
                <a:cs typeface="Times New Roman"/>
                <a:sym typeface="Times New Roman"/>
              </a:rPr>
              <a:t>.</a:t>
            </a:r>
            <a:endParaRPr sz="1200">
              <a:solidFill>
                <a:srgbClr val="000000"/>
              </a:solidFill>
              <a:latin typeface="Times New Roman"/>
              <a:ea typeface="Times New Roman"/>
              <a:cs typeface="Times New Roman"/>
              <a:sym typeface="Times New Roman"/>
            </a:endParaRPr>
          </a:p>
          <a:p>
            <a:pPr marL="457200" lvl="0" indent="-304800" algn="l" rtl="0">
              <a:lnSpc>
                <a:spcPct val="200000"/>
              </a:lnSpc>
              <a:spcBef>
                <a:spcPts val="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Gasparyan, G. (2018, November 30). Native: Costume. Retrieved from </a:t>
            </a:r>
            <a:r>
              <a:rPr lang="en" sz="1200" u="sng">
                <a:solidFill>
                  <a:srgbClr val="1155CC"/>
                </a:solidFill>
                <a:latin typeface="Times New Roman"/>
                <a:ea typeface="Times New Roman"/>
                <a:cs typeface="Times New Roman"/>
                <a:sym typeface="Times New Roman"/>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https://www.youtube.com/watch?v=pZqFBve7rq0&amp;t=111s</a:t>
            </a:r>
            <a:r>
              <a:rPr lang="en" sz="1200">
                <a:solidFill>
                  <a:srgbClr val="000000"/>
                </a:solidFill>
                <a:latin typeface="Times New Roman"/>
                <a:ea typeface="Times New Roman"/>
                <a:cs typeface="Times New Roman"/>
                <a:sym typeface="Times New Roman"/>
              </a:rPr>
              <a:t> </a:t>
            </a:r>
            <a:endParaRPr sz="1200">
              <a:solidFill>
                <a:srgbClr val="000000"/>
              </a:solidFill>
              <a:latin typeface="Times New Roman"/>
              <a:ea typeface="Times New Roman"/>
              <a:cs typeface="Times New Roman"/>
              <a:sym typeface="Times New Roman"/>
            </a:endParaRPr>
          </a:p>
          <a:p>
            <a:pPr marL="457200" lvl="0" indent="-304800" algn="l" rtl="0">
              <a:lnSpc>
                <a:spcPct val="200000"/>
              </a:lnSpc>
              <a:spcBef>
                <a:spcPts val="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Floor, W., &amp; Clawson, P. (2000). Safavid Iran's Search for Silver and Gold. </a:t>
            </a:r>
            <a:r>
              <a:rPr lang="en" sz="1200" i="1">
                <a:solidFill>
                  <a:srgbClr val="000000"/>
                </a:solidFill>
                <a:latin typeface="Times New Roman"/>
                <a:ea typeface="Times New Roman"/>
                <a:cs typeface="Times New Roman"/>
                <a:sym typeface="Times New Roman"/>
              </a:rPr>
              <a:t>International Journal of Middle East Studies</a:t>
            </a:r>
            <a:r>
              <a:rPr lang="en" sz="1200">
                <a:solidFill>
                  <a:srgbClr val="000000"/>
                </a:solidFill>
                <a:latin typeface="Times New Roman"/>
                <a:ea typeface="Times New Roman"/>
                <a:cs typeface="Times New Roman"/>
                <a:sym typeface="Times New Roman"/>
              </a:rPr>
              <a:t>, 32(3), 345-368. Retrieved from </a:t>
            </a:r>
            <a:r>
              <a:rPr lang="en" sz="1200" u="sng">
                <a:solidFill>
                  <a:srgbClr val="1155CC"/>
                </a:solidFill>
                <a:latin typeface="Times New Roman"/>
                <a:ea typeface="Times New Roman"/>
                <a:cs typeface="Times New Roman"/>
                <a:sym typeface="Times New Roman"/>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https://www.jstor.org/stable/259513</a:t>
            </a:r>
            <a:r>
              <a:rPr lang="en" sz="1200">
                <a:solidFill>
                  <a:srgbClr val="000000"/>
                </a:solidFill>
                <a:latin typeface="Times New Roman"/>
                <a:ea typeface="Times New Roman"/>
                <a:cs typeface="Times New Roman"/>
                <a:sym typeface="Times New Roman"/>
              </a:rPr>
              <a:t>.</a:t>
            </a:r>
            <a:endParaRPr sz="1200">
              <a:solidFill>
                <a:srgbClr val="000000"/>
              </a:solidFill>
              <a:latin typeface="Times New Roman"/>
              <a:ea typeface="Times New Roman"/>
              <a:cs typeface="Times New Roman"/>
              <a:sym typeface="Times New Roman"/>
            </a:endParaRPr>
          </a:p>
          <a:p>
            <a:pPr marL="457200" lvl="0" indent="-304800" algn="l" rtl="0">
              <a:lnSpc>
                <a:spcPct val="200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Patrik, A. (1983). </a:t>
            </a:r>
            <a:r>
              <a:rPr lang="en" sz="1200" i="1">
                <a:solidFill>
                  <a:srgbClr val="000000"/>
                </a:solidFill>
                <a:latin typeface="Times New Roman"/>
                <a:ea typeface="Times New Roman"/>
                <a:cs typeface="Times New Roman"/>
                <a:sym typeface="Times New Roman"/>
              </a:rPr>
              <a:t>Armenian National Costumes: From Ancient Times to Our Days.</a:t>
            </a:r>
            <a:r>
              <a:rPr lang="en" sz="1200">
                <a:solidFill>
                  <a:srgbClr val="000000"/>
                </a:solidFill>
                <a:latin typeface="Times New Roman"/>
                <a:ea typeface="Times New Roman"/>
                <a:cs typeface="Times New Roman"/>
                <a:sym typeface="Times New Roman"/>
              </a:rPr>
              <a:t> (D. S. Vardoomian, Ed.) (2nd ed.). Sovetakan Grogh.</a:t>
            </a:r>
            <a:endParaRPr sz="1200">
              <a:solidFill>
                <a:srgbClr val="000000"/>
              </a:solidFill>
              <a:latin typeface="Times New Roman"/>
              <a:ea typeface="Times New Roman"/>
              <a:cs typeface="Times New Roman"/>
              <a:sym typeface="Times New Roman"/>
            </a:endParaRPr>
          </a:p>
          <a:p>
            <a:pPr marL="457200" lvl="0" indent="-304800" algn="l" rtl="0">
              <a:lnSpc>
                <a:spcPct val="200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Vardanyan, V. (2021). </a:t>
            </a:r>
            <a:r>
              <a:rPr lang="en" sz="1200" i="1">
                <a:solidFill>
                  <a:srgbClr val="000000"/>
                </a:solidFill>
                <a:latin typeface="Times New Roman"/>
                <a:ea typeface="Times New Roman"/>
                <a:cs typeface="Times New Roman"/>
                <a:sym typeface="Times New Roman"/>
              </a:rPr>
              <a:t>National Identity, Diaspora, and Space of Belonging: an Armenian Perspective</a:t>
            </a:r>
            <a:r>
              <a:rPr lang="en" sz="1200">
                <a:solidFill>
                  <a:srgbClr val="000000"/>
                </a:solidFill>
                <a:latin typeface="Times New Roman"/>
                <a:ea typeface="Times New Roman"/>
                <a:cs typeface="Times New Roman"/>
                <a:sym typeface="Times New Roman"/>
              </a:rPr>
              <a:t>. Gomidas Institute, London. </a:t>
            </a:r>
            <a:endParaRPr sz="1200">
              <a:solidFill>
                <a:srgbClr val="000000"/>
              </a:solidFill>
              <a:latin typeface="Times New Roman"/>
              <a:ea typeface="Times New Roman"/>
              <a:cs typeface="Times New Roman"/>
              <a:sym typeface="Times New Roman"/>
            </a:endParaRPr>
          </a:p>
          <a:p>
            <a:pPr marL="0" lvl="0" indent="0" algn="l" rtl="0">
              <a:lnSpc>
                <a:spcPct val="200000"/>
              </a:lnSpc>
              <a:spcBef>
                <a:spcPts val="0"/>
              </a:spcBef>
              <a:spcAft>
                <a:spcPts val="0"/>
              </a:spcAft>
              <a:buNone/>
            </a:pPr>
            <a:endParaRPr sz="1200" i="1">
              <a:solidFill>
                <a:srgbClr val="000000"/>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43"/>
          <p:cNvSpPr txBox="1">
            <a:spLocks noGrp="1"/>
          </p:cNvSpPr>
          <p:nvPr>
            <p:ph type="title"/>
          </p:nvPr>
        </p:nvSpPr>
        <p:spPr>
          <a:xfrm>
            <a:off x="1431850" y="527475"/>
            <a:ext cx="6021000" cy="132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a:t>Thank you</a:t>
            </a:r>
            <a:endParaRPr sz="5000"/>
          </a:p>
        </p:txBody>
      </p:sp>
      <p:grpSp>
        <p:nvGrpSpPr>
          <p:cNvPr id="516" name="Google Shape;516;p43"/>
          <p:cNvGrpSpPr/>
          <p:nvPr/>
        </p:nvGrpSpPr>
        <p:grpSpPr>
          <a:xfrm rot="5400000">
            <a:off x="3127072" y="695609"/>
            <a:ext cx="2889842" cy="5616693"/>
            <a:chOff x="716144" y="2374994"/>
            <a:chExt cx="1203549" cy="2141814"/>
          </a:xfrm>
        </p:grpSpPr>
        <p:grpSp>
          <p:nvGrpSpPr>
            <p:cNvPr id="517" name="Google Shape;517;p43"/>
            <p:cNvGrpSpPr/>
            <p:nvPr/>
          </p:nvGrpSpPr>
          <p:grpSpPr>
            <a:xfrm>
              <a:off x="1331482" y="2374994"/>
              <a:ext cx="588211" cy="717860"/>
              <a:chOff x="7818666" y="1110028"/>
              <a:chExt cx="837430" cy="1022010"/>
            </a:xfrm>
          </p:grpSpPr>
          <p:sp>
            <p:nvSpPr>
              <p:cNvPr id="518" name="Google Shape;518;p43"/>
              <p:cNvSpPr/>
              <p:nvPr/>
            </p:nvSpPr>
            <p:spPr>
              <a:xfrm rot="2752264">
                <a:off x="8026543" y="1199249"/>
                <a:ext cx="427815" cy="423515"/>
              </a:xfrm>
              <a:custGeom>
                <a:avLst/>
                <a:gdLst/>
                <a:ahLst/>
                <a:cxnLst/>
                <a:rect l="l" t="t" r="r" b="b"/>
                <a:pathLst>
                  <a:path w="17112" h="16940" extrusionOk="0">
                    <a:moveTo>
                      <a:pt x="1548" y="0"/>
                    </a:moveTo>
                    <a:cubicBezTo>
                      <a:pt x="1103" y="0"/>
                      <a:pt x="655" y="9"/>
                      <a:pt x="199" y="27"/>
                    </a:cubicBezTo>
                    <a:cubicBezTo>
                      <a:pt x="1" y="6218"/>
                      <a:pt x="1144" y="11961"/>
                      <a:pt x="3484" y="16940"/>
                    </a:cubicBezTo>
                    <a:cubicBezTo>
                      <a:pt x="6218" y="16234"/>
                      <a:pt x="9012" y="15857"/>
                      <a:pt x="11841" y="15857"/>
                    </a:cubicBezTo>
                    <a:cubicBezTo>
                      <a:pt x="13337" y="15857"/>
                      <a:pt x="14842" y="15960"/>
                      <a:pt x="16338" y="16166"/>
                    </a:cubicBezTo>
                    <a:cubicBezTo>
                      <a:pt x="16140" y="14670"/>
                      <a:pt x="16028" y="13164"/>
                      <a:pt x="16036" y="11668"/>
                    </a:cubicBezTo>
                    <a:cubicBezTo>
                      <a:pt x="16036" y="8840"/>
                      <a:pt x="16406" y="6044"/>
                      <a:pt x="17112" y="3310"/>
                    </a:cubicBezTo>
                    <a:cubicBezTo>
                      <a:pt x="12504" y="1135"/>
                      <a:pt x="7223" y="0"/>
                      <a:pt x="1548" y="0"/>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3"/>
              <p:cNvSpPr/>
              <p:nvPr/>
            </p:nvSpPr>
            <p:spPr>
              <a:xfrm rot="2752264">
                <a:off x="7941270" y="1417212"/>
                <a:ext cx="592221" cy="592221"/>
              </a:xfrm>
              <a:custGeom>
                <a:avLst/>
                <a:gdLst/>
                <a:ahLst/>
                <a:cxnLst/>
                <a:rect l="l" t="t" r="r" b="b"/>
                <a:pathLst>
                  <a:path w="23688" h="23688" extrusionOk="0">
                    <a:moveTo>
                      <a:pt x="15151" y="0"/>
                    </a:moveTo>
                    <a:cubicBezTo>
                      <a:pt x="14668" y="2149"/>
                      <a:pt x="14420" y="4334"/>
                      <a:pt x="14420" y="6534"/>
                    </a:cubicBezTo>
                    <a:cubicBezTo>
                      <a:pt x="14420" y="8659"/>
                      <a:pt x="14651" y="10799"/>
                      <a:pt x="15116" y="12914"/>
                    </a:cubicBezTo>
                    <a:lnTo>
                      <a:pt x="15735" y="15735"/>
                    </a:lnTo>
                    <a:lnTo>
                      <a:pt x="12914" y="15116"/>
                    </a:lnTo>
                    <a:cubicBezTo>
                      <a:pt x="10809" y="14652"/>
                      <a:pt x="8659" y="14418"/>
                      <a:pt x="6535" y="14418"/>
                    </a:cubicBezTo>
                    <a:cubicBezTo>
                      <a:pt x="4333" y="14418"/>
                      <a:pt x="2150" y="14668"/>
                      <a:pt x="0" y="15149"/>
                    </a:cubicBezTo>
                    <a:cubicBezTo>
                      <a:pt x="1178" y="17016"/>
                      <a:pt x="2544" y="18735"/>
                      <a:pt x="4102" y="20291"/>
                    </a:cubicBezTo>
                    <a:cubicBezTo>
                      <a:pt x="5365" y="21556"/>
                      <a:pt x="6733" y="22673"/>
                      <a:pt x="8186" y="23688"/>
                    </a:cubicBezTo>
                    <a:cubicBezTo>
                      <a:pt x="11564" y="21692"/>
                      <a:pt x="15330" y="20223"/>
                      <a:pt x="19389" y="19389"/>
                    </a:cubicBezTo>
                    <a:cubicBezTo>
                      <a:pt x="20231" y="15330"/>
                      <a:pt x="21694" y="11564"/>
                      <a:pt x="23688" y="8176"/>
                    </a:cubicBezTo>
                    <a:cubicBezTo>
                      <a:pt x="22683" y="6732"/>
                      <a:pt x="21556" y="5366"/>
                      <a:pt x="20291" y="4101"/>
                    </a:cubicBezTo>
                    <a:cubicBezTo>
                      <a:pt x="18735" y="2545"/>
                      <a:pt x="17016" y="1179"/>
                      <a:pt x="15151" y="0"/>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 name="Google Shape;520;p43"/>
            <p:cNvGrpSpPr/>
            <p:nvPr/>
          </p:nvGrpSpPr>
          <p:grpSpPr>
            <a:xfrm rot="10800000" flipH="1">
              <a:off x="716144" y="3798949"/>
              <a:ext cx="588211" cy="717860"/>
              <a:chOff x="7818666" y="1110028"/>
              <a:chExt cx="837430" cy="1022010"/>
            </a:xfrm>
          </p:grpSpPr>
          <p:sp>
            <p:nvSpPr>
              <p:cNvPr id="521" name="Google Shape;521;p43"/>
              <p:cNvSpPr/>
              <p:nvPr/>
            </p:nvSpPr>
            <p:spPr>
              <a:xfrm rot="2752264">
                <a:off x="8026543" y="1199249"/>
                <a:ext cx="427815" cy="423515"/>
              </a:xfrm>
              <a:custGeom>
                <a:avLst/>
                <a:gdLst/>
                <a:ahLst/>
                <a:cxnLst/>
                <a:rect l="l" t="t" r="r" b="b"/>
                <a:pathLst>
                  <a:path w="17112" h="16940" extrusionOk="0">
                    <a:moveTo>
                      <a:pt x="1548" y="0"/>
                    </a:moveTo>
                    <a:cubicBezTo>
                      <a:pt x="1103" y="0"/>
                      <a:pt x="655" y="9"/>
                      <a:pt x="199" y="27"/>
                    </a:cubicBezTo>
                    <a:cubicBezTo>
                      <a:pt x="1" y="6218"/>
                      <a:pt x="1144" y="11961"/>
                      <a:pt x="3484" y="16940"/>
                    </a:cubicBezTo>
                    <a:cubicBezTo>
                      <a:pt x="6218" y="16234"/>
                      <a:pt x="9012" y="15857"/>
                      <a:pt x="11841" y="15857"/>
                    </a:cubicBezTo>
                    <a:cubicBezTo>
                      <a:pt x="13337" y="15857"/>
                      <a:pt x="14842" y="15960"/>
                      <a:pt x="16338" y="16166"/>
                    </a:cubicBezTo>
                    <a:cubicBezTo>
                      <a:pt x="16140" y="14670"/>
                      <a:pt x="16028" y="13164"/>
                      <a:pt x="16036" y="11668"/>
                    </a:cubicBezTo>
                    <a:cubicBezTo>
                      <a:pt x="16036" y="8840"/>
                      <a:pt x="16406" y="6044"/>
                      <a:pt x="17112" y="3310"/>
                    </a:cubicBezTo>
                    <a:cubicBezTo>
                      <a:pt x="12504" y="1135"/>
                      <a:pt x="7223" y="0"/>
                      <a:pt x="1548" y="0"/>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3"/>
              <p:cNvSpPr/>
              <p:nvPr/>
            </p:nvSpPr>
            <p:spPr>
              <a:xfrm rot="2752264">
                <a:off x="7941270" y="1417212"/>
                <a:ext cx="592221" cy="592221"/>
              </a:xfrm>
              <a:custGeom>
                <a:avLst/>
                <a:gdLst/>
                <a:ahLst/>
                <a:cxnLst/>
                <a:rect l="l" t="t" r="r" b="b"/>
                <a:pathLst>
                  <a:path w="23688" h="23688" extrusionOk="0">
                    <a:moveTo>
                      <a:pt x="15151" y="0"/>
                    </a:moveTo>
                    <a:cubicBezTo>
                      <a:pt x="14668" y="2149"/>
                      <a:pt x="14420" y="4334"/>
                      <a:pt x="14420" y="6534"/>
                    </a:cubicBezTo>
                    <a:cubicBezTo>
                      <a:pt x="14420" y="8659"/>
                      <a:pt x="14651" y="10799"/>
                      <a:pt x="15116" y="12914"/>
                    </a:cubicBezTo>
                    <a:lnTo>
                      <a:pt x="15735" y="15735"/>
                    </a:lnTo>
                    <a:lnTo>
                      <a:pt x="12914" y="15116"/>
                    </a:lnTo>
                    <a:cubicBezTo>
                      <a:pt x="10809" y="14652"/>
                      <a:pt x="8659" y="14418"/>
                      <a:pt x="6535" y="14418"/>
                    </a:cubicBezTo>
                    <a:cubicBezTo>
                      <a:pt x="4333" y="14418"/>
                      <a:pt x="2150" y="14668"/>
                      <a:pt x="0" y="15149"/>
                    </a:cubicBezTo>
                    <a:cubicBezTo>
                      <a:pt x="1178" y="17016"/>
                      <a:pt x="2544" y="18735"/>
                      <a:pt x="4102" y="20291"/>
                    </a:cubicBezTo>
                    <a:cubicBezTo>
                      <a:pt x="5365" y="21556"/>
                      <a:pt x="6733" y="22673"/>
                      <a:pt x="8186" y="23688"/>
                    </a:cubicBezTo>
                    <a:cubicBezTo>
                      <a:pt x="11564" y="21692"/>
                      <a:pt x="15330" y="20223"/>
                      <a:pt x="19389" y="19389"/>
                    </a:cubicBezTo>
                    <a:cubicBezTo>
                      <a:pt x="20231" y="15330"/>
                      <a:pt x="21694" y="11564"/>
                      <a:pt x="23688" y="8176"/>
                    </a:cubicBezTo>
                    <a:cubicBezTo>
                      <a:pt x="22683" y="6732"/>
                      <a:pt x="21556" y="5366"/>
                      <a:pt x="20291" y="4101"/>
                    </a:cubicBezTo>
                    <a:cubicBezTo>
                      <a:pt x="18735" y="2545"/>
                      <a:pt x="17016" y="1179"/>
                      <a:pt x="15151" y="0"/>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 name="Google Shape;523;p43"/>
            <p:cNvSpPr/>
            <p:nvPr/>
          </p:nvSpPr>
          <p:spPr>
            <a:xfrm rot="5400000">
              <a:off x="366157" y="2863179"/>
              <a:ext cx="1865365" cy="1164942"/>
            </a:xfrm>
            <a:custGeom>
              <a:avLst/>
              <a:gdLst/>
              <a:ahLst/>
              <a:cxnLst/>
              <a:rect l="l" t="t" r="r" b="b"/>
              <a:pathLst>
                <a:path w="267340" h="170938" extrusionOk="0">
                  <a:moveTo>
                    <a:pt x="133670" y="1"/>
                  </a:moveTo>
                  <a:cubicBezTo>
                    <a:pt x="59848" y="1"/>
                    <a:pt x="1" y="38269"/>
                    <a:pt x="1" y="85469"/>
                  </a:cubicBezTo>
                  <a:cubicBezTo>
                    <a:pt x="1" y="132669"/>
                    <a:pt x="59848" y="170937"/>
                    <a:pt x="133670" y="170937"/>
                  </a:cubicBezTo>
                  <a:cubicBezTo>
                    <a:pt x="207494" y="170937"/>
                    <a:pt x="267340" y="132669"/>
                    <a:pt x="267340" y="85469"/>
                  </a:cubicBezTo>
                  <a:cubicBezTo>
                    <a:pt x="267340" y="38269"/>
                    <a:pt x="207494" y="1"/>
                    <a:pt x="133670" y="1"/>
                  </a:cubicBezTo>
                  <a:close/>
                </a:path>
              </a:pathLst>
            </a:custGeom>
            <a:gradFill>
              <a:gsLst>
                <a:gs pos="0">
                  <a:schemeClr val="accent1"/>
                </a:gs>
                <a:gs pos="100000">
                  <a:schemeClr val="l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24" name="Google Shape;524;p43"/>
          <p:cNvPicPr preferRelativeResize="0"/>
          <p:nvPr/>
        </p:nvPicPr>
        <p:blipFill>
          <a:blip r:embed="rId3">
            <a:alphaModFix/>
          </a:blip>
          <a:stretch>
            <a:fillRect/>
          </a:stretch>
        </p:blipFill>
        <p:spPr>
          <a:xfrm>
            <a:off x="3034340" y="1584463"/>
            <a:ext cx="3075322" cy="38389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6"/>
          <p:cNvSpPr txBox="1">
            <a:spLocks noGrp="1"/>
          </p:cNvSpPr>
          <p:nvPr>
            <p:ph type="title"/>
          </p:nvPr>
        </p:nvSpPr>
        <p:spPr>
          <a:xfrm>
            <a:off x="1930500" y="699864"/>
            <a:ext cx="5283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Introduction</a:t>
            </a:r>
            <a:endParaRPr/>
          </a:p>
        </p:txBody>
      </p:sp>
      <p:sp>
        <p:nvSpPr>
          <p:cNvPr id="328" name="Google Shape;328;p26"/>
          <p:cNvSpPr txBox="1">
            <a:spLocks noGrp="1"/>
          </p:cNvSpPr>
          <p:nvPr>
            <p:ph type="subTitle" idx="1"/>
          </p:nvPr>
        </p:nvSpPr>
        <p:spPr>
          <a:xfrm>
            <a:off x="1257600" y="1687450"/>
            <a:ext cx="6628800" cy="27909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1600"/>
              <a:t>The Armenian traditional dress — the taraz — has been around for millennia. </a:t>
            </a:r>
            <a:endParaRPr sz="1600"/>
          </a:p>
          <a:p>
            <a:pPr marL="0" lvl="0" indent="0" algn="ctr" rtl="0">
              <a:lnSpc>
                <a:spcPct val="150000"/>
              </a:lnSpc>
              <a:spcBef>
                <a:spcPts val="1600"/>
              </a:spcBef>
              <a:spcAft>
                <a:spcPts val="1600"/>
              </a:spcAft>
              <a:buNone/>
            </a:pPr>
            <a:r>
              <a:rPr lang="en" sz="1600"/>
              <a:t>It has changed throughout centuries under foreign domination, ultimately, in the nineteenth and the first decade of the twentieth centuries, becoming the taraz we know today — after which it was not worn again by the Armenian masses.</a:t>
            </a:r>
            <a:endParaRPr sz="1600"/>
          </a:p>
        </p:txBody>
      </p:sp>
      <p:sp>
        <p:nvSpPr>
          <p:cNvPr id="329" name="Google Shape;329;p26"/>
          <p:cNvSpPr/>
          <p:nvPr/>
        </p:nvSpPr>
        <p:spPr>
          <a:xfrm>
            <a:off x="1487125" y="976237"/>
            <a:ext cx="289067" cy="289076"/>
          </a:xfrm>
          <a:custGeom>
            <a:avLst/>
            <a:gdLst/>
            <a:ahLst/>
            <a:cxnLst/>
            <a:rect l="l" t="t" r="r" b="b"/>
            <a:pathLst>
              <a:path w="33207" h="33208" extrusionOk="0">
                <a:moveTo>
                  <a:pt x="16604" y="1"/>
                </a:moveTo>
                <a:cubicBezTo>
                  <a:pt x="14230" y="2520"/>
                  <a:pt x="12949" y="5529"/>
                  <a:pt x="12949" y="8599"/>
                </a:cubicBezTo>
                <a:cubicBezTo>
                  <a:pt x="12949" y="9398"/>
                  <a:pt x="13036" y="10207"/>
                  <a:pt x="13207" y="11008"/>
                </a:cubicBezTo>
                <a:lnTo>
                  <a:pt x="13826" y="13826"/>
                </a:lnTo>
                <a:lnTo>
                  <a:pt x="11015" y="13207"/>
                </a:lnTo>
                <a:cubicBezTo>
                  <a:pt x="10215" y="13036"/>
                  <a:pt x="9408" y="12941"/>
                  <a:pt x="8599" y="12941"/>
                </a:cubicBezTo>
                <a:cubicBezTo>
                  <a:pt x="5529" y="12941"/>
                  <a:pt x="2528" y="14231"/>
                  <a:pt x="0" y="16604"/>
                </a:cubicBezTo>
                <a:cubicBezTo>
                  <a:pt x="2528" y="18969"/>
                  <a:pt x="5529" y="20259"/>
                  <a:pt x="8599" y="20259"/>
                </a:cubicBezTo>
                <a:lnTo>
                  <a:pt x="8607" y="20259"/>
                </a:lnTo>
                <a:cubicBezTo>
                  <a:pt x="9408" y="20259"/>
                  <a:pt x="10215" y="20172"/>
                  <a:pt x="11015" y="19992"/>
                </a:cubicBezTo>
                <a:lnTo>
                  <a:pt x="13826" y="19373"/>
                </a:lnTo>
                <a:lnTo>
                  <a:pt x="13207" y="22192"/>
                </a:lnTo>
                <a:cubicBezTo>
                  <a:pt x="13036" y="22993"/>
                  <a:pt x="12949" y="23802"/>
                  <a:pt x="12949" y="24600"/>
                </a:cubicBezTo>
                <a:cubicBezTo>
                  <a:pt x="12949" y="27679"/>
                  <a:pt x="14230" y="30679"/>
                  <a:pt x="16604" y="33207"/>
                </a:cubicBezTo>
                <a:cubicBezTo>
                  <a:pt x="18977" y="30679"/>
                  <a:pt x="20258" y="27679"/>
                  <a:pt x="20258" y="24600"/>
                </a:cubicBezTo>
                <a:cubicBezTo>
                  <a:pt x="20258" y="23802"/>
                  <a:pt x="20171" y="22993"/>
                  <a:pt x="20000" y="22192"/>
                </a:cubicBezTo>
                <a:lnTo>
                  <a:pt x="19381" y="19373"/>
                </a:lnTo>
                <a:lnTo>
                  <a:pt x="22192" y="19992"/>
                </a:lnTo>
                <a:cubicBezTo>
                  <a:pt x="22992" y="20172"/>
                  <a:pt x="23801" y="20259"/>
                  <a:pt x="24600" y="20259"/>
                </a:cubicBezTo>
                <a:lnTo>
                  <a:pt x="24608" y="20259"/>
                </a:lnTo>
                <a:cubicBezTo>
                  <a:pt x="27679" y="20259"/>
                  <a:pt x="30679" y="18969"/>
                  <a:pt x="33207" y="16604"/>
                </a:cubicBezTo>
                <a:cubicBezTo>
                  <a:pt x="30679" y="14231"/>
                  <a:pt x="27679" y="12941"/>
                  <a:pt x="24608" y="12941"/>
                </a:cubicBezTo>
                <a:cubicBezTo>
                  <a:pt x="23809" y="12941"/>
                  <a:pt x="22992" y="13036"/>
                  <a:pt x="22192" y="13207"/>
                </a:cubicBezTo>
                <a:lnTo>
                  <a:pt x="19381" y="13826"/>
                </a:lnTo>
                <a:lnTo>
                  <a:pt x="20000" y="11008"/>
                </a:lnTo>
                <a:cubicBezTo>
                  <a:pt x="20171" y="10207"/>
                  <a:pt x="20258" y="9398"/>
                  <a:pt x="20258" y="8599"/>
                </a:cubicBezTo>
                <a:cubicBezTo>
                  <a:pt x="20258" y="5529"/>
                  <a:pt x="18977" y="2520"/>
                  <a:pt x="16604" y="1"/>
                </a:cubicBezTo>
                <a:close/>
              </a:path>
            </a:pathLst>
          </a:cu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6"/>
          <p:cNvSpPr/>
          <p:nvPr/>
        </p:nvSpPr>
        <p:spPr>
          <a:xfrm>
            <a:off x="7367800" y="976224"/>
            <a:ext cx="289067" cy="289076"/>
          </a:xfrm>
          <a:custGeom>
            <a:avLst/>
            <a:gdLst/>
            <a:ahLst/>
            <a:cxnLst/>
            <a:rect l="l" t="t" r="r" b="b"/>
            <a:pathLst>
              <a:path w="33207" h="33208" extrusionOk="0">
                <a:moveTo>
                  <a:pt x="16604" y="1"/>
                </a:moveTo>
                <a:cubicBezTo>
                  <a:pt x="14230" y="2520"/>
                  <a:pt x="12949" y="5529"/>
                  <a:pt x="12949" y="8599"/>
                </a:cubicBezTo>
                <a:cubicBezTo>
                  <a:pt x="12949" y="9398"/>
                  <a:pt x="13036" y="10207"/>
                  <a:pt x="13207" y="11008"/>
                </a:cubicBezTo>
                <a:lnTo>
                  <a:pt x="13826" y="13826"/>
                </a:lnTo>
                <a:lnTo>
                  <a:pt x="11015" y="13207"/>
                </a:lnTo>
                <a:cubicBezTo>
                  <a:pt x="10215" y="13036"/>
                  <a:pt x="9408" y="12941"/>
                  <a:pt x="8599" y="12941"/>
                </a:cubicBezTo>
                <a:cubicBezTo>
                  <a:pt x="5529" y="12941"/>
                  <a:pt x="2528" y="14231"/>
                  <a:pt x="0" y="16604"/>
                </a:cubicBezTo>
                <a:cubicBezTo>
                  <a:pt x="2528" y="18969"/>
                  <a:pt x="5529" y="20259"/>
                  <a:pt x="8599" y="20259"/>
                </a:cubicBezTo>
                <a:lnTo>
                  <a:pt x="8607" y="20259"/>
                </a:lnTo>
                <a:cubicBezTo>
                  <a:pt x="9408" y="20259"/>
                  <a:pt x="10215" y="20172"/>
                  <a:pt x="11015" y="19992"/>
                </a:cubicBezTo>
                <a:lnTo>
                  <a:pt x="13826" y="19373"/>
                </a:lnTo>
                <a:lnTo>
                  <a:pt x="13207" y="22192"/>
                </a:lnTo>
                <a:cubicBezTo>
                  <a:pt x="13036" y="22993"/>
                  <a:pt x="12949" y="23802"/>
                  <a:pt x="12949" y="24600"/>
                </a:cubicBezTo>
                <a:cubicBezTo>
                  <a:pt x="12949" y="27679"/>
                  <a:pt x="14230" y="30679"/>
                  <a:pt x="16604" y="33207"/>
                </a:cubicBezTo>
                <a:cubicBezTo>
                  <a:pt x="18977" y="30679"/>
                  <a:pt x="20258" y="27679"/>
                  <a:pt x="20258" y="24600"/>
                </a:cubicBezTo>
                <a:cubicBezTo>
                  <a:pt x="20258" y="23802"/>
                  <a:pt x="20171" y="22993"/>
                  <a:pt x="20000" y="22192"/>
                </a:cubicBezTo>
                <a:lnTo>
                  <a:pt x="19381" y="19373"/>
                </a:lnTo>
                <a:lnTo>
                  <a:pt x="22192" y="19992"/>
                </a:lnTo>
                <a:cubicBezTo>
                  <a:pt x="22992" y="20172"/>
                  <a:pt x="23801" y="20259"/>
                  <a:pt x="24600" y="20259"/>
                </a:cubicBezTo>
                <a:lnTo>
                  <a:pt x="24608" y="20259"/>
                </a:lnTo>
                <a:cubicBezTo>
                  <a:pt x="27679" y="20259"/>
                  <a:pt x="30679" y="18969"/>
                  <a:pt x="33207" y="16604"/>
                </a:cubicBezTo>
                <a:cubicBezTo>
                  <a:pt x="30679" y="14231"/>
                  <a:pt x="27679" y="12941"/>
                  <a:pt x="24608" y="12941"/>
                </a:cubicBezTo>
                <a:cubicBezTo>
                  <a:pt x="23809" y="12941"/>
                  <a:pt x="22992" y="13036"/>
                  <a:pt x="22192" y="13207"/>
                </a:cubicBezTo>
                <a:lnTo>
                  <a:pt x="19381" y="13826"/>
                </a:lnTo>
                <a:lnTo>
                  <a:pt x="20000" y="11008"/>
                </a:lnTo>
                <a:cubicBezTo>
                  <a:pt x="20171" y="10207"/>
                  <a:pt x="20258" y="9398"/>
                  <a:pt x="20258" y="8599"/>
                </a:cubicBezTo>
                <a:cubicBezTo>
                  <a:pt x="20258" y="5529"/>
                  <a:pt x="18977" y="2520"/>
                  <a:pt x="16604" y="1"/>
                </a:cubicBezTo>
                <a:close/>
              </a:path>
            </a:pathLst>
          </a:cu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7"/>
          <p:cNvSpPr txBox="1">
            <a:spLocks noGrp="1"/>
          </p:cNvSpPr>
          <p:nvPr>
            <p:ph type="subTitle" idx="1"/>
          </p:nvPr>
        </p:nvSpPr>
        <p:spPr>
          <a:xfrm flipH="1">
            <a:off x="3059900" y="409050"/>
            <a:ext cx="5520300" cy="4325400"/>
          </a:xfrm>
          <a:prstGeom prst="rect">
            <a:avLst/>
          </a:prstGeom>
        </p:spPr>
        <p:txBody>
          <a:bodyPr spcFirstLastPara="1" wrap="square" lIns="91425" tIns="91425" rIns="91425" bIns="91425" anchor="ctr" anchorCtr="0">
            <a:noAutofit/>
          </a:bodyPr>
          <a:lstStyle/>
          <a:p>
            <a:pPr marL="0" lvl="0" indent="0" algn="r" rtl="0">
              <a:lnSpc>
                <a:spcPct val="150000"/>
              </a:lnSpc>
              <a:spcBef>
                <a:spcPts val="0"/>
              </a:spcBef>
              <a:spcAft>
                <a:spcPts val="0"/>
              </a:spcAft>
              <a:buNone/>
            </a:pPr>
            <a:r>
              <a:rPr lang="en" sz="1600"/>
              <a:t>The elements that made up the taraz in every region were different, yet the basic components stayed the same, making the Armenian taraz, regardless of its regional belonging, unique and distinguishable from surrounding cultures’ traditional dresses. </a:t>
            </a:r>
            <a:endParaRPr sz="1600"/>
          </a:p>
          <a:p>
            <a:pPr marL="0" lvl="0" indent="0" algn="r" rtl="0">
              <a:lnSpc>
                <a:spcPct val="150000"/>
              </a:lnSpc>
              <a:spcBef>
                <a:spcPts val="0"/>
              </a:spcBef>
              <a:spcAft>
                <a:spcPts val="0"/>
              </a:spcAft>
              <a:buNone/>
            </a:pPr>
            <a:endParaRPr sz="1600"/>
          </a:p>
          <a:p>
            <a:pPr marL="0" lvl="0" indent="0" algn="r" rtl="0">
              <a:lnSpc>
                <a:spcPct val="150000"/>
              </a:lnSpc>
              <a:spcBef>
                <a:spcPts val="0"/>
              </a:spcBef>
              <a:spcAft>
                <a:spcPts val="0"/>
              </a:spcAft>
              <a:buNone/>
            </a:pPr>
            <a:r>
              <a:rPr lang="en" sz="1600"/>
              <a:t>As these elements are making a comeback into the modern Armenian world, the focus should be on not only fashion aesthetics, but largely on understanding and correct representation of what took centuries to form.</a:t>
            </a:r>
            <a:endParaRPr/>
          </a:p>
        </p:txBody>
      </p:sp>
      <p:grpSp>
        <p:nvGrpSpPr>
          <p:cNvPr id="336" name="Google Shape;336;p27"/>
          <p:cNvGrpSpPr/>
          <p:nvPr/>
        </p:nvGrpSpPr>
        <p:grpSpPr>
          <a:xfrm rot="2789494" flipH="1">
            <a:off x="2122116" y="759115"/>
            <a:ext cx="978212" cy="1193822"/>
            <a:chOff x="7818666" y="1110028"/>
            <a:chExt cx="837430" cy="1022010"/>
          </a:xfrm>
        </p:grpSpPr>
        <p:sp>
          <p:nvSpPr>
            <p:cNvPr id="337" name="Google Shape;337;p27"/>
            <p:cNvSpPr/>
            <p:nvPr/>
          </p:nvSpPr>
          <p:spPr>
            <a:xfrm rot="2752264">
              <a:off x="8026543" y="1199249"/>
              <a:ext cx="427815" cy="423515"/>
            </a:xfrm>
            <a:custGeom>
              <a:avLst/>
              <a:gdLst/>
              <a:ahLst/>
              <a:cxnLst/>
              <a:rect l="l" t="t" r="r" b="b"/>
              <a:pathLst>
                <a:path w="17112" h="16940" extrusionOk="0">
                  <a:moveTo>
                    <a:pt x="1548" y="0"/>
                  </a:moveTo>
                  <a:cubicBezTo>
                    <a:pt x="1103" y="0"/>
                    <a:pt x="655" y="9"/>
                    <a:pt x="199" y="27"/>
                  </a:cubicBezTo>
                  <a:cubicBezTo>
                    <a:pt x="1" y="6218"/>
                    <a:pt x="1144" y="11961"/>
                    <a:pt x="3484" y="16940"/>
                  </a:cubicBezTo>
                  <a:cubicBezTo>
                    <a:pt x="6218" y="16234"/>
                    <a:pt x="9012" y="15857"/>
                    <a:pt x="11841" y="15857"/>
                  </a:cubicBezTo>
                  <a:cubicBezTo>
                    <a:pt x="13337" y="15857"/>
                    <a:pt x="14842" y="15960"/>
                    <a:pt x="16338" y="16166"/>
                  </a:cubicBezTo>
                  <a:cubicBezTo>
                    <a:pt x="16140" y="14670"/>
                    <a:pt x="16028" y="13164"/>
                    <a:pt x="16036" y="11668"/>
                  </a:cubicBezTo>
                  <a:cubicBezTo>
                    <a:pt x="16036" y="8840"/>
                    <a:pt x="16406" y="6044"/>
                    <a:pt x="17112" y="3310"/>
                  </a:cubicBezTo>
                  <a:cubicBezTo>
                    <a:pt x="12504" y="1135"/>
                    <a:pt x="7223" y="0"/>
                    <a:pt x="1548" y="0"/>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7"/>
            <p:cNvSpPr/>
            <p:nvPr/>
          </p:nvSpPr>
          <p:spPr>
            <a:xfrm rot="2752264">
              <a:off x="7941270" y="1417212"/>
              <a:ext cx="592221" cy="592221"/>
            </a:xfrm>
            <a:custGeom>
              <a:avLst/>
              <a:gdLst/>
              <a:ahLst/>
              <a:cxnLst/>
              <a:rect l="l" t="t" r="r" b="b"/>
              <a:pathLst>
                <a:path w="23688" h="23688" extrusionOk="0">
                  <a:moveTo>
                    <a:pt x="15151" y="0"/>
                  </a:moveTo>
                  <a:cubicBezTo>
                    <a:pt x="14668" y="2149"/>
                    <a:pt x="14420" y="4334"/>
                    <a:pt x="14420" y="6534"/>
                  </a:cubicBezTo>
                  <a:cubicBezTo>
                    <a:pt x="14420" y="8659"/>
                    <a:pt x="14651" y="10799"/>
                    <a:pt x="15116" y="12914"/>
                  </a:cubicBezTo>
                  <a:lnTo>
                    <a:pt x="15735" y="15735"/>
                  </a:lnTo>
                  <a:lnTo>
                    <a:pt x="12914" y="15116"/>
                  </a:lnTo>
                  <a:cubicBezTo>
                    <a:pt x="10809" y="14652"/>
                    <a:pt x="8659" y="14418"/>
                    <a:pt x="6535" y="14418"/>
                  </a:cubicBezTo>
                  <a:cubicBezTo>
                    <a:pt x="4333" y="14418"/>
                    <a:pt x="2150" y="14668"/>
                    <a:pt x="0" y="15149"/>
                  </a:cubicBezTo>
                  <a:cubicBezTo>
                    <a:pt x="1178" y="17016"/>
                    <a:pt x="2544" y="18735"/>
                    <a:pt x="4102" y="20291"/>
                  </a:cubicBezTo>
                  <a:cubicBezTo>
                    <a:pt x="5365" y="21556"/>
                    <a:pt x="6733" y="22673"/>
                    <a:pt x="8186" y="23688"/>
                  </a:cubicBezTo>
                  <a:cubicBezTo>
                    <a:pt x="11564" y="21692"/>
                    <a:pt x="15330" y="20223"/>
                    <a:pt x="19389" y="19389"/>
                  </a:cubicBezTo>
                  <a:cubicBezTo>
                    <a:pt x="20231" y="15330"/>
                    <a:pt x="21694" y="11564"/>
                    <a:pt x="23688" y="8176"/>
                  </a:cubicBezTo>
                  <a:cubicBezTo>
                    <a:pt x="22683" y="6732"/>
                    <a:pt x="21556" y="5366"/>
                    <a:pt x="20291" y="4101"/>
                  </a:cubicBezTo>
                  <a:cubicBezTo>
                    <a:pt x="18735" y="2545"/>
                    <a:pt x="17016" y="1179"/>
                    <a:pt x="15151" y="0"/>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27"/>
          <p:cNvGrpSpPr/>
          <p:nvPr/>
        </p:nvGrpSpPr>
        <p:grpSpPr>
          <a:xfrm rot="-8010506">
            <a:off x="444471" y="3190561"/>
            <a:ext cx="978212" cy="1193822"/>
            <a:chOff x="7818666" y="1110028"/>
            <a:chExt cx="837430" cy="1022010"/>
          </a:xfrm>
        </p:grpSpPr>
        <p:sp>
          <p:nvSpPr>
            <p:cNvPr id="340" name="Google Shape;340;p27"/>
            <p:cNvSpPr/>
            <p:nvPr/>
          </p:nvSpPr>
          <p:spPr>
            <a:xfrm rot="2752264">
              <a:off x="8026543" y="1199249"/>
              <a:ext cx="427815" cy="423515"/>
            </a:xfrm>
            <a:custGeom>
              <a:avLst/>
              <a:gdLst/>
              <a:ahLst/>
              <a:cxnLst/>
              <a:rect l="l" t="t" r="r" b="b"/>
              <a:pathLst>
                <a:path w="17112" h="16940" extrusionOk="0">
                  <a:moveTo>
                    <a:pt x="1548" y="0"/>
                  </a:moveTo>
                  <a:cubicBezTo>
                    <a:pt x="1103" y="0"/>
                    <a:pt x="655" y="9"/>
                    <a:pt x="199" y="27"/>
                  </a:cubicBezTo>
                  <a:cubicBezTo>
                    <a:pt x="1" y="6218"/>
                    <a:pt x="1144" y="11961"/>
                    <a:pt x="3484" y="16940"/>
                  </a:cubicBezTo>
                  <a:cubicBezTo>
                    <a:pt x="6218" y="16234"/>
                    <a:pt x="9012" y="15857"/>
                    <a:pt x="11841" y="15857"/>
                  </a:cubicBezTo>
                  <a:cubicBezTo>
                    <a:pt x="13337" y="15857"/>
                    <a:pt x="14842" y="15960"/>
                    <a:pt x="16338" y="16166"/>
                  </a:cubicBezTo>
                  <a:cubicBezTo>
                    <a:pt x="16140" y="14670"/>
                    <a:pt x="16028" y="13164"/>
                    <a:pt x="16036" y="11668"/>
                  </a:cubicBezTo>
                  <a:cubicBezTo>
                    <a:pt x="16036" y="8840"/>
                    <a:pt x="16406" y="6044"/>
                    <a:pt x="17112" y="3310"/>
                  </a:cubicBezTo>
                  <a:cubicBezTo>
                    <a:pt x="12504" y="1135"/>
                    <a:pt x="7223" y="0"/>
                    <a:pt x="1548" y="0"/>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7"/>
            <p:cNvSpPr/>
            <p:nvPr/>
          </p:nvSpPr>
          <p:spPr>
            <a:xfrm rot="2752264">
              <a:off x="7941270" y="1417212"/>
              <a:ext cx="592221" cy="592221"/>
            </a:xfrm>
            <a:custGeom>
              <a:avLst/>
              <a:gdLst/>
              <a:ahLst/>
              <a:cxnLst/>
              <a:rect l="l" t="t" r="r" b="b"/>
              <a:pathLst>
                <a:path w="23688" h="23688" extrusionOk="0">
                  <a:moveTo>
                    <a:pt x="15151" y="0"/>
                  </a:moveTo>
                  <a:cubicBezTo>
                    <a:pt x="14668" y="2149"/>
                    <a:pt x="14420" y="4334"/>
                    <a:pt x="14420" y="6534"/>
                  </a:cubicBezTo>
                  <a:cubicBezTo>
                    <a:pt x="14420" y="8659"/>
                    <a:pt x="14651" y="10799"/>
                    <a:pt x="15116" y="12914"/>
                  </a:cubicBezTo>
                  <a:lnTo>
                    <a:pt x="15735" y="15735"/>
                  </a:lnTo>
                  <a:lnTo>
                    <a:pt x="12914" y="15116"/>
                  </a:lnTo>
                  <a:cubicBezTo>
                    <a:pt x="10809" y="14652"/>
                    <a:pt x="8659" y="14418"/>
                    <a:pt x="6535" y="14418"/>
                  </a:cubicBezTo>
                  <a:cubicBezTo>
                    <a:pt x="4333" y="14418"/>
                    <a:pt x="2150" y="14668"/>
                    <a:pt x="0" y="15149"/>
                  </a:cubicBezTo>
                  <a:cubicBezTo>
                    <a:pt x="1178" y="17016"/>
                    <a:pt x="2544" y="18735"/>
                    <a:pt x="4102" y="20291"/>
                  </a:cubicBezTo>
                  <a:cubicBezTo>
                    <a:pt x="5365" y="21556"/>
                    <a:pt x="6733" y="22673"/>
                    <a:pt x="8186" y="23688"/>
                  </a:cubicBezTo>
                  <a:cubicBezTo>
                    <a:pt x="11564" y="21692"/>
                    <a:pt x="15330" y="20223"/>
                    <a:pt x="19389" y="19389"/>
                  </a:cubicBezTo>
                  <a:cubicBezTo>
                    <a:pt x="20231" y="15330"/>
                    <a:pt x="21694" y="11564"/>
                    <a:pt x="23688" y="8176"/>
                  </a:cubicBezTo>
                  <a:cubicBezTo>
                    <a:pt x="22683" y="6732"/>
                    <a:pt x="21556" y="5366"/>
                    <a:pt x="20291" y="4101"/>
                  </a:cubicBezTo>
                  <a:cubicBezTo>
                    <a:pt x="18735" y="2545"/>
                    <a:pt x="17016" y="1179"/>
                    <a:pt x="15151" y="0"/>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42" name="Google Shape;342;p27"/>
          <p:cNvPicPr preferRelativeResize="0"/>
          <p:nvPr/>
        </p:nvPicPr>
        <p:blipFill rotWithShape="1">
          <a:blip r:embed="rId3">
            <a:alphaModFix/>
          </a:blip>
          <a:srcRect l="-15002" t="1615" r="-15002" b="1625"/>
          <a:stretch/>
        </p:blipFill>
        <p:spPr>
          <a:xfrm>
            <a:off x="600344" y="651175"/>
            <a:ext cx="2272500" cy="3738000"/>
          </a:xfrm>
          <a:prstGeom prst="ellipse">
            <a:avLst/>
          </a:prstGeom>
          <a:noFill/>
          <a:ln w="28575" cap="flat" cmpd="sng">
            <a:solidFill>
              <a:schemeClr val="accent6"/>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Research </a:t>
            </a:r>
            <a:r>
              <a:rPr lang="en-US" dirty="0" smtClean="0"/>
              <a:t>Q</a:t>
            </a:r>
            <a:r>
              <a:rPr lang="en" dirty="0" smtClean="0"/>
              <a:t>uestions</a:t>
            </a:r>
            <a:endParaRPr dirty="0"/>
          </a:p>
        </p:txBody>
      </p:sp>
      <p:sp>
        <p:nvSpPr>
          <p:cNvPr id="348" name="Google Shape;348;p28"/>
          <p:cNvSpPr txBox="1">
            <a:spLocks noGrp="1"/>
          </p:cNvSpPr>
          <p:nvPr>
            <p:ph type="title" idx="2"/>
          </p:nvPr>
        </p:nvSpPr>
        <p:spPr>
          <a:xfrm>
            <a:off x="539550" y="1713250"/>
            <a:ext cx="8064900" cy="31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i="0" dirty="0"/>
              <a:t>H</a:t>
            </a:r>
            <a:r>
              <a:rPr lang="en" i="0" dirty="0" smtClean="0"/>
              <a:t>ow </a:t>
            </a:r>
            <a:r>
              <a:rPr lang="en" i="0" dirty="0"/>
              <a:t>has the </a:t>
            </a:r>
            <a:r>
              <a:rPr lang="en-US" dirty="0" smtClean="0"/>
              <a:t>t</a:t>
            </a:r>
            <a:r>
              <a:rPr lang="en" dirty="0" smtClean="0"/>
              <a:t>araz </a:t>
            </a:r>
            <a:r>
              <a:rPr lang="en" i="0" dirty="0"/>
              <a:t>been a statement of identity for Armenian women? </a:t>
            </a:r>
            <a:endParaRPr i="0" dirty="0"/>
          </a:p>
        </p:txBody>
      </p:sp>
      <p:sp>
        <p:nvSpPr>
          <p:cNvPr id="349" name="Google Shape;349;p28"/>
          <p:cNvSpPr txBox="1">
            <a:spLocks noGrp="1"/>
          </p:cNvSpPr>
          <p:nvPr>
            <p:ph type="title" idx="5"/>
          </p:nvPr>
        </p:nvSpPr>
        <p:spPr>
          <a:xfrm>
            <a:off x="231750" y="2985475"/>
            <a:ext cx="8680500" cy="97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i="0" dirty="0"/>
              <a:t>How has the adaptation of foreign elements into the </a:t>
            </a:r>
            <a:r>
              <a:rPr lang="en-US" dirty="0" smtClean="0"/>
              <a:t>t</a:t>
            </a:r>
            <a:r>
              <a:rPr lang="en" dirty="0" smtClean="0"/>
              <a:t>araz </a:t>
            </a:r>
            <a:r>
              <a:rPr lang="en" i="0" dirty="0"/>
              <a:t>impacted Armenian culture and the perception of a unique identity?</a:t>
            </a:r>
            <a:endParaRPr i="0" dirty="0"/>
          </a:p>
          <a:p>
            <a:pPr marL="0" lvl="0" indent="0" algn="ctr" rtl="0">
              <a:spcBef>
                <a:spcPts val="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9"/>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Methodology</a:t>
            </a:r>
            <a:endParaRPr/>
          </a:p>
        </p:txBody>
      </p:sp>
      <p:sp>
        <p:nvSpPr>
          <p:cNvPr id="355" name="Google Shape;355;p29"/>
          <p:cNvSpPr txBox="1"/>
          <p:nvPr/>
        </p:nvSpPr>
        <p:spPr>
          <a:xfrm>
            <a:off x="856188" y="2673438"/>
            <a:ext cx="2411400" cy="34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i="1">
                <a:solidFill>
                  <a:srgbClr val="8C2D4D"/>
                </a:solidFill>
                <a:latin typeface="Cinzel Decorative"/>
                <a:ea typeface="Cinzel Decorative"/>
                <a:cs typeface="Cinzel Decorative"/>
                <a:sym typeface="Cinzel Decorative"/>
              </a:rPr>
              <a:t>Observation</a:t>
            </a:r>
            <a:endParaRPr sz="2000" b="1" i="1">
              <a:solidFill>
                <a:srgbClr val="8C2D4D"/>
              </a:solidFill>
              <a:latin typeface="Cinzel Decorative"/>
              <a:ea typeface="Cinzel Decorative"/>
              <a:cs typeface="Cinzel Decorative"/>
              <a:sym typeface="Cinzel Decorative"/>
            </a:endParaRPr>
          </a:p>
        </p:txBody>
      </p:sp>
      <p:sp>
        <p:nvSpPr>
          <p:cNvPr id="356" name="Google Shape;356;p29"/>
          <p:cNvSpPr txBox="1"/>
          <p:nvPr/>
        </p:nvSpPr>
        <p:spPr>
          <a:xfrm>
            <a:off x="1128575" y="3002811"/>
            <a:ext cx="1998600" cy="891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28221D"/>
                </a:solidFill>
                <a:latin typeface="Montserrat"/>
                <a:ea typeface="Montserrat"/>
                <a:cs typeface="Montserrat"/>
                <a:sym typeface="Montserrat"/>
              </a:rPr>
              <a:t>Visiting and noting visually observed elements as evidence</a:t>
            </a:r>
            <a:endParaRPr>
              <a:solidFill>
                <a:srgbClr val="28221D"/>
              </a:solidFill>
              <a:latin typeface="Montserrat"/>
              <a:ea typeface="Montserrat"/>
              <a:cs typeface="Montserrat"/>
              <a:sym typeface="Montserrat"/>
            </a:endParaRPr>
          </a:p>
        </p:txBody>
      </p:sp>
      <p:sp>
        <p:nvSpPr>
          <p:cNvPr id="357" name="Google Shape;357;p29"/>
          <p:cNvSpPr txBox="1"/>
          <p:nvPr/>
        </p:nvSpPr>
        <p:spPr>
          <a:xfrm>
            <a:off x="3708888" y="2673438"/>
            <a:ext cx="1998600" cy="34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i="1">
                <a:solidFill>
                  <a:srgbClr val="8C2D4D"/>
                </a:solidFill>
                <a:latin typeface="Cinzel Decorative"/>
                <a:ea typeface="Cinzel Decorative"/>
                <a:cs typeface="Cinzel Decorative"/>
                <a:sym typeface="Cinzel Decorative"/>
              </a:rPr>
              <a:t>Research</a:t>
            </a:r>
            <a:endParaRPr sz="2000" b="1" i="1">
              <a:solidFill>
                <a:srgbClr val="8C2D4D"/>
              </a:solidFill>
              <a:latin typeface="Cinzel Decorative"/>
              <a:ea typeface="Cinzel Decorative"/>
              <a:cs typeface="Cinzel Decorative"/>
              <a:sym typeface="Cinzel Decorative"/>
            </a:endParaRPr>
          </a:p>
        </p:txBody>
      </p:sp>
      <p:sp>
        <p:nvSpPr>
          <p:cNvPr id="358" name="Google Shape;358;p29"/>
          <p:cNvSpPr txBox="1"/>
          <p:nvPr/>
        </p:nvSpPr>
        <p:spPr>
          <a:xfrm>
            <a:off x="3708900" y="3002810"/>
            <a:ext cx="1998600" cy="891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28221D"/>
                </a:solidFill>
                <a:latin typeface="Montserrat"/>
                <a:ea typeface="Montserrat"/>
                <a:cs typeface="Montserrat"/>
                <a:sym typeface="Montserrat"/>
              </a:rPr>
              <a:t>Using previously researched credible studies on the topic to buttress  claims</a:t>
            </a:r>
            <a:endParaRPr>
              <a:solidFill>
                <a:srgbClr val="28221D"/>
              </a:solidFill>
              <a:latin typeface="Montserrat"/>
              <a:ea typeface="Montserrat"/>
              <a:cs typeface="Montserrat"/>
              <a:sym typeface="Montserrat"/>
            </a:endParaRPr>
          </a:p>
        </p:txBody>
      </p:sp>
      <p:sp>
        <p:nvSpPr>
          <p:cNvPr id="359" name="Google Shape;359;p29"/>
          <p:cNvSpPr txBox="1"/>
          <p:nvPr/>
        </p:nvSpPr>
        <p:spPr>
          <a:xfrm>
            <a:off x="6289213" y="2673438"/>
            <a:ext cx="1998600" cy="34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i="1">
                <a:solidFill>
                  <a:srgbClr val="8C2D4D"/>
                </a:solidFill>
                <a:latin typeface="Cinzel Decorative"/>
                <a:ea typeface="Cinzel Decorative"/>
                <a:cs typeface="Cinzel Decorative"/>
                <a:sym typeface="Cinzel Decorative"/>
              </a:rPr>
              <a:t>Interview </a:t>
            </a:r>
            <a:endParaRPr sz="2000" b="1" i="1">
              <a:solidFill>
                <a:srgbClr val="8C2D4D"/>
              </a:solidFill>
              <a:latin typeface="Cinzel Decorative"/>
              <a:ea typeface="Cinzel Decorative"/>
              <a:cs typeface="Cinzel Decorative"/>
              <a:sym typeface="Cinzel Decorative"/>
            </a:endParaRPr>
          </a:p>
        </p:txBody>
      </p:sp>
      <p:sp>
        <p:nvSpPr>
          <p:cNvPr id="360" name="Google Shape;360;p29"/>
          <p:cNvSpPr txBox="1"/>
          <p:nvPr/>
        </p:nvSpPr>
        <p:spPr>
          <a:xfrm>
            <a:off x="6289225" y="3002826"/>
            <a:ext cx="1998600" cy="145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28221D"/>
                </a:solidFill>
                <a:latin typeface="Montserrat"/>
                <a:ea typeface="Montserrat"/>
                <a:cs typeface="Montserrat"/>
                <a:sym typeface="Montserrat"/>
              </a:rPr>
              <a:t>Interviewing Lusik Aguletsi’s daughter, Astghik, on the life and work of her and her mother, as well as knowledge about the taraz</a:t>
            </a:r>
            <a:endParaRPr>
              <a:solidFill>
                <a:srgbClr val="28221D"/>
              </a:solidFill>
              <a:latin typeface="Montserrat"/>
              <a:ea typeface="Montserrat"/>
              <a:cs typeface="Montserrat"/>
              <a:sym typeface="Montserrat"/>
            </a:endParaRPr>
          </a:p>
        </p:txBody>
      </p:sp>
      <p:sp>
        <p:nvSpPr>
          <p:cNvPr id="361" name="Google Shape;361;p29"/>
          <p:cNvSpPr/>
          <p:nvPr/>
        </p:nvSpPr>
        <p:spPr>
          <a:xfrm>
            <a:off x="1831003" y="1822105"/>
            <a:ext cx="593738" cy="406516"/>
          </a:xfrm>
          <a:custGeom>
            <a:avLst/>
            <a:gdLst/>
            <a:ahLst/>
            <a:cxnLst/>
            <a:rect l="l" t="t" r="r" b="b"/>
            <a:pathLst>
              <a:path w="14477" h="9912" extrusionOk="0">
                <a:moveTo>
                  <a:pt x="6936" y="0"/>
                </a:moveTo>
                <a:cubicBezTo>
                  <a:pt x="6834" y="0"/>
                  <a:pt x="6732" y="70"/>
                  <a:pt x="6729" y="210"/>
                </a:cubicBezTo>
                <a:lnTo>
                  <a:pt x="6729" y="3610"/>
                </a:lnTo>
                <a:cubicBezTo>
                  <a:pt x="6584" y="3584"/>
                  <a:pt x="6432" y="3570"/>
                  <a:pt x="6280" y="3570"/>
                </a:cubicBezTo>
                <a:cubicBezTo>
                  <a:pt x="6059" y="3570"/>
                  <a:pt x="5838" y="3598"/>
                  <a:pt x="5642" y="3653"/>
                </a:cubicBezTo>
                <a:cubicBezTo>
                  <a:pt x="5204" y="3769"/>
                  <a:pt x="4815" y="3840"/>
                  <a:pt x="4334" y="3876"/>
                </a:cubicBezTo>
                <a:cubicBezTo>
                  <a:pt x="4256" y="3884"/>
                  <a:pt x="4178" y="3887"/>
                  <a:pt x="4099" y="3887"/>
                </a:cubicBezTo>
                <a:cubicBezTo>
                  <a:pt x="3731" y="3887"/>
                  <a:pt x="3344" y="3805"/>
                  <a:pt x="2918" y="3646"/>
                </a:cubicBezTo>
                <a:cubicBezTo>
                  <a:pt x="2502" y="3502"/>
                  <a:pt x="2121" y="3143"/>
                  <a:pt x="1646" y="3000"/>
                </a:cubicBezTo>
                <a:cubicBezTo>
                  <a:pt x="1555" y="2972"/>
                  <a:pt x="1397" y="2941"/>
                  <a:pt x="1226" y="2941"/>
                </a:cubicBezTo>
                <a:cubicBezTo>
                  <a:pt x="991" y="2941"/>
                  <a:pt x="734" y="3000"/>
                  <a:pt x="596" y="3208"/>
                </a:cubicBezTo>
                <a:cubicBezTo>
                  <a:pt x="503" y="3358"/>
                  <a:pt x="518" y="3524"/>
                  <a:pt x="525" y="3646"/>
                </a:cubicBezTo>
                <a:cubicBezTo>
                  <a:pt x="532" y="3710"/>
                  <a:pt x="539" y="3776"/>
                  <a:pt x="525" y="3812"/>
                </a:cubicBezTo>
                <a:cubicBezTo>
                  <a:pt x="509" y="3833"/>
                  <a:pt x="482" y="3869"/>
                  <a:pt x="446" y="3905"/>
                </a:cubicBezTo>
                <a:cubicBezTo>
                  <a:pt x="389" y="3955"/>
                  <a:pt x="316" y="4028"/>
                  <a:pt x="273" y="4121"/>
                </a:cubicBezTo>
                <a:cubicBezTo>
                  <a:pt x="201" y="4264"/>
                  <a:pt x="216" y="4430"/>
                  <a:pt x="309" y="4552"/>
                </a:cubicBezTo>
                <a:cubicBezTo>
                  <a:pt x="384" y="4643"/>
                  <a:pt x="501" y="4699"/>
                  <a:pt x="625" y="4699"/>
                </a:cubicBezTo>
                <a:cubicBezTo>
                  <a:pt x="656" y="4699"/>
                  <a:pt x="687" y="4696"/>
                  <a:pt x="718" y="4688"/>
                </a:cubicBezTo>
                <a:cubicBezTo>
                  <a:pt x="978" y="4633"/>
                  <a:pt x="1249" y="4508"/>
                  <a:pt x="1509" y="4508"/>
                </a:cubicBezTo>
                <a:cubicBezTo>
                  <a:pt x="1557" y="4508"/>
                  <a:pt x="1606" y="4513"/>
                  <a:pt x="1653" y="4523"/>
                </a:cubicBezTo>
                <a:cubicBezTo>
                  <a:pt x="1991" y="4588"/>
                  <a:pt x="2423" y="4738"/>
                  <a:pt x="2595" y="4897"/>
                </a:cubicBezTo>
                <a:cubicBezTo>
                  <a:pt x="2688" y="4990"/>
                  <a:pt x="2725" y="5083"/>
                  <a:pt x="2709" y="5134"/>
                </a:cubicBezTo>
                <a:cubicBezTo>
                  <a:pt x="2702" y="5184"/>
                  <a:pt x="2631" y="5213"/>
                  <a:pt x="2588" y="5227"/>
                </a:cubicBezTo>
                <a:cubicBezTo>
                  <a:pt x="2493" y="5263"/>
                  <a:pt x="2386" y="5263"/>
                  <a:pt x="2278" y="5263"/>
                </a:cubicBezTo>
                <a:cubicBezTo>
                  <a:pt x="2034" y="5263"/>
                  <a:pt x="1783" y="5263"/>
                  <a:pt x="1545" y="5235"/>
                </a:cubicBezTo>
                <a:cubicBezTo>
                  <a:pt x="1488" y="5229"/>
                  <a:pt x="1428" y="5225"/>
                  <a:pt x="1365" y="5225"/>
                </a:cubicBezTo>
                <a:cubicBezTo>
                  <a:pt x="1019" y="5225"/>
                  <a:pt x="606" y="5335"/>
                  <a:pt x="337" y="5651"/>
                </a:cubicBezTo>
                <a:cubicBezTo>
                  <a:pt x="58" y="5975"/>
                  <a:pt x="1" y="6341"/>
                  <a:pt x="187" y="6636"/>
                </a:cubicBezTo>
                <a:cubicBezTo>
                  <a:pt x="259" y="6745"/>
                  <a:pt x="353" y="6822"/>
                  <a:pt x="432" y="6895"/>
                </a:cubicBezTo>
                <a:cubicBezTo>
                  <a:pt x="496" y="6952"/>
                  <a:pt x="553" y="7004"/>
                  <a:pt x="589" y="7054"/>
                </a:cubicBezTo>
                <a:cubicBezTo>
                  <a:pt x="654" y="7140"/>
                  <a:pt x="682" y="7254"/>
                  <a:pt x="711" y="7405"/>
                </a:cubicBezTo>
                <a:cubicBezTo>
                  <a:pt x="754" y="7664"/>
                  <a:pt x="784" y="7930"/>
                  <a:pt x="870" y="8182"/>
                </a:cubicBezTo>
                <a:cubicBezTo>
                  <a:pt x="920" y="8340"/>
                  <a:pt x="993" y="8477"/>
                  <a:pt x="1086" y="8591"/>
                </a:cubicBezTo>
                <a:cubicBezTo>
                  <a:pt x="1125" y="8650"/>
                  <a:pt x="1193" y="8683"/>
                  <a:pt x="1259" y="8683"/>
                </a:cubicBezTo>
                <a:cubicBezTo>
                  <a:pt x="1289" y="8683"/>
                  <a:pt x="1318" y="8676"/>
                  <a:pt x="1344" y="8663"/>
                </a:cubicBezTo>
                <a:cubicBezTo>
                  <a:pt x="1467" y="8599"/>
                  <a:pt x="1501" y="8447"/>
                  <a:pt x="1424" y="8340"/>
                </a:cubicBezTo>
                <a:cubicBezTo>
                  <a:pt x="1079" y="7909"/>
                  <a:pt x="1258" y="7254"/>
                  <a:pt x="934" y="6809"/>
                </a:cubicBezTo>
                <a:cubicBezTo>
                  <a:pt x="820" y="6643"/>
                  <a:pt x="648" y="6550"/>
                  <a:pt x="539" y="6407"/>
                </a:cubicBezTo>
                <a:cubicBezTo>
                  <a:pt x="423" y="6219"/>
                  <a:pt x="596" y="5989"/>
                  <a:pt x="654" y="5925"/>
                </a:cubicBezTo>
                <a:cubicBezTo>
                  <a:pt x="838" y="5717"/>
                  <a:pt x="1125" y="5645"/>
                  <a:pt x="1374" y="5645"/>
                </a:cubicBezTo>
                <a:cubicBezTo>
                  <a:pt x="1418" y="5645"/>
                  <a:pt x="1461" y="5647"/>
                  <a:pt x="1501" y="5651"/>
                </a:cubicBezTo>
                <a:cubicBezTo>
                  <a:pt x="1760" y="5680"/>
                  <a:pt x="2028" y="5680"/>
                  <a:pt x="2278" y="5680"/>
                </a:cubicBezTo>
                <a:cubicBezTo>
                  <a:pt x="2416" y="5680"/>
                  <a:pt x="2573" y="5680"/>
                  <a:pt x="2725" y="5630"/>
                </a:cubicBezTo>
                <a:cubicBezTo>
                  <a:pt x="3020" y="5522"/>
                  <a:pt x="3106" y="5328"/>
                  <a:pt x="3126" y="5220"/>
                </a:cubicBezTo>
                <a:cubicBezTo>
                  <a:pt x="3170" y="5011"/>
                  <a:pt x="3083" y="4788"/>
                  <a:pt x="2882" y="4595"/>
                </a:cubicBezTo>
                <a:cubicBezTo>
                  <a:pt x="2566" y="4293"/>
                  <a:pt x="1876" y="4135"/>
                  <a:pt x="1740" y="4114"/>
                </a:cubicBezTo>
                <a:cubicBezTo>
                  <a:pt x="1657" y="4097"/>
                  <a:pt x="1579" y="4090"/>
                  <a:pt x="1502" y="4090"/>
                </a:cubicBezTo>
                <a:cubicBezTo>
                  <a:pt x="1285" y="4090"/>
                  <a:pt x="1087" y="4148"/>
                  <a:pt x="891" y="4207"/>
                </a:cubicBezTo>
                <a:cubicBezTo>
                  <a:pt x="820" y="4228"/>
                  <a:pt x="748" y="4243"/>
                  <a:pt x="682" y="4264"/>
                </a:cubicBezTo>
                <a:cubicBezTo>
                  <a:pt x="698" y="4243"/>
                  <a:pt x="718" y="4221"/>
                  <a:pt x="741" y="4207"/>
                </a:cubicBezTo>
                <a:cubicBezTo>
                  <a:pt x="791" y="4148"/>
                  <a:pt x="855" y="4085"/>
                  <a:pt x="906" y="3998"/>
                </a:cubicBezTo>
                <a:cubicBezTo>
                  <a:pt x="970" y="3862"/>
                  <a:pt x="956" y="3717"/>
                  <a:pt x="949" y="3603"/>
                </a:cubicBezTo>
                <a:cubicBezTo>
                  <a:pt x="941" y="3538"/>
                  <a:pt x="934" y="3467"/>
                  <a:pt x="949" y="3438"/>
                </a:cubicBezTo>
                <a:cubicBezTo>
                  <a:pt x="983" y="3387"/>
                  <a:pt x="1097" y="3362"/>
                  <a:pt x="1229" y="3362"/>
                </a:cubicBezTo>
                <a:cubicBezTo>
                  <a:pt x="1323" y="3362"/>
                  <a:pt x="1427" y="3375"/>
                  <a:pt x="1517" y="3401"/>
                </a:cubicBezTo>
                <a:cubicBezTo>
                  <a:pt x="1760" y="3481"/>
                  <a:pt x="1941" y="3596"/>
                  <a:pt x="2157" y="3726"/>
                </a:cubicBezTo>
                <a:cubicBezTo>
                  <a:pt x="2761" y="4114"/>
                  <a:pt x="3480" y="4310"/>
                  <a:pt x="4125" y="4310"/>
                </a:cubicBezTo>
                <a:cubicBezTo>
                  <a:pt x="4208" y="4310"/>
                  <a:pt x="4290" y="4307"/>
                  <a:pt x="4370" y="4300"/>
                </a:cubicBezTo>
                <a:cubicBezTo>
                  <a:pt x="4874" y="4257"/>
                  <a:pt x="5290" y="4185"/>
                  <a:pt x="5750" y="4055"/>
                </a:cubicBezTo>
                <a:cubicBezTo>
                  <a:pt x="5912" y="4012"/>
                  <a:pt x="6099" y="3990"/>
                  <a:pt x="6285" y="3990"/>
                </a:cubicBezTo>
                <a:cubicBezTo>
                  <a:pt x="6439" y="3990"/>
                  <a:pt x="6592" y="4005"/>
                  <a:pt x="6729" y="4035"/>
                </a:cubicBezTo>
                <a:lnTo>
                  <a:pt x="6729" y="5408"/>
                </a:lnTo>
                <a:cubicBezTo>
                  <a:pt x="6729" y="5515"/>
                  <a:pt x="6799" y="5608"/>
                  <a:pt x="6908" y="5623"/>
                </a:cubicBezTo>
                <a:cubicBezTo>
                  <a:pt x="6916" y="5624"/>
                  <a:pt x="6924" y="5625"/>
                  <a:pt x="6932" y="5625"/>
                </a:cubicBezTo>
                <a:cubicBezTo>
                  <a:pt x="7050" y="5625"/>
                  <a:pt x="7144" y="5530"/>
                  <a:pt x="7144" y="5415"/>
                </a:cubicBezTo>
                <a:lnTo>
                  <a:pt x="7144" y="4178"/>
                </a:lnTo>
                <a:cubicBezTo>
                  <a:pt x="7339" y="4264"/>
                  <a:pt x="7519" y="4357"/>
                  <a:pt x="7712" y="4466"/>
                </a:cubicBezTo>
                <a:cubicBezTo>
                  <a:pt x="7877" y="4559"/>
                  <a:pt x="8057" y="4652"/>
                  <a:pt x="8238" y="4732"/>
                </a:cubicBezTo>
                <a:cubicBezTo>
                  <a:pt x="8618" y="4904"/>
                  <a:pt x="9021" y="4933"/>
                  <a:pt x="9416" y="5040"/>
                </a:cubicBezTo>
                <a:cubicBezTo>
                  <a:pt x="9515" y="5064"/>
                  <a:pt x="9615" y="5078"/>
                  <a:pt x="9715" y="5078"/>
                </a:cubicBezTo>
                <a:cubicBezTo>
                  <a:pt x="9825" y="5078"/>
                  <a:pt x="9935" y="5061"/>
                  <a:pt x="10041" y="5020"/>
                </a:cubicBezTo>
                <a:cubicBezTo>
                  <a:pt x="10169" y="4967"/>
                  <a:pt x="10292" y="4948"/>
                  <a:pt x="10418" y="4948"/>
                </a:cubicBezTo>
                <a:cubicBezTo>
                  <a:pt x="10520" y="4948"/>
                  <a:pt x="10622" y="4960"/>
                  <a:pt x="10731" y="4977"/>
                </a:cubicBezTo>
                <a:cubicBezTo>
                  <a:pt x="10773" y="4981"/>
                  <a:pt x="10814" y="4982"/>
                  <a:pt x="10854" y="4982"/>
                </a:cubicBezTo>
                <a:cubicBezTo>
                  <a:pt x="11149" y="4982"/>
                  <a:pt x="11364" y="4876"/>
                  <a:pt x="11580" y="4768"/>
                </a:cubicBezTo>
                <a:cubicBezTo>
                  <a:pt x="11645" y="4738"/>
                  <a:pt x="11709" y="4702"/>
                  <a:pt x="11781" y="4675"/>
                </a:cubicBezTo>
                <a:cubicBezTo>
                  <a:pt x="12028" y="4566"/>
                  <a:pt x="12258" y="4511"/>
                  <a:pt x="12471" y="4511"/>
                </a:cubicBezTo>
                <a:cubicBezTo>
                  <a:pt x="12568" y="4511"/>
                  <a:pt x="12661" y="4523"/>
                  <a:pt x="12751" y="4545"/>
                </a:cubicBezTo>
                <a:cubicBezTo>
                  <a:pt x="12967" y="4602"/>
                  <a:pt x="13189" y="4795"/>
                  <a:pt x="13182" y="5011"/>
                </a:cubicBezTo>
                <a:cubicBezTo>
                  <a:pt x="13175" y="5047"/>
                  <a:pt x="13175" y="5077"/>
                  <a:pt x="13168" y="5113"/>
                </a:cubicBezTo>
                <a:cubicBezTo>
                  <a:pt x="13146" y="5220"/>
                  <a:pt x="13132" y="5342"/>
                  <a:pt x="13175" y="5479"/>
                </a:cubicBezTo>
                <a:cubicBezTo>
                  <a:pt x="13255" y="5687"/>
                  <a:pt x="13420" y="5774"/>
                  <a:pt x="13550" y="5839"/>
                </a:cubicBezTo>
                <a:cubicBezTo>
                  <a:pt x="13577" y="5853"/>
                  <a:pt x="13613" y="5867"/>
                  <a:pt x="13643" y="5889"/>
                </a:cubicBezTo>
                <a:cubicBezTo>
                  <a:pt x="13758" y="5960"/>
                  <a:pt x="13772" y="5989"/>
                  <a:pt x="13779" y="6098"/>
                </a:cubicBezTo>
                <a:cubicBezTo>
                  <a:pt x="13786" y="6169"/>
                  <a:pt x="13765" y="6205"/>
                  <a:pt x="13707" y="6298"/>
                </a:cubicBezTo>
                <a:cubicBezTo>
                  <a:pt x="13500" y="6607"/>
                  <a:pt x="13520" y="6859"/>
                  <a:pt x="13700" y="7167"/>
                </a:cubicBezTo>
                <a:cubicBezTo>
                  <a:pt x="13750" y="7269"/>
                  <a:pt x="13802" y="7362"/>
                  <a:pt x="13793" y="7435"/>
                </a:cubicBezTo>
                <a:cubicBezTo>
                  <a:pt x="13772" y="7542"/>
                  <a:pt x="13715" y="7628"/>
                  <a:pt x="13715" y="7744"/>
                </a:cubicBezTo>
                <a:cubicBezTo>
                  <a:pt x="13722" y="7923"/>
                  <a:pt x="13829" y="8052"/>
                  <a:pt x="13915" y="8152"/>
                </a:cubicBezTo>
                <a:cubicBezTo>
                  <a:pt x="13938" y="8175"/>
                  <a:pt x="13959" y="8202"/>
                  <a:pt x="13974" y="8225"/>
                </a:cubicBezTo>
                <a:cubicBezTo>
                  <a:pt x="14045" y="8325"/>
                  <a:pt x="14074" y="8527"/>
                  <a:pt x="13931" y="8577"/>
                </a:cubicBezTo>
                <a:cubicBezTo>
                  <a:pt x="13917" y="8582"/>
                  <a:pt x="13902" y="8584"/>
                  <a:pt x="13885" y="8584"/>
                </a:cubicBezTo>
                <a:cubicBezTo>
                  <a:pt x="13800" y="8584"/>
                  <a:pt x="13688" y="8527"/>
                  <a:pt x="13629" y="8491"/>
                </a:cubicBezTo>
                <a:cubicBezTo>
                  <a:pt x="13600" y="8477"/>
                  <a:pt x="13557" y="8441"/>
                  <a:pt x="13507" y="8404"/>
                </a:cubicBezTo>
                <a:cubicBezTo>
                  <a:pt x="13344" y="8281"/>
                  <a:pt x="13151" y="8127"/>
                  <a:pt x="12949" y="8127"/>
                </a:cubicBezTo>
                <a:cubicBezTo>
                  <a:pt x="12928" y="8127"/>
                  <a:pt x="12908" y="8128"/>
                  <a:pt x="12887" y="8132"/>
                </a:cubicBezTo>
                <a:cubicBezTo>
                  <a:pt x="12766" y="8146"/>
                  <a:pt x="12701" y="8218"/>
                  <a:pt x="12658" y="8254"/>
                </a:cubicBezTo>
                <a:cubicBezTo>
                  <a:pt x="12651" y="8261"/>
                  <a:pt x="12644" y="8268"/>
                  <a:pt x="12644" y="8275"/>
                </a:cubicBezTo>
                <a:cubicBezTo>
                  <a:pt x="12633" y="8280"/>
                  <a:pt x="12608" y="8285"/>
                  <a:pt x="12572" y="8285"/>
                </a:cubicBezTo>
                <a:cubicBezTo>
                  <a:pt x="12557" y="8285"/>
                  <a:pt x="12540" y="8284"/>
                  <a:pt x="12521" y="8282"/>
                </a:cubicBezTo>
                <a:cubicBezTo>
                  <a:pt x="12515" y="8282"/>
                  <a:pt x="12492" y="8282"/>
                  <a:pt x="12478" y="8275"/>
                </a:cubicBezTo>
                <a:cubicBezTo>
                  <a:pt x="12444" y="8270"/>
                  <a:pt x="12396" y="8258"/>
                  <a:pt x="12340" y="8258"/>
                </a:cubicBezTo>
                <a:cubicBezTo>
                  <a:pt x="12314" y="8258"/>
                  <a:pt x="12285" y="8261"/>
                  <a:pt x="12256" y="8268"/>
                </a:cubicBezTo>
                <a:cubicBezTo>
                  <a:pt x="12197" y="8282"/>
                  <a:pt x="12147" y="8311"/>
                  <a:pt x="12104" y="8332"/>
                </a:cubicBezTo>
                <a:cubicBezTo>
                  <a:pt x="12076" y="8340"/>
                  <a:pt x="12054" y="8354"/>
                  <a:pt x="12033" y="8361"/>
                </a:cubicBezTo>
                <a:cubicBezTo>
                  <a:pt x="11968" y="8379"/>
                  <a:pt x="11901" y="8388"/>
                  <a:pt x="11832" y="8388"/>
                </a:cubicBezTo>
                <a:cubicBezTo>
                  <a:pt x="11787" y="8388"/>
                  <a:pt x="11741" y="8384"/>
                  <a:pt x="11695" y="8375"/>
                </a:cubicBezTo>
                <a:cubicBezTo>
                  <a:pt x="11621" y="8360"/>
                  <a:pt x="11552" y="8354"/>
                  <a:pt x="11489" y="8354"/>
                </a:cubicBezTo>
                <a:cubicBezTo>
                  <a:pt x="10992" y="8354"/>
                  <a:pt x="10779" y="8750"/>
                  <a:pt x="10256" y="8756"/>
                </a:cubicBezTo>
                <a:lnTo>
                  <a:pt x="10149" y="8756"/>
                </a:lnTo>
                <a:cubicBezTo>
                  <a:pt x="10105" y="8760"/>
                  <a:pt x="10069" y="8763"/>
                  <a:pt x="10037" y="8763"/>
                </a:cubicBezTo>
                <a:cubicBezTo>
                  <a:pt x="9950" y="8763"/>
                  <a:pt x="9903" y="8744"/>
                  <a:pt x="9854" y="8692"/>
                </a:cubicBezTo>
                <a:cubicBezTo>
                  <a:pt x="9765" y="8593"/>
                  <a:pt x="9638" y="8540"/>
                  <a:pt x="9505" y="8540"/>
                </a:cubicBezTo>
                <a:cubicBezTo>
                  <a:pt x="9415" y="8540"/>
                  <a:pt x="9323" y="8564"/>
                  <a:pt x="9237" y="8613"/>
                </a:cubicBezTo>
                <a:lnTo>
                  <a:pt x="9214" y="8627"/>
                </a:lnTo>
                <a:cubicBezTo>
                  <a:pt x="9120" y="8685"/>
                  <a:pt x="8924" y="8792"/>
                  <a:pt x="8801" y="8792"/>
                </a:cubicBezTo>
                <a:cubicBezTo>
                  <a:pt x="8784" y="8792"/>
                  <a:pt x="8769" y="8790"/>
                  <a:pt x="8756" y="8786"/>
                </a:cubicBezTo>
                <a:cubicBezTo>
                  <a:pt x="8740" y="8786"/>
                  <a:pt x="8712" y="8763"/>
                  <a:pt x="8683" y="8749"/>
                </a:cubicBezTo>
                <a:cubicBezTo>
                  <a:pt x="8611" y="8706"/>
                  <a:pt x="8517" y="8649"/>
                  <a:pt x="8388" y="8649"/>
                </a:cubicBezTo>
                <a:cubicBezTo>
                  <a:pt x="7839" y="8649"/>
                  <a:pt x="8089" y="9476"/>
                  <a:pt x="7841" y="9476"/>
                </a:cubicBezTo>
                <a:cubicBezTo>
                  <a:pt x="7839" y="9476"/>
                  <a:pt x="7836" y="9476"/>
                  <a:pt x="7834" y="9476"/>
                </a:cubicBezTo>
                <a:cubicBezTo>
                  <a:pt x="7705" y="9469"/>
                  <a:pt x="7748" y="9324"/>
                  <a:pt x="7734" y="9231"/>
                </a:cubicBezTo>
                <a:cubicBezTo>
                  <a:pt x="7698" y="8901"/>
                  <a:pt x="7289" y="8649"/>
                  <a:pt x="7022" y="8620"/>
                </a:cubicBezTo>
                <a:cubicBezTo>
                  <a:pt x="6996" y="8617"/>
                  <a:pt x="6971" y="8616"/>
                  <a:pt x="6947" y="8616"/>
                </a:cubicBezTo>
                <a:cubicBezTo>
                  <a:pt x="6630" y="8616"/>
                  <a:pt x="6460" y="8826"/>
                  <a:pt x="6332" y="8979"/>
                </a:cubicBezTo>
                <a:cubicBezTo>
                  <a:pt x="6254" y="9074"/>
                  <a:pt x="6189" y="9151"/>
                  <a:pt x="6102" y="9181"/>
                </a:cubicBezTo>
                <a:cubicBezTo>
                  <a:pt x="6073" y="9188"/>
                  <a:pt x="6045" y="9194"/>
                  <a:pt x="6009" y="9210"/>
                </a:cubicBezTo>
                <a:cubicBezTo>
                  <a:pt x="5792" y="9280"/>
                  <a:pt x="5581" y="9335"/>
                  <a:pt x="5426" y="9335"/>
                </a:cubicBezTo>
                <a:cubicBezTo>
                  <a:pt x="5309" y="9335"/>
                  <a:pt x="5224" y="9304"/>
                  <a:pt x="5190" y="9224"/>
                </a:cubicBezTo>
                <a:cubicBezTo>
                  <a:pt x="5090" y="8979"/>
                  <a:pt x="4881" y="8893"/>
                  <a:pt x="4736" y="8829"/>
                </a:cubicBezTo>
                <a:cubicBezTo>
                  <a:pt x="4672" y="8806"/>
                  <a:pt x="4615" y="8786"/>
                  <a:pt x="4579" y="8756"/>
                </a:cubicBezTo>
                <a:cubicBezTo>
                  <a:pt x="4463" y="8677"/>
                  <a:pt x="4327" y="8620"/>
                  <a:pt x="4184" y="8591"/>
                </a:cubicBezTo>
                <a:cubicBezTo>
                  <a:pt x="4131" y="8581"/>
                  <a:pt x="4080" y="8576"/>
                  <a:pt x="4032" y="8576"/>
                </a:cubicBezTo>
                <a:cubicBezTo>
                  <a:pt x="3907" y="8576"/>
                  <a:pt x="3797" y="8608"/>
                  <a:pt x="3710" y="8670"/>
                </a:cubicBezTo>
                <a:cubicBezTo>
                  <a:pt x="3528" y="8792"/>
                  <a:pt x="3515" y="8972"/>
                  <a:pt x="3508" y="9074"/>
                </a:cubicBezTo>
                <a:cubicBezTo>
                  <a:pt x="3508" y="9137"/>
                  <a:pt x="3428" y="9131"/>
                  <a:pt x="3385" y="9137"/>
                </a:cubicBezTo>
                <a:cubicBezTo>
                  <a:pt x="3321" y="9144"/>
                  <a:pt x="3263" y="9188"/>
                  <a:pt x="3192" y="9194"/>
                </a:cubicBezTo>
                <a:cubicBezTo>
                  <a:pt x="3164" y="9199"/>
                  <a:pt x="3136" y="9201"/>
                  <a:pt x="3108" y="9201"/>
                </a:cubicBezTo>
                <a:cubicBezTo>
                  <a:pt x="2989" y="9201"/>
                  <a:pt x="2875" y="9161"/>
                  <a:pt x="2752" y="9074"/>
                </a:cubicBezTo>
                <a:cubicBezTo>
                  <a:pt x="2695" y="9037"/>
                  <a:pt x="2645" y="9001"/>
                  <a:pt x="2595" y="8958"/>
                </a:cubicBezTo>
                <a:cubicBezTo>
                  <a:pt x="2480" y="8865"/>
                  <a:pt x="2357" y="8772"/>
                  <a:pt x="2214" y="8699"/>
                </a:cubicBezTo>
                <a:cubicBezTo>
                  <a:pt x="2182" y="8685"/>
                  <a:pt x="2148" y="8677"/>
                  <a:pt x="2115" y="8677"/>
                </a:cubicBezTo>
                <a:cubicBezTo>
                  <a:pt x="2052" y="8677"/>
                  <a:pt x="1990" y="8704"/>
                  <a:pt x="1948" y="8756"/>
                </a:cubicBezTo>
                <a:cubicBezTo>
                  <a:pt x="1869" y="8872"/>
                  <a:pt x="1912" y="9022"/>
                  <a:pt x="2028" y="9081"/>
                </a:cubicBezTo>
                <a:cubicBezTo>
                  <a:pt x="2191" y="9160"/>
                  <a:pt x="2350" y="9310"/>
                  <a:pt x="2509" y="9419"/>
                </a:cubicBezTo>
                <a:cubicBezTo>
                  <a:pt x="2698" y="9556"/>
                  <a:pt x="2892" y="9625"/>
                  <a:pt x="3094" y="9625"/>
                </a:cubicBezTo>
                <a:cubicBezTo>
                  <a:pt x="3145" y="9625"/>
                  <a:pt x="3197" y="9621"/>
                  <a:pt x="3249" y="9612"/>
                </a:cubicBezTo>
                <a:cubicBezTo>
                  <a:pt x="3385" y="9598"/>
                  <a:pt x="3565" y="9548"/>
                  <a:pt x="3687" y="9505"/>
                </a:cubicBezTo>
                <a:cubicBezTo>
                  <a:pt x="3787" y="9462"/>
                  <a:pt x="3903" y="9376"/>
                  <a:pt x="3925" y="9174"/>
                </a:cubicBezTo>
                <a:cubicBezTo>
                  <a:pt x="3932" y="9144"/>
                  <a:pt x="3932" y="9124"/>
                  <a:pt x="3932" y="9094"/>
                </a:cubicBezTo>
                <a:cubicBezTo>
                  <a:pt x="3932" y="9074"/>
                  <a:pt x="3932" y="9037"/>
                  <a:pt x="3939" y="9022"/>
                </a:cubicBezTo>
                <a:cubicBezTo>
                  <a:pt x="3961" y="9007"/>
                  <a:pt x="3995" y="8999"/>
                  <a:pt x="4035" y="8999"/>
                </a:cubicBezTo>
                <a:cubicBezTo>
                  <a:pt x="4127" y="8999"/>
                  <a:pt x="4249" y="9037"/>
                  <a:pt x="4334" y="9101"/>
                </a:cubicBezTo>
                <a:cubicBezTo>
                  <a:pt x="4413" y="9151"/>
                  <a:pt x="4500" y="9188"/>
                  <a:pt x="4572" y="9217"/>
                </a:cubicBezTo>
                <a:cubicBezTo>
                  <a:pt x="4708" y="9274"/>
                  <a:pt x="4765" y="9310"/>
                  <a:pt x="4795" y="9382"/>
                </a:cubicBezTo>
                <a:cubicBezTo>
                  <a:pt x="4912" y="9668"/>
                  <a:pt x="5157" y="9753"/>
                  <a:pt x="5417" y="9753"/>
                </a:cubicBezTo>
                <a:cubicBezTo>
                  <a:pt x="5679" y="9753"/>
                  <a:pt x="5958" y="9666"/>
                  <a:pt x="6139" y="9612"/>
                </a:cubicBezTo>
                <a:cubicBezTo>
                  <a:pt x="6168" y="9598"/>
                  <a:pt x="6195" y="9591"/>
                  <a:pt x="6225" y="9583"/>
                </a:cubicBezTo>
                <a:cubicBezTo>
                  <a:pt x="6434" y="9519"/>
                  <a:pt x="6563" y="9367"/>
                  <a:pt x="6663" y="9246"/>
                </a:cubicBezTo>
                <a:cubicBezTo>
                  <a:pt x="6779" y="9098"/>
                  <a:pt x="6837" y="9042"/>
                  <a:pt x="6941" y="9042"/>
                </a:cubicBezTo>
                <a:cubicBezTo>
                  <a:pt x="6953" y="9042"/>
                  <a:pt x="6965" y="9043"/>
                  <a:pt x="6979" y="9044"/>
                </a:cubicBezTo>
                <a:cubicBezTo>
                  <a:pt x="7108" y="9051"/>
                  <a:pt x="7310" y="9203"/>
                  <a:pt x="7310" y="9274"/>
                </a:cubicBezTo>
                <a:cubicBezTo>
                  <a:pt x="7317" y="9296"/>
                  <a:pt x="7317" y="9324"/>
                  <a:pt x="7317" y="9346"/>
                </a:cubicBezTo>
                <a:cubicBezTo>
                  <a:pt x="7317" y="9439"/>
                  <a:pt x="7324" y="9555"/>
                  <a:pt x="7389" y="9669"/>
                </a:cubicBezTo>
                <a:cubicBezTo>
                  <a:pt x="7462" y="9798"/>
                  <a:pt x="7598" y="9884"/>
                  <a:pt x="7748" y="9907"/>
                </a:cubicBezTo>
                <a:cubicBezTo>
                  <a:pt x="7771" y="9910"/>
                  <a:pt x="7794" y="9911"/>
                  <a:pt x="7817" y="9911"/>
                </a:cubicBezTo>
                <a:cubicBezTo>
                  <a:pt x="7961" y="9911"/>
                  <a:pt x="8108" y="9856"/>
                  <a:pt x="8202" y="9764"/>
                </a:cubicBezTo>
                <a:cubicBezTo>
                  <a:pt x="8338" y="9626"/>
                  <a:pt x="8367" y="9446"/>
                  <a:pt x="8388" y="9296"/>
                </a:cubicBezTo>
                <a:cubicBezTo>
                  <a:pt x="8402" y="9238"/>
                  <a:pt x="8411" y="9181"/>
                  <a:pt x="8424" y="9144"/>
                </a:cubicBezTo>
                <a:cubicBezTo>
                  <a:pt x="8424" y="9124"/>
                  <a:pt x="8431" y="9108"/>
                  <a:pt x="8438" y="9094"/>
                </a:cubicBezTo>
                <a:cubicBezTo>
                  <a:pt x="8445" y="9094"/>
                  <a:pt x="8454" y="9101"/>
                  <a:pt x="8461" y="9108"/>
                </a:cubicBezTo>
                <a:cubicBezTo>
                  <a:pt x="8511" y="9137"/>
                  <a:pt x="8561" y="9174"/>
                  <a:pt x="8633" y="9194"/>
                </a:cubicBezTo>
                <a:cubicBezTo>
                  <a:pt x="8684" y="9209"/>
                  <a:pt x="8736" y="9215"/>
                  <a:pt x="8788" y="9215"/>
                </a:cubicBezTo>
                <a:cubicBezTo>
                  <a:pt x="9021" y="9215"/>
                  <a:pt x="9258" y="9087"/>
                  <a:pt x="9423" y="8994"/>
                </a:cubicBezTo>
                <a:lnTo>
                  <a:pt x="9446" y="8979"/>
                </a:lnTo>
                <a:cubicBezTo>
                  <a:pt x="9469" y="8967"/>
                  <a:pt x="9490" y="8962"/>
                  <a:pt x="9507" y="8962"/>
                </a:cubicBezTo>
                <a:cubicBezTo>
                  <a:pt x="9521" y="8962"/>
                  <a:pt x="9532" y="8966"/>
                  <a:pt x="9539" y="8972"/>
                </a:cubicBezTo>
                <a:cubicBezTo>
                  <a:pt x="9694" y="9157"/>
                  <a:pt x="9890" y="9184"/>
                  <a:pt x="10050" y="9184"/>
                </a:cubicBezTo>
                <a:cubicBezTo>
                  <a:pt x="10097" y="9184"/>
                  <a:pt x="10140" y="9182"/>
                  <a:pt x="10179" y="9181"/>
                </a:cubicBezTo>
                <a:cubicBezTo>
                  <a:pt x="10206" y="9181"/>
                  <a:pt x="10236" y="9174"/>
                  <a:pt x="10265" y="9174"/>
                </a:cubicBezTo>
                <a:cubicBezTo>
                  <a:pt x="10558" y="9174"/>
                  <a:pt x="10853" y="9074"/>
                  <a:pt x="11178" y="8872"/>
                </a:cubicBezTo>
                <a:cubicBezTo>
                  <a:pt x="11280" y="8807"/>
                  <a:pt x="11382" y="8775"/>
                  <a:pt x="11496" y="8775"/>
                </a:cubicBezTo>
                <a:cubicBezTo>
                  <a:pt x="11535" y="8775"/>
                  <a:pt x="11574" y="8778"/>
                  <a:pt x="11616" y="8786"/>
                </a:cubicBezTo>
                <a:cubicBezTo>
                  <a:pt x="11691" y="8801"/>
                  <a:pt x="11765" y="8808"/>
                  <a:pt x="11839" y="8808"/>
                </a:cubicBezTo>
                <a:cubicBezTo>
                  <a:pt x="11943" y="8808"/>
                  <a:pt x="12046" y="8793"/>
                  <a:pt x="12147" y="8763"/>
                </a:cubicBezTo>
                <a:cubicBezTo>
                  <a:pt x="12197" y="8749"/>
                  <a:pt x="12249" y="8729"/>
                  <a:pt x="12283" y="8706"/>
                </a:cubicBezTo>
                <a:cubicBezTo>
                  <a:pt x="12306" y="8699"/>
                  <a:pt x="12335" y="8685"/>
                  <a:pt x="12349" y="8685"/>
                </a:cubicBezTo>
                <a:cubicBezTo>
                  <a:pt x="12356" y="8685"/>
                  <a:pt x="12370" y="8685"/>
                  <a:pt x="12385" y="8692"/>
                </a:cubicBezTo>
                <a:cubicBezTo>
                  <a:pt x="12435" y="8704"/>
                  <a:pt x="12491" y="8710"/>
                  <a:pt x="12547" y="8710"/>
                </a:cubicBezTo>
                <a:cubicBezTo>
                  <a:pt x="12701" y="8710"/>
                  <a:pt x="12865" y="8663"/>
                  <a:pt x="12960" y="8547"/>
                </a:cubicBezTo>
                <a:cubicBezTo>
                  <a:pt x="13032" y="8570"/>
                  <a:pt x="13182" y="8685"/>
                  <a:pt x="13248" y="8736"/>
                </a:cubicBezTo>
                <a:cubicBezTo>
                  <a:pt x="13305" y="8786"/>
                  <a:pt x="13362" y="8822"/>
                  <a:pt x="13413" y="8858"/>
                </a:cubicBezTo>
                <a:cubicBezTo>
                  <a:pt x="13569" y="8952"/>
                  <a:pt x="13728" y="8999"/>
                  <a:pt x="13875" y="8999"/>
                </a:cubicBezTo>
                <a:cubicBezTo>
                  <a:pt x="13998" y="8999"/>
                  <a:pt x="14112" y="8966"/>
                  <a:pt x="14210" y="8901"/>
                </a:cubicBezTo>
                <a:cubicBezTo>
                  <a:pt x="14333" y="8822"/>
                  <a:pt x="14419" y="8685"/>
                  <a:pt x="14440" y="8527"/>
                </a:cubicBezTo>
                <a:cubicBezTo>
                  <a:pt x="14476" y="8340"/>
                  <a:pt x="14426" y="8132"/>
                  <a:pt x="14310" y="7973"/>
                </a:cubicBezTo>
                <a:cubicBezTo>
                  <a:pt x="14017" y="7592"/>
                  <a:pt x="14397" y="7521"/>
                  <a:pt x="14067" y="6967"/>
                </a:cubicBezTo>
                <a:cubicBezTo>
                  <a:pt x="14017" y="6866"/>
                  <a:pt x="13965" y="6772"/>
                  <a:pt x="13981" y="6702"/>
                </a:cubicBezTo>
                <a:cubicBezTo>
                  <a:pt x="13988" y="6636"/>
                  <a:pt x="14024" y="6586"/>
                  <a:pt x="14067" y="6529"/>
                </a:cubicBezTo>
                <a:cubicBezTo>
                  <a:pt x="14131" y="6420"/>
                  <a:pt x="14224" y="6277"/>
                  <a:pt x="14197" y="6055"/>
                </a:cubicBezTo>
                <a:cubicBezTo>
                  <a:pt x="14174" y="5810"/>
                  <a:pt x="14081" y="5667"/>
                  <a:pt x="13858" y="5529"/>
                </a:cubicBezTo>
                <a:cubicBezTo>
                  <a:pt x="13577" y="5378"/>
                  <a:pt x="13550" y="5356"/>
                  <a:pt x="13600" y="5040"/>
                </a:cubicBezTo>
                <a:cubicBezTo>
                  <a:pt x="13629" y="4588"/>
                  <a:pt x="13232" y="4235"/>
                  <a:pt x="12860" y="4142"/>
                </a:cubicBezTo>
                <a:cubicBezTo>
                  <a:pt x="12732" y="4108"/>
                  <a:pt x="12600" y="4091"/>
                  <a:pt x="12464" y="4091"/>
                </a:cubicBezTo>
                <a:cubicBezTo>
                  <a:pt x="12195" y="4091"/>
                  <a:pt x="11909" y="4157"/>
                  <a:pt x="11609" y="4286"/>
                </a:cubicBezTo>
                <a:cubicBezTo>
                  <a:pt x="11359" y="4397"/>
                  <a:pt x="11135" y="4557"/>
                  <a:pt x="10856" y="4557"/>
                </a:cubicBezTo>
                <a:cubicBezTo>
                  <a:pt x="10829" y="4557"/>
                  <a:pt x="10802" y="4555"/>
                  <a:pt x="10774" y="4552"/>
                </a:cubicBezTo>
                <a:cubicBezTo>
                  <a:pt x="10677" y="4539"/>
                  <a:pt x="10584" y="4532"/>
                  <a:pt x="10493" y="4532"/>
                </a:cubicBezTo>
                <a:cubicBezTo>
                  <a:pt x="10292" y="4532"/>
                  <a:pt x="10100" y="4564"/>
                  <a:pt x="9898" y="4623"/>
                </a:cubicBezTo>
                <a:cubicBezTo>
                  <a:pt x="9837" y="4639"/>
                  <a:pt x="9780" y="4645"/>
                  <a:pt x="9725" y="4645"/>
                </a:cubicBezTo>
                <a:cubicBezTo>
                  <a:pt x="9550" y="4645"/>
                  <a:pt x="9394" y="4583"/>
                  <a:pt x="9208" y="4566"/>
                </a:cubicBezTo>
                <a:cubicBezTo>
                  <a:pt x="8985" y="4545"/>
                  <a:pt x="8769" y="4502"/>
                  <a:pt x="8568" y="4416"/>
                </a:cubicBezTo>
                <a:cubicBezTo>
                  <a:pt x="8338" y="4330"/>
                  <a:pt x="8136" y="4214"/>
                  <a:pt x="7914" y="4092"/>
                </a:cubicBezTo>
                <a:cubicBezTo>
                  <a:pt x="7669" y="3962"/>
                  <a:pt x="7419" y="3826"/>
                  <a:pt x="7144" y="3726"/>
                </a:cubicBezTo>
                <a:lnTo>
                  <a:pt x="7144" y="3020"/>
                </a:lnTo>
                <a:lnTo>
                  <a:pt x="9459" y="3020"/>
                </a:lnTo>
                <a:cubicBezTo>
                  <a:pt x="9653" y="3020"/>
                  <a:pt x="9818" y="2863"/>
                  <a:pt x="9818" y="2668"/>
                </a:cubicBezTo>
                <a:lnTo>
                  <a:pt x="9818" y="741"/>
                </a:lnTo>
                <a:cubicBezTo>
                  <a:pt x="9818" y="621"/>
                  <a:pt x="9718" y="519"/>
                  <a:pt x="9596" y="519"/>
                </a:cubicBezTo>
                <a:lnTo>
                  <a:pt x="8547" y="519"/>
                </a:lnTo>
                <a:cubicBezTo>
                  <a:pt x="8504" y="519"/>
                  <a:pt x="8461" y="541"/>
                  <a:pt x="8438" y="569"/>
                </a:cubicBezTo>
                <a:cubicBezTo>
                  <a:pt x="8295" y="741"/>
                  <a:pt x="8417" y="943"/>
                  <a:pt x="8590" y="943"/>
                </a:cubicBezTo>
                <a:lnTo>
                  <a:pt x="9394" y="943"/>
                </a:lnTo>
                <a:lnTo>
                  <a:pt x="9394" y="2596"/>
                </a:lnTo>
                <a:lnTo>
                  <a:pt x="7144" y="2596"/>
                </a:lnTo>
                <a:lnTo>
                  <a:pt x="7144" y="943"/>
                </a:lnTo>
                <a:lnTo>
                  <a:pt x="7619" y="943"/>
                </a:lnTo>
                <a:cubicBezTo>
                  <a:pt x="7727" y="943"/>
                  <a:pt x="7827" y="864"/>
                  <a:pt x="7841" y="757"/>
                </a:cubicBezTo>
                <a:cubicBezTo>
                  <a:pt x="7857" y="628"/>
                  <a:pt x="7755" y="519"/>
                  <a:pt x="7626" y="519"/>
                </a:cubicBezTo>
                <a:lnTo>
                  <a:pt x="7144" y="519"/>
                </a:lnTo>
                <a:lnTo>
                  <a:pt x="7144" y="210"/>
                </a:lnTo>
                <a:cubicBezTo>
                  <a:pt x="7141" y="70"/>
                  <a:pt x="7039" y="0"/>
                  <a:pt x="6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9"/>
          <p:cNvSpPr/>
          <p:nvPr/>
        </p:nvSpPr>
        <p:spPr>
          <a:xfrm>
            <a:off x="4449986" y="1655929"/>
            <a:ext cx="516405" cy="572682"/>
          </a:xfrm>
          <a:custGeom>
            <a:avLst/>
            <a:gdLst/>
            <a:ahLst/>
            <a:cxnLst/>
            <a:rect l="l" t="t" r="r" b="b"/>
            <a:pathLst>
              <a:path w="12975" h="14389" extrusionOk="0">
                <a:moveTo>
                  <a:pt x="9121" y="436"/>
                </a:moveTo>
                <a:cubicBezTo>
                  <a:pt x="9223" y="436"/>
                  <a:pt x="9324" y="445"/>
                  <a:pt x="9431" y="458"/>
                </a:cubicBezTo>
                <a:cubicBezTo>
                  <a:pt x="8907" y="767"/>
                  <a:pt x="8483" y="1184"/>
                  <a:pt x="8167" y="1515"/>
                </a:cubicBezTo>
                <a:cubicBezTo>
                  <a:pt x="7720" y="1981"/>
                  <a:pt x="7368" y="2478"/>
                  <a:pt x="7132" y="2996"/>
                </a:cubicBezTo>
                <a:lnTo>
                  <a:pt x="7123" y="3009"/>
                </a:lnTo>
                <a:cubicBezTo>
                  <a:pt x="6966" y="3348"/>
                  <a:pt x="6801" y="3815"/>
                  <a:pt x="6728" y="4339"/>
                </a:cubicBezTo>
                <a:cubicBezTo>
                  <a:pt x="6442" y="3592"/>
                  <a:pt x="6492" y="2766"/>
                  <a:pt x="6864" y="2047"/>
                </a:cubicBezTo>
                <a:cubicBezTo>
                  <a:pt x="7080" y="1636"/>
                  <a:pt x="7391" y="1270"/>
                  <a:pt x="7756" y="998"/>
                </a:cubicBezTo>
                <a:cubicBezTo>
                  <a:pt x="8158" y="687"/>
                  <a:pt x="8583" y="494"/>
                  <a:pt x="8950" y="444"/>
                </a:cubicBezTo>
                <a:cubicBezTo>
                  <a:pt x="9008" y="439"/>
                  <a:pt x="9065" y="436"/>
                  <a:pt x="9121" y="436"/>
                </a:cubicBezTo>
                <a:close/>
                <a:moveTo>
                  <a:pt x="3114" y="2688"/>
                </a:moveTo>
                <a:cubicBezTo>
                  <a:pt x="3564" y="2688"/>
                  <a:pt x="4015" y="2756"/>
                  <a:pt x="4429" y="2887"/>
                </a:cubicBezTo>
                <a:cubicBezTo>
                  <a:pt x="5377" y="3189"/>
                  <a:pt x="6060" y="3829"/>
                  <a:pt x="6326" y="4648"/>
                </a:cubicBezTo>
                <a:cubicBezTo>
                  <a:pt x="5829" y="4239"/>
                  <a:pt x="5269" y="3974"/>
                  <a:pt x="4830" y="3808"/>
                </a:cubicBezTo>
                <a:lnTo>
                  <a:pt x="4817" y="3801"/>
                </a:lnTo>
                <a:cubicBezTo>
                  <a:pt x="4206" y="3577"/>
                  <a:pt x="3509" y="3434"/>
                  <a:pt x="2747" y="3391"/>
                </a:cubicBezTo>
                <a:cubicBezTo>
                  <a:pt x="2491" y="3374"/>
                  <a:pt x="2231" y="3362"/>
                  <a:pt x="1968" y="3362"/>
                </a:cubicBezTo>
                <a:cubicBezTo>
                  <a:pt x="1565" y="3362"/>
                  <a:pt x="1154" y="3389"/>
                  <a:pt x="740" y="3463"/>
                </a:cubicBezTo>
                <a:cubicBezTo>
                  <a:pt x="892" y="3318"/>
                  <a:pt x="1042" y="3204"/>
                  <a:pt x="1194" y="3118"/>
                </a:cubicBezTo>
                <a:cubicBezTo>
                  <a:pt x="1589" y="2896"/>
                  <a:pt x="2150" y="2744"/>
                  <a:pt x="2776" y="2701"/>
                </a:cubicBezTo>
                <a:cubicBezTo>
                  <a:pt x="2888" y="2692"/>
                  <a:pt x="3001" y="2688"/>
                  <a:pt x="3114" y="2688"/>
                </a:cubicBezTo>
                <a:close/>
                <a:moveTo>
                  <a:pt x="7175" y="4721"/>
                </a:moveTo>
                <a:cubicBezTo>
                  <a:pt x="7563" y="4735"/>
                  <a:pt x="7613" y="5281"/>
                  <a:pt x="7239" y="5368"/>
                </a:cubicBezTo>
                <a:cubicBezTo>
                  <a:pt x="7139" y="5238"/>
                  <a:pt x="7009" y="5145"/>
                  <a:pt x="6857" y="5102"/>
                </a:cubicBezTo>
                <a:cubicBezTo>
                  <a:pt x="6821" y="4907"/>
                  <a:pt x="6980" y="4721"/>
                  <a:pt x="7175" y="4721"/>
                </a:cubicBezTo>
                <a:close/>
                <a:moveTo>
                  <a:pt x="6639" y="5489"/>
                </a:moveTo>
                <a:cubicBezTo>
                  <a:pt x="6797" y="5489"/>
                  <a:pt x="6955" y="5597"/>
                  <a:pt x="6966" y="5813"/>
                </a:cubicBezTo>
                <a:cubicBezTo>
                  <a:pt x="6966" y="5992"/>
                  <a:pt x="6814" y="6137"/>
                  <a:pt x="6642" y="6137"/>
                </a:cubicBezTo>
                <a:cubicBezTo>
                  <a:pt x="6462" y="6137"/>
                  <a:pt x="6319" y="5992"/>
                  <a:pt x="6319" y="5813"/>
                </a:cubicBezTo>
                <a:cubicBezTo>
                  <a:pt x="6326" y="5597"/>
                  <a:pt x="6482" y="5489"/>
                  <a:pt x="6639" y="5489"/>
                </a:cubicBezTo>
                <a:close/>
                <a:moveTo>
                  <a:pt x="8897" y="4923"/>
                </a:moveTo>
                <a:cubicBezTo>
                  <a:pt x="8991" y="4923"/>
                  <a:pt x="9085" y="4927"/>
                  <a:pt x="9180" y="4936"/>
                </a:cubicBezTo>
                <a:cubicBezTo>
                  <a:pt x="10330" y="5030"/>
                  <a:pt x="11236" y="6260"/>
                  <a:pt x="11522" y="7236"/>
                </a:cubicBezTo>
                <a:cubicBezTo>
                  <a:pt x="11315" y="6963"/>
                  <a:pt x="11100" y="6725"/>
                  <a:pt x="10861" y="6518"/>
                </a:cubicBezTo>
                <a:cubicBezTo>
                  <a:pt x="10006" y="5763"/>
                  <a:pt x="9136" y="5245"/>
                  <a:pt x="8081" y="5016"/>
                </a:cubicBezTo>
                <a:cubicBezTo>
                  <a:pt x="8334" y="4961"/>
                  <a:pt x="8612" y="4923"/>
                  <a:pt x="8897" y="4923"/>
                </a:cubicBezTo>
                <a:close/>
                <a:moveTo>
                  <a:pt x="5403" y="4930"/>
                </a:moveTo>
                <a:cubicBezTo>
                  <a:pt x="5621" y="4930"/>
                  <a:pt x="5873" y="4963"/>
                  <a:pt x="6154" y="5059"/>
                </a:cubicBezTo>
                <a:cubicBezTo>
                  <a:pt x="6174" y="5073"/>
                  <a:pt x="6197" y="5086"/>
                  <a:pt x="6211" y="5109"/>
                </a:cubicBezTo>
                <a:cubicBezTo>
                  <a:pt x="6174" y="5123"/>
                  <a:pt x="6147" y="5130"/>
                  <a:pt x="6111" y="5145"/>
                </a:cubicBezTo>
                <a:cubicBezTo>
                  <a:pt x="5809" y="5231"/>
                  <a:pt x="5500" y="5361"/>
                  <a:pt x="5169" y="5533"/>
                </a:cubicBezTo>
                <a:cubicBezTo>
                  <a:pt x="4299" y="6001"/>
                  <a:pt x="3573" y="6546"/>
                  <a:pt x="3019" y="7172"/>
                </a:cubicBezTo>
                <a:cubicBezTo>
                  <a:pt x="2581" y="7660"/>
                  <a:pt x="2243" y="8200"/>
                  <a:pt x="2020" y="8768"/>
                </a:cubicBezTo>
                <a:cubicBezTo>
                  <a:pt x="1977" y="8035"/>
                  <a:pt x="2172" y="7279"/>
                  <a:pt x="2595" y="6648"/>
                </a:cubicBezTo>
                <a:cubicBezTo>
                  <a:pt x="3207" y="5749"/>
                  <a:pt x="4061" y="5152"/>
                  <a:pt x="5019" y="4966"/>
                </a:cubicBezTo>
                <a:cubicBezTo>
                  <a:pt x="5130" y="4945"/>
                  <a:pt x="5259" y="4930"/>
                  <a:pt x="5403" y="4930"/>
                </a:cubicBezTo>
                <a:close/>
                <a:moveTo>
                  <a:pt x="5902" y="5733"/>
                </a:moveTo>
                <a:cubicBezTo>
                  <a:pt x="5872" y="5935"/>
                  <a:pt x="5945" y="6137"/>
                  <a:pt x="6067" y="6280"/>
                </a:cubicBezTo>
                <a:cubicBezTo>
                  <a:pt x="5845" y="6748"/>
                  <a:pt x="5709" y="7286"/>
                  <a:pt x="5679" y="7876"/>
                </a:cubicBezTo>
                <a:cubicBezTo>
                  <a:pt x="5629" y="8709"/>
                  <a:pt x="5743" y="9494"/>
                  <a:pt x="5902" y="10227"/>
                </a:cubicBezTo>
                <a:cubicBezTo>
                  <a:pt x="5527" y="9860"/>
                  <a:pt x="5305" y="9544"/>
                  <a:pt x="5132" y="9054"/>
                </a:cubicBezTo>
                <a:cubicBezTo>
                  <a:pt x="4903" y="8407"/>
                  <a:pt x="4860" y="7574"/>
                  <a:pt x="5019" y="6934"/>
                </a:cubicBezTo>
                <a:cubicBezTo>
                  <a:pt x="5148" y="6439"/>
                  <a:pt x="5477" y="6008"/>
                  <a:pt x="5902" y="5733"/>
                </a:cubicBezTo>
                <a:close/>
                <a:moveTo>
                  <a:pt x="9118" y="0"/>
                </a:moveTo>
                <a:cubicBezTo>
                  <a:pt x="9043" y="0"/>
                  <a:pt x="8971" y="5"/>
                  <a:pt x="8900" y="13"/>
                </a:cubicBezTo>
                <a:cubicBezTo>
                  <a:pt x="8339" y="84"/>
                  <a:pt x="7829" y="401"/>
                  <a:pt x="7498" y="644"/>
                </a:cubicBezTo>
                <a:cubicBezTo>
                  <a:pt x="7089" y="962"/>
                  <a:pt x="6744" y="1371"/>
                  <a:pt x="6499" y="1831"/>
                </a:cubicBezTo>
                <a:cubicBezTo>
                  <a:pt x="6226" y="2349"/>
                  <a:pt x="6104" y="2909"/>
                  <a:pt x="6124" y="3463"/>
                </a:cubicBezTo>
                <a:cubicBezTo>
                  <a:pt x="5409" y="2650"/>
                  <a:pt x="4212" y="2249"/>
                  <a:pt x="3096" y="2249"/>
                </a:cubicBezTo>
                <a:cubicBezTo>
                  <a:pt x="2978" y="2249"/>
                  <a:pt x="2862" y="2254"/>
                  <a:pt x="2747" y="2262"/>
                </a:cubicBezTo>
                <a:cubicBezTo>
                  <a:pt x="2258" y="2299"/>
                  <a:pt x="1553" y="2413"/>
                  <a:pt x="985" y="2737"/>
                </a:cubicBezTo>
                <a:cubicBezTo>
                  <a:pt x="670" y="2916"/>
                  <a:pt x="368" y="3189"/>
                  <a:pt x="73" y="3570"/>
                </a:cubicBezTo>
                <a:cubicBezTo>
                  <a:pt x="7" y="3656"/>
                  <a:pt x="0" y="3772"/>
                  <a:pt x="59" y="3858"/>
                </a:cubicBezTo>
                <a:cubicBezTo>
                  <a:pt x="101" y="3931"/>
                  <a:pt x="185" y="3978"/>
                  <a:pt x="271" y="3978"/>
                </a:cubicBezTo>
                <a:cubicBezTo>
                  <a:pt x="287" y="3978"/>
                  <a:pt x="302" y="3977"/>
                  <a:pt x="318" y="3974"/>
                </a:cubicBezTo>
                <a:cubicBezTo>
                  <a:pt x="540" y="3922"/>
                  <a:pt x="683" y="3894"/>
                  <a:pt x="726" y="3887"/>
                </a:cubicBezTo>
                <a:cubicBezTo>
                  <a:pt x="1167" y="3798"/>
                  <a:pt x="1612" y="3772"/>
                  <a:pt x="2018" y="3772"/>
                </a:cubicBezTo>
                <a:cubicBezTo>
                  <a:pt x="2269" y="3772"/>
                  <a:pt x="2506" y="3782"/>
                  <a:pt x="2717" y="3793"/>
                </a:cubicBezTo>
                <a:cubicBezTo>
                  <a:pt x="3443" y="3844"/>
                  <a:pt x="4097" y="3974"/>
                  <a:pt x="4665" y="4181"/>
                </a:cubicBezTo>
                <a:lnTo>
                  <a:pt x="4687" y="4189"/>
                </a:lnTo>
                <a:cubicBezTo>
                  <a:pt x="4924" y="4283"/>
                  <a:pt x="5148" y="4383"/>
                  <a:pt x="5364" y="4498"/>
                </a:cubicBezTo>
                <a:cubicBezTo>
                  <a:pt x="5205" y="4498"/>
                  <a:pt x="5062" y="4519"/>
                  <a:pt x="4939" y="4541"/>
                </a:cubicBezTo>
                <a:cubicBezTo>
                  <a:pt x="3875" y="4741"/>
                  <a:pt x="2919" y="5404"/>
                  <a:pt x="2250" y="6403"/>
                </a:cubicBezTo>
                <a:cubicBezTo>
                  <a:pt x="1618" y="7338"/>
                  <a:pt x="1430" y="8516"/>
                  <a:pt x="1741" y="9558"/>
                </a:cubicBezTo>
                <a:cubicBezTo>
                  <a:pt x="1775" y="9667"/>
                  <a:pt x="1877" y="9737"/>
                  <a:pt x="1984" y="9737"/>
                </a:cubicBezTo>
                <a:cubicBezTo>
                  <a:pt x="2100" y="9730"/>
                  <a:pt x="2193" y="9651"/>
                  <a:pt x="2222" y="9544"/>
                </a:cubicBezTo>
                <a:cubicBezTo>
                  <a:pt x="2388" y="8804"/>
                  <a:pt x="2767" y="8078"/>
                  <a:pt x="3328" y="7445"/>
                </a:cubicBezTo>
                <a:cubicBezTo>
                  <a:pt x="3745" y="6970"/>
                  <a:pt x="4270" y="6546"/>
                  <a:pt x="4889" y="6165"/>
                </a:cubicBezTo>
                <a:lnTo>
                  <a:pt x="4889" y="6165"/>
                </a:lnTo>
                <a:cubicBezTo>
                  <a:pt x="4372" y="7043"/>
                  <a:pt x="4415" y="8228"/>
                  <a:pt x="4737" y="9184"/>
                </a:cubicBezTo>
                <a:cubicBezTo>
                  <a:pt x="4996" y="9917"/>
                  <a:pt x="5348" y="10305"/>
                  <a:pt x="6031" y="10909"/>
                </a:cubicBezTo>
                <a:cubicBezTo>
                  <a:pt x="6081" y="10950"/>
                  <a:pt x="6140" y="10970"/>
                  <a:pt x="6199" y="10970"/>
                </a:cubicBezTo>
                <a:cubicBezTo>
                  <a:pt x="6243" y="10970"/>
                  <a:pt x="6287" y="10959"/>
                  <a:pt x="6326" y="10938"/>
                </a:cubicBezTo>
                <a:cubicBezTo>
                  <a:pt x="6419" y="10881"/>
                  <a:pt x="6462" y="10772"/>
                  <a:pt x="6433" y="10665"/>
                </a:cubicBezTo>
                <a:cubicBezTo>
                  <a:pt x="6226" y="9810"/>
                  <a:pt x="6038" y="8882"/>
                  <a:pt x="6097" y="7883"/>
                </a:cubicBezTo>
                <a:cubicBezTo>
                  <a:pt x="6124" y="7388"/>
                  <a:pt x="6240" y="6920"/>
                  <a:pt x="6419" y="6510"/>
                </a:cubicBezTo>
                <a:cubicBezTo>
                  <a:pt x="6462" y="6525"/>
                  <a:pt x="6499" y="6532"/>
                  <a:pt x="6542" y="6539"/>
                </a:cubicBezTo>
                <a:cubicBezTo>
                  <a:pt x="6757" y="7438"/>
                  <a:pt x="7046" y="8782"/>
                  <a:pt x="7246" y="10341"/>
                </a:cubicBezTo>
                <a:cubicBezTo>
                  <a:pt x="7260" y="10444"/>
                  <a:pt x="7346" y="10524"/>
                  <a:pt x="7447" y="10524"/>
                </a:cubicBezTo>
                <a:cubicBezTo>
                  <a:pt x="7459" y="10524"/>
                  <a:pt x="7471" y="10523"/>
                  <a:pt x="7484" y="10521"/>
                </a:cubicBezTo>
                <a:cubicBezTo>
                  <a:pt x="7598" y="10507"/>
                  <a:pt x="7677" y="10407"/>
                  <a:pt x="7663" y="10291"/>
                </a:cubicBezTo>
                <a:cubicBezTo>
                  <a:pt x="7498" y="9033"/>
                  <a:pt x="7261" y="7717"/>
                  <a:pt x="6959" y="6475"/>
                </a:cubicBezTo>
                <a:cubicBezTo>
                  <a:pt x="7218" y="6353"/>
                  <a:pt x="7397" y="6078"/>
                  <a:pt x="7382" y="5776"/>
                </a:cubicBezTo>
                <a:lnTo>
                  <a:pt x="7382" y="5776"/>
                </a:lnTo>
                <a:cubicBezTo>
                  <a:pt x="8684" y="8977"/>
                  <a:pt x="8907" y="12822"/>
                  <a:pt x="8943" y="13957"/>
                </a:cubicBezTo>
                <a:lnTo>
                  <a:pt x="8943" y="13964"/>
                </a:lnTo>
                <a:lnTo>
                  <a:pt x="7929" y="13964"/>
                </a:lnTo>
                <a:cubicBezTo>
                  <a:pt x="7929" y="13964"/>
                  <a:pt x="7922" y="13964"/>
                  <a:pt x="7922" y="13957"/>
                </a:cubicBezTo>
                <a:cubicBezTo>
                  <a:pt x="7915" y="13087"/>
                  <a:pt x="7865" y="12189"/>
                  <a:pt x="7770" y="11269"/>
                </a:cubicBezTo>
                <a:cubicBezTo>
                  <a:pt x="7764" y="11162"/>
                  <a:pt x="7677" y="11080"/>
                  <a:pt x="7566" y="11080"/>
                </a:cubicBezTo>
                <a:cubicBezTo>
                  <a:pt x="7558" y="11080"/>
                  <a:pt x="7549" y="11080"/>
                  <a:pt x="7541" y="11081"/>
                </a:cubicBezTo>
                <a:cubicBezTo>
                  <a:pt x="7425" y="11090"/>
                  <a:pt x="7347" y="11197"/>
                  <a:pt x="7354" y="11312"/>
                </a:cubicBezTo>
                <a:cubicBezTo>
                  <a:pt x="7441" y="12218"/>
                  <a:pt x="7491" y="13108"/>
                  <a:pt x="7498" y="13957"/>
                </a:cubicBezTo>
                <a:cubicBezTo>
                  <a:pt x="7504" y="14195"/>
                  <a:pt x="7692" y="14388"/>
                  <a:pt x="7929" y="14388"/>
                </a:cubicBezTo>
                <a:lnTo>
                  <a:pt x="8921" y="14388"/>
                </a:lnTo>
                <a:cubicBezTo>
                  <a:pt x="9021" y="14388"/>
                  <a:pt x="9116" y="14359"/>
                  <a:pt x="9193" y="14302"/>
                </a:cubicBezTo>
                <a:cubicBezTo>
                  <a:pt x="9309" y="14216"/>
                  <a:pt x="9374" y="14079"/>
                  <a:pt x="9366" y="13943"/>
                </a:cubicBezTo>
                <a:cubicBezTo>
                  <a:pt x="9323" y="12779"/>
                  <a:pt x="9093" y="8804"/>
                  <a:pt x="7736" y="5526"/>
                </a:cubicBezTo>
                <a:cubicBezTo>
                  <a:pt x="7770" y="5483"/>
                  <a:pt x="7806" y="5440"/>
                  <a:pt x="7829" y="5388"/>
                </a:cubicBezTo>
                <a:cubicBezTo>
                  <a:pt x="8260" y="5461"/>
                  <a:pt x="8691" y="5597"/>
                  <a:pt x="9107" y="5806"/>
                </a:cubicBezTo>
                <a:cubicBezTo>
                  <a:pt x="9611" y="6051"/>
                  <a:pt x="10092" y="6389"/>
                  <a:pt x="10582" y="6827"/>
                </a:cubicBezTo>
                <a:cubicBezTo>
                  <a:pt x="10948" y="7150"/>
                  <a:pt x="11272" y="7545"/>
                  <a:pt x="11595" y="8071"/>
                </a:cubicBezTo>
                <a:cubicBezTo>
                  <a:pt x="11640" y="8145"/>
                  <a:pt x="11721" y="8187"/>
                  <a:pt x="11807" y="8187"/>
                </a:cubicBezTo>
                <a:cubicBezTo>
                  <a:pt x="11830" y="8187"/>
                  <a:pt x="11853" y="8184"/>
                  <a:pt x="11876" y="8178"/>
                </a:cubicBezTo>
                <a:cubicBezTo>
                  <a:pt x="11983" y="8149"/>
                  <a:pt x="12062" y="8055"/>
                  <a:pt x="12062" y="7941"/>
                </a:cubicBezTo>
                <a:cubicBezTo>
                  <a:pt x="12069" y="7545"/>
                  <a:pt x="11962" y="7093"/>
                  <a:pt x="11746" y="6618"/>
                </a:cubicBezTo>
                <a:cubicBezTo>
                  <a:pt x="11286" y="5583"/>
                  <a:pt x="10358" y="4605"/>
                  <a:pt x="9223" y="4505"/>
                </a:cubicBezTo>
                <a:cubicBezTo>
                  <a:pt x="9113" y="4494"/>
                  <a:pt x="9003" y="4489"/>
                  <a:pt x="8895" y="4489"/>
                </a:cubicBezTo>
                <a:cubicBezTo>
                  <a:pt x="8572" y="4489"/>
                  <a:pt x="8259" y="4534"/>
                  <a:pt x="7979" y="4598"/>
                </a:cubicBezTo>
                <a:cubicBezTo>
                  <a:pt x="9012" y="3778"/>
                  <a:pt x="10336" y="3351"/>
                  <a:pt x="11652" y="3351"/>
                </a:cubicBezTo>
                <a:cubicBezTo>
                  <a:pt x="11810" y="3351"/>
                  <a:pt x="11968" y="3358"/>
                  <a:pt x="12126" y="3370"/>
                </a:cubicBezTo>
                <a:cubicBezTo>
                  <a:pt x="12299" y="3384"/>
                  <a:pt x="12471" y="3404"/>
                  <a:pt x="12644" y="3434"/>
                </a:cubicBezTo>
                <a:cubicBezTo>
                  <a:pt x="12662" y="3438"/>
                  <a:pt x="12681" y="3440"/>
                  <a:pt x="12700" y="3440"/>
                </a:cubicBezTo>
                <a:cubicBezTo>
                  <a:pt x="12776" y="3440"/>
                  <a:pt x="12850" y="3404"/>
                  <a:pt x="12895" y="3341"/>
                </a:cubicBezTo>
                <a:cubicBezTo>
                  <a:pt x="12975" y="3218"/>
                  <a:pt x="12945" y="3068"/>
                  <a:pt x="12838" y="2996"/>
                </a:cubicBezTo>
                <a:cubicBezTo>
                  <a:pt x="12198" y="2535"/>
                  <a:pt x="11531" y="2240"/>
                  <a:pt x="10848" y="2104"/>
                </a:cubicBezTo>
                <a:cubicBezTo>
                  <a:pt x="10834" y="2101"/>
                  <a:pt x="10821" y="2100"/>
                  <a:pt x="10808" y="2100"/>
                </a:cubicBezTo>
                <a:cubicBezTo>
                  <a:pt x="10708" y="2100"/>
                  <a:pt x="10623" y="2167"/>
                  <a:pt x="10603" y="2269"/>
                </a:cubicBezTo>
                <a:cubicBezTo>
                  <a:pt x="10582" y="2385"/>
                  <a:pt x="10653" y="2492"/>
                  <a:pt x="10768" y="2514"/>
                </a:cubicBezTo>
                <a:cubicBezTo>
                  <a:pt x="11163" y="2594"/>
                  <a:pt x="11558" y="2737"/>
                  <a:pt x="11940" y="2939"/>
                </a:cubicBezTo>
                <a:cubicBezTo>
                  <a:pt x="11837" y="2934"/>
                  <a:pt x="11734" y="2931"/>
                  <a:pt x="11631" y="2931"/>
                </a:cubicBezTo>
                <a:cubicBezTo>
                  <a:pt x="10272" y="2931"/>
                  <a:pt x="8904" y="3373"/>
                  <a:pt x="7822" y="4189"/>
                </a:cubicBezTo>
                <a:cubicBezTo>
                  <a:pt x="7756" y="4239"/>
                  <a:pt x="7663" y="4310"/>
                  <a:pt x="7563" y="4396"/>
                </a:cubicBezTo>
                <a:cubicBezTo>
                  <a:pt x="7484" y="4353"/>
                  <a:pt x="7397" y="4319"/>
                  <a:pt x="7304" y="4303"/>
                </a:cubicBezTo>
                <a:cubicBezTo>
                  <a:pt x="7706" y="3154"/>
                  <a:pt x="8655" y="2535"/>
                  <a:pt x="9856" y="2449"/>
                </a:cubicBezTo>
                <a:cubicBezTo>
                  <a:pt x="9978" y="2442"/>
                  <a:pt x="10064" y="2342"/>
                  <a:pt x="10056" y="2226"/>
                </a:cubicBezTo>
                <a:cubicBezTo>
                  <a:pt x="10049" y="2116"/>
                  <a:pt x="9958" y="2032"/>
                  <a:pt x="9849" y="2032"/>
                </a:cubicBezTo>
                <a:cubicBezTo>
                  <a:pt x="9844" y="2032"/>
                  <a:pt x="9839" y="2033"/>
                  <a:pt x="9833" y="2033"/>
                </a:cubicBezTo>
                <a:cubicBezTo>
                  <a:pt x="9050" y="2076"/>
                  <a:pt x="8324" y="2362"/>
                  <a:pt x="7786" y="2830"/>
                </a:cubicBezTo>
                <a:cubicBezTo>
                  <a:pt x="7713" y="2896"/>
                  <a:pt x="7641" y="2959"/>
                  <a:pt x="7577" y="3032"/>
                </a:cubicBezTo>
                <a:cubicBezTo>
                  <a:pt x="7793" y="2607"/>
                  <a:pt x="8094" y="2190"/>
                  <a:pt x="8469" y="1795"/>
                </a:cubicBezTo>
                <a:cubicBezTo>
                  <a:pt x="8784" y="1457"/>
                  <a:pt x="9216" y="1041"/>
                  <a:pt x="9733" y="760"/>
                </a:cubicBezTo>
                <a:cubicBezTo>
                  <a:pt x="9763" y="746"/>
                  <a:pt x="9876" y="687"/>
                  <a:pt x="10035" y="601"/>
                </a:cubicBezTo>
                <a:cubicBezTo>
                  <a:pt x="10135" y="544"/>
                  <a:pt x="10194" y="422"/>
                  <a:pt x="10151" y="308"/>
                </a:cubicBezTo>
                <a:cubicBezTo>
                  <a:pt x="10128" y="229"/>
                  <a:pt x="10056" y="170"/>
                  <a:pt x="9978" y="142"/>
                </a:cubicBezTo>
                <a:cubicBezTo>
                  <a:pt x="9656" y="48"/>
                  <a:pt x="9373" y="0"/>
                  <a:pt x="9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3" name="Google Shape;363;p29"/>
          <p:cNvGrpSpPr/>
          <p:nvPr/>
        </p:nvGrpSpPr>
        <p:grpSpPr>
          <a:xfrm>
            <a:off x="6991647" y="1655916"/>
            <a:ext cx="593720" cy="572692"/>
            <a:chOff x="846470" y="2636267"/>
            <a:chExt cx="348345" cy="336027"/>
          </a:xfrm>
        </p:grpSpPr>
        <p:sp>
          <p:nvSpPr>
            <p:cNvPr id="364" name="Google Shape;364;p29"/>
            <p:cNvSpPr/>
            <p:nvPr/>
          </p:nvSpPr>
          <p:spPr>
            <a:xfrm>
              <a:off x="883923" y="2710042"/>
              <a:ext cx="11212" cy="11028"/>
            </a:xfrm>
            <a:custGeom>
              <a:avLst/>
              <a:gdLst/>
              <a:ahLst/>
              <a:cxnLst/>
              <a:rect l="l" t="t" r="r" b="b"/>
              <a:pathLst>
                <a:path w="426" h="419" extrusionOk="0">
                  <a:moveTo>
                    <a:pt x="216" y="1"/>
                  </a:moveTo>
                  <a:cubicBezTo>
                    <a:pt x="94" y="1"/>
                    <a:pt x="1" y="94"/>
                    <a:pt x="1" y="210"/>
                  </a:cubicBezTo>
                  <a:cubicBezTo>
                    <a:pt x="1" y="325"/>
                    <a:pt x="94" y="418"/>
                    <a:pt x="216" y="418"/>
                  </a:cubicBezTo>
                  <a:cubicBezTo>
                    <a:pt x="332" y="418"/>
                    <a:pt x="425" y="325"/>
                    <a:pt x="425" y="210"/>
                  </a:cubicBezTo>
                  <a:cubicBezTo>
                    <a:pt x="425" y="94"/>
                    <a:pt x="332"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9"/>
            <p:cNvSpPr/>
            <p:nvPr/>
          </p:nvSpPr>
          <p:spPr>
            <a:xfrm>
              <a:off x="1040580" y="2726124"/>
              <a:ext cx="28031" cy="27873"/>
            </a:xfrm>
            <a:custGeom>
              <a:avLst/>
              <a:gdLst/>
              <a:ahLst/>
              <a:cxnLst/>
              <a:rect l="l" t="t" r="r" b="b"/>
              <a:pathLst>
                <a:path w="1065" h="1059" extrusionOk="0">
                  <a:moveTo>
                    <a:pt x="677" y="382"/>
                  </a:moveTo>
                  <a:lnTo>
                    <a:pt x="677" y="677"/>
                  </a:lnTo>
                  <a:lnTo>
                    <a:pt x="389" y="677"/>
                  </a:lnTo>
                  <a:lnTo>
                    <a:pt x="389" y="382"/>
                  </a:lnTo>
                  <a:close/>
                  <a:moveTo>
                    <a:pt x="266" y="1"/>
                  </a:moveTo>
                  <a:cubicBezTo>
                    <a:pt x="123" y="1"/>
                    <a:pt x="1" y="116"/>
                    <a:pt x="1" y="268"/>
                  </a:cubicBezTo>
                  <a:lnTo>
                    <a:pt x="1" y="792"/>
                  </a:lnTo>
                  <a:cubicBezTo>
                    <a:pt x="1" y="943"/>
                    <a:pt x="123" y="1058"/>
                    <a:pt x="266" y="1058"/>
                  </a:cubicBezTo>
                  <a:lnTo>
                    <a:pt x="798" y="1058"/>
                  </a:lnTo>
                  <a:cubicBezTo>
                    <a:pt x="942" y="1058"/>
                    <a:pt x="1065" y="943"/>
                    <a:pt x="1065" y="792"/>
                  </a:cubicBezTo>
                  <a:lnTo>
                    <a:pt x="1065" y="268"/>
                  </a:lnTo>
                  <a:cubicBezTo>
                    <a:pt x="1065" y="116"/>
                    <a:pt x="942" y="1"/>
                    <a:pt x="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9"/>
            <p:cNvSpPr/>
            <p:nvPr/>
          </p:nvSpPr>
          <p:spPr>
            <a:xfrm>
              <a:off x="1076322" y="2726124"/>
              <a:ext cx="28031" cy="27873"/>
            </a:xfrm>
            <a:custGeom>
              <a:avLst/>
              <a:gdLst/>
              <a:ahLst/>
              <a:cxnLst/>
              <a:rect l="l" t="t" r="r" b="b"/>
              <a:pathLst>
                <a:path w="1065" h="1059" extrusionOk="0">
                  <a:moveTo>
                    <a:pt x="676" y="382"/>
                  </a:moveTo>
                  <a:lnTo>
                    <a:pt x="676" y="677"/>
                  </a:lnTo>
                  <a:lnTo>
                    <a:pt x="388" y="677"/>
                  </a:lnTo>
                  <a:lnTo>
                    <a:pt x="388" y="382"/>
                  </a:lnTo>
                  <a:close/>
                  <a:moveTo>
                    <a:pt x="268" y="1"/>
                  </a:moveTo>
                  <a:cubicBezTo>
                    <a:pt x="123" y="1"/>
                    <a:pt x="0" y="116"/>
                    <a:pt x="0" y="268"/>
                  </a:cubicBezTo>
                  <a:lnTo>
                    <a:pt x="0" y="792"/>
                  </a:lnTo>
                  <a:cubicBezTo>
                    <a:pt x="0" y="943"/>
                    <a:pt x="123" y="1058"/>
                    <a:pt x="268" y="1058"/>
                  </a:cubicBezTo>
                  <a:lnTo>
                    <a:pt x="799" y="1058"/>
                  </a:lnTo>
                  <a:cubicBezTo>
                    <a:pt x="942" y="1058"/>
                    <a:pt x="1065" y="943"/>
                    <a:pt x="1065" y="792"/>
                  </a:cubicBezTo>
                  <a:lnTo>
                    <a:pt x="1065" y="268"/>
                  </a:lnTo>
                  <a:cubicBezTo>
                    <a:pt x="1065" y="116"/>
                    <a:pt x="942" y="1"/>
                    <a:pt x="7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9"/>
            <p:cNvSpPr/>
            <p:nvPr/>
          </p:nvSpPr>
          <p:spPr>
            <a:xfrm>
              <a:off x="846470" y="2636267"/>
              <a:ext cx="348345" cy="336027"/>
            </a:xfrm>
            <a:custGeom>
              <a:avLst/>
              <a:gdLst/>
              <a:ahLst/>
              <a:cxnLst/>
              <a:rect l="l" t="t" r="r" b="b"/>
              <a:pathLst>
                <a:path w="13235" h="12767" extrusionOk="0">
                  <a:moveTo>
                    <a:pt x="9999" y="1784"/>
                  </a:moveTo>
                  <a:lnTo>
                    <a:pt x="10372" y="2776"/>
                  </a:lnTo>
                  <a:lnTo>
                    <a:pt x="6801" y="2776"/>
                  </a:lnTo>
                  <a:lnTo>
                    <a:pt x="7174" y="1784"/>
                  </a:lnTo>
                  <a:close/>
                  <a:moveTo>
                    <a:pt x="1962" y="389"/>
                  </a:moveTo>
                  <a:lnTo>
                    <a:pt x="1962" y="863"/>
                  </a:lnTo>
                  <a:cubicBezTo>
                    <a:pt x="1962" y="1022"/>
                    <a:pt x="2091" y="1158"/>
                    <a:pt x="2257" y="1158"/>
                  </a:cubicBezTo>
                  <a:cubicBezTo>
                    <a:pt x="2631" y="1158"/>
                    <a:pt x="2997" y="1231"/>
                    <a:pt x="3342" y="1367"/>
                  </a:cubicBezTo>
                  <a:cubicBezTo>
                    <a:pt x="3380" y="1381"/>
                    <a:pt x="3419" y="1387"/>
                    <a:pt x="3457" y="1387"/>
                  </a:cubicBezTo>
                  <a:cubicBezTo>
                    <a:pt x="3557" y="1387"/>
                    <a:pt x="3650" y="1340"/>
                    <a:pt x="3703" y="1251"/>
                  </a:cubicBezTo>
                  <a:lnTo>
                    <a:pt x="3939" y="886"/>
                  </a:lnTo>
                  <a:lnTo>
                    <a:pt x="4363" y="1151"/>
                  </a:lnTo>
                  <a:lnTo>
                    <a:pt x="4134" y="1510"/>
                  </a:lnTo>
                  <a:cubicBezTo>
                    <a:pt x="4055" y="1633"/>
                    <a:pt x="4075" y="1791"/>
                    <a:pt x="4184" y="1884"/>
                  </a:cubicBezTo>
                  <a:cubicBezTo>
                    <a:pt x="4429" y="2107"/>
                    <a:pt x="4636" y="2359"/>
                    <a:pt x="4795" y="2647"/>
                  </a:cubicBezTo>
                  <a:cubicBezTo>
                    <a:pt x="4850" y="2738"/>
                    <a:pt x="4945" y="2794"/>
                    <a:pt x="5047" y="2794"/>
                  </a:cubicBezTo>
                  <a:cubicBezTo>
                    <a:pt x="5080" y="2794"/>
                    <a:pt x="5114" y="2789"/>
                    <a:pt x="5147" y="2776"/>
                  </a:cubicBezTo>
                  <a:lnTo>
                    <a:pt x="5514" y="2654"/>
                  </a:lnTo>
                  <a:lnTo>
                    <a:pt x="5671" y="3121"/>
                  </a:lnTo>
                  <a:lnTo>
                    <a:pt x="5312" y="3251"/>
                  </a:lnTo>
                  <a:cubicBezTo>
                    <a:pt x="5176" y="3294"/>
                    <a:pt x="5097" y="3430"/>
                    <a:pt x="5126" y="3573"/>
                  </a:cubicBezTo>
                  <a:cubicBezTo>
                    <a:pt x="5147" y="3732"/>
                    <a:pt x="5162" y="3898"/>
                    <a:pt x="5162" y="4062"/>
                  </a:cubicBezTo>
                  <a:lnTo>
                    <a:pt x="5162" y="5212"/>
                  </a:lnTo>
                  <a:lnTo>
                    <a:pt x="4752" y="5212"/>
                  </a:lnTo>
                  <a:lnTo>
                    <a:pt x="4752" y="3918"/>
                  </a:lnTo>
                  <a:cubicBezTo>
                    <a:pt x="4752" y="2588"/>
                    <a:pt x="3667" y="1503"/>
                    <a:pt x="2330" y="1503"/>
                  </a:cubicBezTo>
                  <a:lnTo>
                    <a:pt x="389" y="1503"/>
                  </a:lnTo>
                  <a:cubicBezTo>
                    <a:pt x="396" y="1310"/>
                    <a:pt x="554" y="1158"/>
                    <a:pt x="741" y="1158"/>
                  </a:cubicBezTo>
                  <a:lnTo>
                    <a:pt x="1165" y="1158"/>
                  </a:lnTo>
                  <a:cubicBezTo>
                    <a:pt x="1331" y="1158"/>
                    <a:pt x="1460" y="1022"/>
                    <a:pt x="1460" y="863"/>
                  </a:cubicBezTo>
                  <a:lnTo>
                    <a:pt x="1460" y="389"/>
                  </a:lnTo>
                  <a:close/>
                  <a:moveTo>
                    <a:pt x="11940" y="5600"/>
                  </a:moveTo>
                  <a:cubicBezTo>
                    <a:pt x="12020" y="5600"/>
                    <a:pt x="12090" y="5657"/>
                    <a:pt x="12106" y="5737"/>
                  </a:cubicBezTo>
                  <a:lnTo>
                    <a:pt x="12823" y="9777"/>
                  </a:lnTo>
                  <a:lnTo>
                    <a:pt x="11990" y="9777"/>
                  </a:lnTo>
                  <a:lnTo>
                    <a:pt x="11702" y="6434"/>
                  </a:lnTo>
                  <a:cubicBezTo>
                    <a:pt x="11695" y="6340"/>
                    <a:pt x="11609" y="6261"/>
                    <a:pt x="11509" y="6261"/>
                  </a:cubicBezTo>
                  <a:lnTo>
                    <a:pt x="10941" y="6261"/>
                  </a:lnTo>
                  <a:lnTo>
                    <a:pt x="10941" y="5600"/>
                  </a:lnTo>
                  <a:close/>
                  <a:moveTo>
                    <a:pt x="1367" y="1"/>
                  </a:moveTo>
                  <a:cubicBezTo>
                    <a:pt x="1208" y="1"/>
                    <a:pt x="1072" y="130"/>
                    <a:pt x="1072" y="296"/>
                  </a:cubicBezTo>
                  <a:lnTo>
                    <a:pt x="1072" y="770"/>
                  </a:lnTo>
                  <a:lnTo>
                    <a:pt x="741" y="770"/>
                  </a:lnTo>
                  <a:cubicBezTo>
                    <a:pt x="339" y="770"/>
                    <a:pt x="1" y="1101"/>
                    <a:pt x="1" y="1510"/>
                  </a:cubicBezTo>
                  <a:lnTo>
                    <a:pt x="1" y="1698"/>
                  </a:lnTo>
                  <a:cubicBezTo>
                    <a:pt x="1" y="1726"/>
                    <a:pt x="8" y="1755"/>
                    <a:pt x="30" y="1791"/>
                  </a:cubicBezTo>
                  <a:lnTo>
                    <a:pt x="641" y="2897"/>
                  </a:lnTo>
                  <a:lnTo>
                    <a:pt x="641" y="4407"/>
                  </a:lnTo>
                  <a:cubicBezTo>
                    <a:pt x="641" y="4588"/>
                    <a:pt x="784" y="4731"/>
                    <a:pt x="963" y="4731"/>
                  </a:cubicBezTo>
                  <a:lnTo>
                    <a:pt x="1467" y="4731"/>
                  </a:lnTo>
                  <a:cubicBezTo>
                    <a:pt x="1553" y="4731"/>
                    <a:pt x="1639" y="4695"/>
                    <a:pt x="1703" y="4631"/>
                  </a:cubicBezTo>
                  <a:lnTo>
                    <a:pt x="2436" y="3832"/>
                  </a:lnTo>
                  <a:lnTo>
                    <a:pt x="2531" y="4588"/>
                  </a:lnTo>
                  <a:lnTo>
                    <a:pt x="1884" y="4831"/>
                  </a:lnTo>
                  <a:cubicBezTo>
                    <a:pt x="1646" y="4924"/>
                    <a:pt x="1488" y="5155"/>
                    <a:pt x="1488" y="5407"/>
                  </a:cubicBezTo>
                  <a:lnTo>
                    <a:pt x="1488" y="6320"/>
                  </a:lnTo>
                  <a:lnTo>
                    <a:pt x="1488" y="6327"/>
                  </a:lnTo>
                  <a:cubicBezTo>
                    <a:pt x="1503" y="6787"/>
                    <a:pt x="1596" y="7219"/>
                    <a:pt x="1769" y="7607"/>
                  </a:cubicBezTo>
                  <a:cubicBezTo>
                    <a:pt x="1801" y="7675"/>
                    <a:pt x="1871" y="7717"/>
                    <a:pt x="1944" y="7717"/>
                  </a:cubicBezTo>
                  <a:cubicBezTo>
                    <a:pt x="1970" y="7717"/>
                    <a:pt x="1996" y="7711"/>
                    <a:pt x="2021" y="7700"/>
                  </a:cubicBezTo>
                  <a:cubicBezTo>
                    <a:pt x="2121" y="7657"/>
                    <a:pt x="2164" y="7541"/>
                    <a:pt x="2121" y="7448"/>
                  </a:cubicBezTo>
                  <a:cubicBezTo>
                    <a:pt x="1978" y="7110"/>
                    <a:pt x="1891" y="6729"/>
                    <a:pt x="1876" y="6320"/>
                  </a:cubicBezTo>
                  <a:lnTo>
                    <a:pt x="1876" y="5407"/>
                  </a:lnTo>
                  <a:cubicBezTo>
                    <a:pt x="1876" y="5312"/>
                    <a:pt x="1934" y="5226"/>
                    <a:pt x="2021" y="5198"/>
                  </a:cubicBezTo>
                  <a:lnTo>
                    <a:pt x="2695" y="4933"/>
                  </a:lnTo>
                  <a:cubicBezTo>
                    <a:pt x="2704" y="4933"/>
                    <a:pt x="2711" y="4933"/>
                    <a:pt x="2718" y="4924"/>
                  </a:cubicBezTo>
                  <a:cubicBezTo>
                    <a:pt x="2854" y="4853"/>
                    <a:pt x="2933" y="4702"/>
                    <a:pt x="2911" y="4552"/>
                  </a:cubicBezTo>
                  <a:lnTo>
                    <a:pt x="2818" y="3746"/>
                  </a:lnTo>
                  <a:cubicBezTo>
                    <a:pt x="2794" y="3547"/>
                    <a:pt x="2622" y="3422"/>
                    <a:pt x="2446" y="3422"/>
                  </a:cubicBezTo>
                  <a:cubicBezTo>
                    <a:pt x="2350" y="3422"/>
                    <a:pt x="2252" y="3460"/>
                    <a:pt x="2178" y="3544"/>
                  </a:cubicBezTo>
                  <a:lnTo>
                    <a:pt x="1438" y="4343"/>
                  </a:lnTo>
                  <a:lnTo>
                    <a:pt x="1029" y="4343"/>
                  </a:lnTo>
                  <a:lnTo>
                    <a:pt x="1029" y="2847"/>
                  </a:lnTo>
                  <a:cubicBezTo>
                    <a:pt x="1029" y="2819"/>
                    <a:pt x="1022" y="2783"/>
                    <a:pt x="1006" y="2754"/>
                  </a:cubicBezTo>
                  <a:lnTo>
                    <a:pt x="525" y="1891"/>
                  </a:lnTo>
                  <a:lnTo>
                    <a:pt x="2330" y="1891"/>
                  </a:lnTo>
                  <a:cubicBezTo>
                    <a:pt x="3451" y="1891"/>
                    <a:pt x="4363" y="2797"/>
                    <a:pt x="4363" y="3918"/>
                  </a:cubicBezTo>
                  <a:lnTo>
                    <a:pt x="4363" y="5407"/>
                  </a:lnTo>
                  <a:cubicBezTo>
                    <a:pt x="4363" y="5514"/>
                    <a:pt x="4450" y="5600"/>
                    <a:pt x="4558" y="5600"/>
                  </a:cubicBezTo>
                  <a:lnTo>
                    <a:pt x="10553" y="5600"/>
                  </a:lnTo>
                  <a:lnTo>
                    <a:pt x="10553" y="7253"/>
                  </a:lnTo>
                  <a:cubicBezTo>
                    <a:pt x="10553" y="7319"/>
                    <a:pt x="10538" y="7382"/>
                    <a:pt x="10517" y="7448"/>
                  </a:cubicBezTo>
                  <a:lnTo>
                    <a:pt x="10179" y="8454"/>
                  </a:lnTo>
                  <a:cubicBezTo>
                    <a:pt x="10156" y="8512"/>
                    <a:pt x="10156" y="8576"/>
                    <a:pt x="10172" y="8633"/>
                  </a:cubicBezTo>
                  <a:lnTo>
                    <a:pt x="10538" y="10093"/>
                  </a:lnTo>
                  <a:lnTo>
                    <a:pt x="9949" y="11618"/>
                  </a:lnTo>
                  <a:cubicBezTo>
                    <a:pt x="9927" y="11674"/>
                    <a:pt x="9920" y="11738"/>
                    <a:pt x="9934" y="11804"/>
                  </a:cubicBezTo>
                  <a:lnTo>
                    <a:pt x="10063" y="12385"/>
                  </a:lnTo>
                  <a:lnTo>
                    <a:pt x="8742" y="12385"/>
                  </a:lnTo>
                  <a:lnTo>
                    <a:pt x="8547" y="11738"/>
                  </a:lnTo>
                  <a:lnTo>
                    <a:pt x="9144" y="10172"/>
                  </a:lnTo>
                  <a:cubicBezTo>
                    <a:pt x="9164" y="10099"/>
                    <a:pt x="9164" y="10022"/>
                    <a:pt x="9137" y="9942"/>
                  </a:cubicBezTo>
                  <a:lnTo>
                    <a:pt x="8690" y="8835"/>
                  </a:lnTo>
                  <a:cubicBezTo>
                    <a:pt x="8647" y="8712"/>
                    <a:pt x="8533" y="8633"/>
                    <a:pt x="8397" y="8633"/>
                  </a:cubicBezTo>
                  <a:lnTo>
                    <a:pt x="5680" y="8633"/>
                  </a:lnTo>
                  <a:cubicBezTo>
                    <a:pt x="5578" y="8633"/>
                    <a:pt x="5485" y="8685"/>
                    <a:pt x="5421" y="8762"/>
                  </a:cubicBezTo>
                  <a:lnTo>
                    <a:pt x="4679" y="9784"/>
                  </a:lnTo>
                  <a:cubicBezTo>
                    <a:pt x="4658" y="9806"/>
                    <a:pt x="4645" y="9834"/>
                    <a:pt x="4629" y="9863"/>
                  </a:cubicBezTo>
                  <a:lnTo>
                    <a:pt x="4141" y="11257"/>
                  </a:lnTo>
                  <a:cubicBezTo>
                    <a:pt x="4118" y="11323"/>
                    <a:pt x="4118" y="11386"/>
                    <a:pt x="4134" y="11445"/>
                  </a:cubicBezTo>
                  <a:lnTo>
                    <a:pt x="4327" y="12156"/>
                  </a:lnTo>
                  <a:lnTo>
                    <a:pt x="4270" y="12385"/>
                  </a:lnTo>
                  <a:lnTo>
                    <a:pt x="2731" y="12385"/>
                  </a:lnTo>
                  <a:lnTo>
                    <a:pt x="2920" y="11840"/>
                  </a:lnTo>
                  <a:cubicBezTo>
                    <a:pt x="2947" y="11754"/>
                    <a:pt x="2940" y="11661"/>
                    <a:pt x="2897" y="11574"/>
                  </a:cubicBezTo>
                  <a:lnTo>
                    <a:pt x="2675" y="11186"/>
                  </a:lnTo>
                  <a:lnTo>
                    <a:pt x="3271" y="9813"/>
                  </a:lnTo>
                  <a:cubicBezTo>
                    <a:pt x="3299" y="9754"/>
                    <a:pt x="3308" y="9697"/>
                    <a:pt x="3299" y="9641"/>
                  </a:cubicBezTo>
                  <a:lnTo>
                    <a:pt x="3163" y="8742"/>
                  </a:lnTo>
                  <a:cubicBezTo>
                    <a:pt x="3149" y="8649"/>
                    <a:pt x="3092" y="8569"/>
                    <a:pt x="3013" y="8519"/>
                  </a:cubicBezTo>
                  <a:cubicBezTo>
                    <a:pt x="2947" y="8476"/>
                    <a:pt x="2775" y="8361"/>
                    <a:pt x="2581" y="8152"/>
                  </a:cubicBezTo>
                  <a:cubicBezTo>
                    <a:pt x="2543" y="8109"/>
                    <a:pt x="2490" y="8088"/>
                    <a:pt x="2437" y="8088"/>
                  </a:cubicBezTo>
                  <a:cubicBezTo>
                    <a:pt x="2390" y="8088"/>
                    <a:pt x="2344" y="8104"/>
                    <a:pt x="2307" y="8138"/>
                  </a:cubicBezTo>
                  <a:cubicBezTo>
                    <a:pt x="2229" y="8210"/>
                    <a:pt x="2221" y="8331"/>
                    <a:pt x="2293" y="8411"/>
                  </a:cubicBezTo>
                  <a:cubicBezTo>
                    <a:pt x="2495" y="8626"/>
                    <a:pt x="2675" y="8762"/>
                    <a:pt x="2782" y="8828"/>
                  </a:cubicBezTo>
                  <a:lnTo>
                    <a:pt x="2911" y="9677"/>
                  </a:lnTo>
                  <a:lnTo>
                    <a:pt x="2307" y="11064"/>
                  </a:lnTo>
                  <a:cubicBezTo>
                    <a:pt x="2264" y="11157"/>
                    <a:pt x="2273" y="11264"/>
                    <a:pt x="2323" y="11350"/>
                  </a:cubicBezTo>
                  <a:lnTo>
                    <a:pt x="2545" y="11738"/>
                  </a:lnTo>
                  <a:lnTo>
                    <a:pt x="2330" y="12351"/>
                  </a:lnTo>
                  <a:cubicBezTo>
                    <a:pt x="2300" y="12444"/>
                    <a:pt x="2316" y="12551"/>
                    <a:pt x="2373" y="12637"/>
                  </a:cubicBezTo>
                  <a:cubicBezTo>
                    <a:pt x="2430" y="12716"/>
                    <a:pt x="2531" y="12766"/>
                    <a:pt x="2631" y="12766"/>
                  </a:cubicBezTo>
                  <a:lnTo>
                    <a:pt x="4327" y="12766"/>
                  </a:lnTo>
                  <a:cubicBezTo>
                    <a:pt x="4479" y="12766"/>
                    <a:pt x="4602" y="12666"/>
                    <a:pt x="4636" y="12523"/>
                  </a:cubicBezTo>
                  <a:lnTo>
                    <a:pt x="4708" y="12221"/>
                  </a:lnTo>
                  <a:cubicBezTo>
                    <a:pt x="4715" y="12170"/>
                    <a:pt x="4715" y="12120"/>
                    <a:pt x="4702" y="12070"/>
                  </a:cubicBezTo>
                  <a:lnTo>
                    <a:pt x="4515" y="11366"/>
                  </a:lnTo>
                  <a:lnTo>
                    <a:pt x="4997" y="9999"/>
                  </a:lnTo>
                  <a:lnTo>
                    <a:pt x="5714" y="9021"/>
                  </a:lnTo>
                  <a:lnTo>
                    <a:pt x="8354" y="9021"/>
                  </a:lnTo>
                  <a:lnTo>
                    <a:pt x="8769" y="10065"/>
                  </a:lnTo>
                  <a:lnTo>
                    <a:pt x="8181" y="11624"/>
                  </a:lnTo>
                  <a:cubicBezTo>
                    <a:pt x="8152" y="11688"/>
                    <a:pt x="8152" y="11768"/>
                    <a:pt x="8173" y="11833"/>
                  </a:cubicBezTo>
                  <a:lnTo>
                    <a:pt x="8388" y="12544"/>
                  </a:lnTo>
                  <a:cubicBezTo>
                    <a:pt x="8424" y="12680"/>
                    <a:pt x="8547" y="12766"/>
                    <a:pt x="8690" y="12766"/>
                  </a:cubicBezTo>
                  <a:lnTo>
                    <a:pt x="10149" y="12766"/>
                  </a:lnTo>
                  <a:cubicBezTo>
                    <a:pt x="10251" y="12766"/>
                    <a:pt x="10338" y="12723"/>
                    <a:pt x="10401" y="12653"/>
                  </a:cubicBezTo>
                  <a:cubicBezTo>
                    <a:pt x="10458" y="12573"/>
                    <a:pt x="10481" y="12480"/>
                    <a:pt x="10458" y="12385"/>
                  </a:cubicBezTo>
                  <a:lnTo>
                    <a:pt x="10315" y="11738"/>
                  </a:lnTo>
                  <a:lnTo>
                    <a:pt x="10912" y="10215"/>
                  </a:lnTo>
                  <a:cubicBezTo>
                    <a:pt x="10933" y="10151"/>
                    <a:pt x="10941" y="10086"/>
                    <a:pt x="10919" y="10022"/>
                  </a:cubicBezTo>
                  <a:lnTo>
                    <a:pt x="10553" y="8562"/>
                  </a:lnTo>
                  <a:lnTo>
                    <a:pt x="10883" y="7570"/>
                  </a:lnTo>
                  <a:cubicBezTo>
                    <a:pt x="10919" y="7469"/>
                    <a:pt x="10941" y="7362"/>
                    <a:pt x="10941" y="7253"/>
                  </a:cubicBezTo>
                  <a:lnTo>
                    <a:pt x="10941" y="6649"/>
                  </a:lnTo>
                  <a:lnTo>
                    <a:pt x="11336" y="6649"/>
                  </a:lnTo>
                  <a:lnTo>
                    <a:pt x="11602" y="9849"/>
                  </a:lnTo>
                  <a:cubicBezTo>
                    <a:pt x="11623" y="10029"/>
                    <a:pt x="11768" y="10165"/>
                    <a:pt x="11947" y="10165"/>
                  </a:cubicBezTo>
                  <a:lnTo>
                    <a:pt x="12882" y="10165"/>
                  </a:lnTo>
                  <a:cubicBezTo>
                    <a:pt x="12982" y="10165"/>
                    <a:pt x="13075" y="10115"/>
                    <a:pt x="13141" y="10043"/>
                  </a:cubicBezTo>
                  <a:cubicBezTo>
                    <a:pt x="13205" y="9963"/>
                    <a:pt x="13234" y="9863"/>
                    <a:pt x="13218" y="9763"/>
                  </a:cubicBezTo>
                  <a:lnTo>
                    <a:pt x="12485" y="5666"/>
                  </a:lnTo>
                  <a:cubicBezTo>
                    <a:pt x="12435" y="5407"/>
                    <a:pt x="12206" y="5212"/>
                    <a:pt x="11940" y="5212"/>
                  </a:cubicBezTo>
                  <a:lnTo>
                    <a:pt x="10560" y="5212"/>
                  </a:lnTo>
                  <a:lnTo>
                    <a:pt x="10560" y="4695"/>
                  </a:lnTo>
                  <a:cubicBezTo>
                    <a:pt x="10552" y="4565"/>
                    <a:pt x="10457" y="4501"/>
                    <a:pt x="10363" y="4501"/>
                  </a:cubicBezTo>
                  <a:cubicBezTo>
                    <a:pt x="10269" y="4501"/>
                    <a:pt x="10175" y="4565"/>
                    <a:pt x="10172" y="4695"/>
                  </a:cubicBezTo>
                  <a:lnTo>
                    <a:pt x="10172" y="5212"/>
                  </a:lnTo>
                  <a:lnTo>
                    <a:pt x="7001" y="5212"/>
                  </a:lnTo>
                  <a:lnTo>
                    <a:pt x="7001" y="3165"/>
                  </a:lnTo>
                  <a:lnTo>
                    <a:pt x="10172" y="3165"/>
                  </a:lnTo>
                  <a:lnTo>
                    <a:pt x="10172" y="3789"/>
                  </a:lnTo>
                  <a:cubicBezTo>
                    <a:pt x="10175" y="3918"/>
                    <a:pt x="10269" y="3983"/>
                    <a:pt x="10363" y="3983"/>
                  </a:cubicBezTo>
                  <a:cubicBezTo>
                    <a:pt x="10457" y="3983"/>
                    <a:pt x="10552" y="3918"/>
                    <a:pt x="10560" y="3789"/>
                  </a:cubicBezTo>
                  <a:lnTo>
                    <a:pt x="10560" y="3165"/>
                  </a:lnTo>
                  <a:lnTo>
                    <a:pt x="10603" y="3165"/>
                  </a:lnTo>
                  <a:cubicBezTo>
                    <a:pt x="10674" y="3165"/>
                    <a:pt x="10746" y="3128"/>
                    <a:pt x="10790" y="3063"/>
                  </a:cubicBezTo>
                  <a:cubicBezTo>
                    <a:pt x="10833" y="3006"/>
                    <a:pt x="10840" y="2926"/>
                    <a:pt x="10819" y="2854"/>
                  </a:cubicBezTo>
                  <a:lnTo>
                    <a:pt x="10329" y="1583"/>
                  </a:lnTo>
                  <a:cubicBezTo>
                    <a:pt x="10294" y="1474"/>
                    <a:pt x="10186" y="1403"/>
                    <a:pt x="10070" y="1403"/>
                  </a:cubicBezTo>
                  <a:lnTo>
                    <a:pt x="7103" y="1403"/>
                  </a:lnTo>
                  <a:cubicBezTo>
                    <a:pt x="6987" y="1403"/>
                    <a:pt x="6879" y="1474"/>
                    <a:pt x="6836" y="1583"/>
                  </a:cubicBezTo>
                  <a:lnTo>
                    <a:pt x="6354" y="2854"/>
                  </a:lnTo>
                  <a:cubicBezTo>
                    <a:pt x="6327" y="2926"/>
                    <a:pt x="6340" y="3006"/>
                    <a:pt x="6384" y="3063"/>
                  </a:cubicBezTo>
                  <a:cubicBezTo>
                    <a:pt x="6420" y="3128"/>
                    <a:pt x="6491" y="3165"/>
                    <a:pt x="6570" y="3165"/>
                  </a:cubicBezTo>
                  <a:lnTo>
                    <a:pt x="6613" y="3165"/>
                  </a:lnTo>
                  <a:lnTo>
                    <a:pt x="6613" y="5212"/>
                  </a:lnTo>
                  <a:lnTo>
                    <a:pt x="5550" y="5212"/>
                  </a:lnTo>
                  <a:lnTo>
                    <a:pt x="5550" y="4062"/>
                  </a:lnTo>
                  <a:cubicBezTo>
                    <a:pt x="5550" y="3905"/>
                    <a:pt x="5542" y="3746"/>
                    <a:pt x="5514" y="3587"/>
                  </a:cubicBezTo>
                  <a:lnTo>
                    <a:pt x="5887" y="3458"/>
                  </a:lnTo>
                  <a:cubicBezTo>
                    <a:pt x="5966" y="3430"/>
                    <a:pt x="6025" y="3380"/>
                    <a:pt x="6059" y="3308"/>
                  </a:cubicBezTo>
                  <a:cubicBezTo>
                    <a:pt x="6089" y="3235"/>
                    <a:pt x="6095" y="3156"/>
                    <a:pt x="6075" y="3085"/>
                  </a:cubicBezTo>
                  <a:lnTo>
                    <a:pt x="5844" y="2438"/>
                  </a:lnTo>
                  <a:cubicBezTo>
                    <a:pt x="5804" y="2319"/>
                    <a:pt x="5694" y="2240"/>
                    <a:pt x="5572" y="2240"/>
                  </a:cubicBezTo>
                  <a:cubicBezTo>
                    <a:pt x="5539" y="2240"/>
                    <a:pt x="5505" y="2246"/>
                    <a:pt x="5471" y="2259"/>
                  </a:cubicBezTo>
                  <a:lnTo>
                    <a:pt x="5090" y="2388"/>
                  </a:lnTo>
                  <a:cubicBezTo>
                    <a:pt x="4931" y="2114"/>
                    <a:pt x="4731" y="1871"/>
                    <a:pt x="4500" y="1655"/>
                  </a:cubicBezTo>
                  <a:lnTo>
                    <a:pt x="4738" y="1281"/>
                  </a:lnTo>
                  <a:cubicBezTo>
                    <a:pt x="4781" y="1215"/>
                    <a:pt x="4795" y="1138"/>
                    <a:pt x="4781" y="1065"/>
                  </a:cubicBezTo>
                  <a:cubicBezTo>
                    <a:pt x="4759" y="986"/>
                    <a:pt x="4715" y="922"/>
                    <a:pt x="4652" y="879"/>
                  </a:cubicBezTo>
                  <a:lnTo>
                    <a:pt x="4068" y="504"/>
                  </a:lnTo>
                  <a:cubicBezTo>
                    <a:pt x="4021" y="474"/>
                    <a:pt x="3968" y="460"/>
                    <a:pt x="3915" y="460"/>
                  </a:cubicBezTo>
                  <a:cubicBezTo>
                    <a:pt x="3818" y="460"/>
                    <a:pt x="3723" y="509"/>
                    <a:pt x="3667" y="598"/>
                  </a:cubicBezTo>
                  <a:lnTo>
                    <a:pt x="3422" y="979"/>
                  </a:lnTo>
                  <a:cubicBezTo>
                    <a:pt x="3077" y="849"/>
                    <a:pt x="2718" y="777"/>
                    <a:pt x="2350" y="770"/>
                  </a:cubicBezTo>
                  <a:lnTo>
                    <a:pt x="2350" y="296"/>
                  </a:lnTo>
                  <a:cubicBezTo>
                    <a:pt x="2350" y="130"/>
                    <a:pt x="2214" y="1"/>
                    <a:pt x="20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9"/>
            <p:cNvSpPr/>
            <p:nvPr/>
          </p:nvSpPr>
          <p:spPr>
            <a:xfrm>
              <a:off x="914770" y="2801820"/>
              <a:ext cx="28768" cy="28584"/>
            </a:xfrm>
            <a:custGeom>
              <a:avLst/>
              <a:gdLst/>
              <a:ahLst/>
              <a:cxnLst/>
              <a:rect l="l" t="t" r="r" b="b"/>
              <a:pathLst>
                <a:path w="1093" h="1086" extrusionOk="0">
                  <a:moveTo>
                    <a:pt x="704" y="389"/>
                  </a:moveTo>
                  <a:lnTo>
                    <a:pt x="704" y="697"/>
                  </a:lnTo>
                  <a:lnTo>
                    <a:pt x="388" y="697"/>
                  </a:lnTo>
                  <a:lnTo>
                    <a:pt x="388" y="389"/>
                  </a:lnTo>
                  <a:close/>
                  <a:moveTo>
                    <a:pt x="266" y="0"/>
                  </a:moveTo>
                  <a:cubicBezTo>
                    <a:pt x="123" y="0"/>
                    <a:pt x="0" y="116"/>
                    <a:pt x="0" y="266"/>
                  </a:cubicBezTo>
                  <a:lnTo>
                    <a:pt x="0" y="820"/>
                  </a:lnTo>
                  <a:cubicBezTo>
                    <a:pt x="0" y="972"/>
                    <a:pt x="123" y="1086"/>
                    <a:pt x="266" y="1086"/>
                  </a:cubicBezTo>
                  <a:lnTo>
                    <a:pt x="827" y="1086"/>
                  </a:lnTo>
                  <a:cubicBezTo>
                    <a:pt x="971" y="1086"/>
                    <a:pt x="1092" y="972"/>
                    <a:pt x="1092" y="820"/>
                  </a:cubicBezTo>
                  <a:lnTo>
                    <a:pt x="1092" y="266"/>
                  </a:lnTo>
                  <a:cubicBezTo>
                    <a:pt x="1092" y="116"/>
                    <a:pt x="971" y="0"/>
                    <a:pt x="8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9"/>
            <p:cNvSpPr/>
            <p:nvPr/>
          </p:nvSpPr>
          <p:spPr>
            <a:xfrm>
              <a:off x="955277" y="2801820"/>
              <a:ext cx="28768" cy="28584"/>
            </a:xfrm>
            <a:custGeom>
              <a:avLst/>
              <a:gdLst/>
              <a:ahLst/>
              <a:cxnLst/>
              <a:rect l="l" t="t" r="r" b="b"/>
              <a:pathLst>
                <a:path w="1093" h="1086" extrusionOk="0">
                  <a:moveTo>
                    <a:pt x="704" y="389"/>
                  </a:moveTo>
                  <a:lnTo>
                    <a:pt x="704" y="697"/>
                  </a:lnTo>
                  <a:lnTo>
                    <a:pt x="388" y="697"/>
                  </a:lnTo>
                  <a:lnTo>
                    <a:pt x="388" y="389"/>
                  </a:lnTo>
                  <a:close/>
                  <a:moveTo>
                    <a:pt x="266" y="0"/>
                  </a:moveTo>
                  <a:cubicBezTo>
                    <a:pt x="122" y="0"/>
                    <a:pt x="0" y="116"/>
                    <a:pt x="0" y="266"/>
                  </a:cubicBezTo>
                  <a:lnTo>
                    <a:pt x="0" y="820"/>
                  </a:lnTo>
                  <a:cubicBezTo>
                    <a:pt x="0" y="972"/>
                    <a:pt x="122" y="1086"/>
                    <a:pt x="266" y="1086"/>
                  </a:cubicBezTo>
                  <a:lnTo>
                    <a:pt x="819" y="1086"/>
                  </a:lnTo>
                  <a:cubicBezTo>
                    <a:pt x="970" y="1086"/>
                    <a:pt x="1092" y="972"/>
                    <a:pt x="1092" y="820"/>
                  </a:cubicBezTo>
                  <a:lnTo>
                    <a:pt x="1092" y="266"/>
                  </a:lnTo>
                  <a:cubicBezTo>
                    <a:pt x="1092" y="116"/>
                    <a:pt x="970"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9"/>
            <p:cNvSpPr/>
            <p:nvPr/>
          </p:nvSpPr>
          <p:spPr>
            <a:xfrm>
              <a:off x="995731" y="2801820"/>
              <a:ext cx="28610" cy="28584"/>
            </a:xfrm>
            <a:custGeom>
              <a:avLst/>
              <a:gdLst/>
              <a:ahLst/>
              <a:cxnLst/>
              <a:rect l="l" t="t" r="r" b="b"/>
              <a:pathLst>
                <a:path w="1087" h="1086" extrusionOk="0">
                  <a:moveTo>
                    <a:pt x="699" y="389"/>
                  </a:moveTo>
                  <a:lnTo>
                    <a:pt x="699" y="697"/>
                  </a:lnTo>
                  <a:lnTo>
                    <a:pt x="388" y="697"/>
                  </a:lnTo>
                  <a:lnTo>
                    <a:pt x="388" y="389"/>
                  </a:lnTo>
                  <a:close/>
                  <a:moveTo>
                    <a:pt x="267" y="0"/>
                  </a:moveTo>
                  <a:cubicBezTo>
                    <a:pt x="116" y="0"/>
                    <a:pt x="0" y="116"/>
                    <a:pt x="0" y="266"/>
                  </a:cubicBezTo>
                  <a:lnTo>
                    <a:pt x="0" y="820"/>
                  </a:lnTo>
                  <a:cubicBezTo>
                    <a:pt x="0" y="972"/>
                    <a:pt x="116" y="1086"/>
                    <a:pt x="267" y="1086"/>
                  </a:cubicBezTo>
                  <a:lnTo>
                    <a:pt x="820" y="1086"/>
                  </a:lnTo>
                  <a:cubicBezTo>
                    <a:pt x="971" y="1086"/>
                    <a:pt x="1087" y="972"/>
                    <a:pt x="1087" y="820"/>
                  </a:cubicBezTo>
                  <a:lnTo>
                    <a:pt x="1087" y="266"/>
                  </a:lnTo>
                  <a:cubicBezTo>
                    <a:pt x="1087" y="116"/>
                    <a:pt x="971" y="0"/>
                    <a:pt x="8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9"/>
            <p:cNvSpPr/>
            <p:nvPr/>
          </p:nvSpPr>
          <p:spPr>
            <a:xfrm>
              <a:off x="1036026" y="2801820"/>
              <a:ext cx="28768" cy="28584"/>
            </a:xfrm>
            <a:custGeom>
              <a:avLst/>
              <a:gdLst/>
              <a:ahLst/>
              <a:cxnLst/>
              <a:rect l="l" t="t" r="r" b="b"/>
              <a:pathLst>
                <a:path w="1093" h="1086" extrusionOk="0">
                  <a:moveTo>
                    <a:pt x="705" y="389"/>
                  </a:moveTo>
                  <a:lnTo>
                    <a:pt x="705" y="697"/>
                  </a:lnTo>
                  <a:lnTo>
                    <a:pt x="389" y="697"/>
                  </a:lnTo>
                  <a:lnTo>
                    <a:pt x="389" y="389"/>
                  </a:lnTo>
                  <a:close/>
                  <a:moveTo>
                    <a:pt x="267" y="0"/>
                  </a:moveTo>
                  <a:cubicBezTo>
                    <a:pt x="123" y="0"/>
                    <a:pt x="1" y="116"/>
                    <a:pt x="1" y="266"/>
                  </a:cubicBezTo>
                  <a:lnTo>
                    <a:pt x="1" y="820"/>
                  </a:lnTo>
                  <a:cubicBezTo>
                    <a:pt x="1" y="972"/>
                    <a:pt x="123" y="1086"/>
                    <a:pt x="267" y="1086"/>
                  </a:cubicBezTo>
                  <a:lnTo>
                    <a:pt x="827" y="1086"/>
                  </a:lnTo>
                  <a:cubicBezTo>
                    <a:pt x="971" y="1086"/>
                    <a:pt x="1093" y="972"/>
                    <a:pt x="1093" y="820"/>
                  </a:cubicBezTo>
                  <a:lnTo>
                    <a:pt x="1093" y="266"/>
                  </a:lnTo>
                  <a:cubicBezTo>
                    <a:pt x="1093" y="116"/>
                    <a:pt x="971" y="0"/>
                    <a:pt x="8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9"/>
            <p:cNvSpPr/>
            <p:nvPr/>
          </p:nvSpPr>
          <p:spPr>
            <a:xfrm>
              <a:off x="1076533" y="2801820"/>
              <a:ext cx="28768" cy="28584"/>
            </a:xfrm>
            <a:custGeom>
              <a:avLst/>
              <a:gdLst/>
              <a:ahLst/>
              <a:cxnLst/>
              <a:rect l="l" t="t" r="r" b="b"/>
              <a:pathLst>
                <a:path w="1093" h="1086" extrusionOk="0">
                  <a:moveTo>
                    <a:pt x="705" y="389"/>
                  </a:moveTo>
                  <a:lnTo>
                    <a:pt x="705" y="697"/>
                  </a:lnTo>
                  <a:lnTo>
                    <a:pt x="389" y="697"/>
                  </a:lnTo>
                  <a:lnTo>
                    <a:pt x="389" y="389"/>
                  </a:lnTo>
                  <a:close/>
                  <a:moveTo>
                    <a:pt x="266" y="0"/>
                  </a:moveTo>
                  <a:cubicBezTo>
                    <a:pt x="122" y="0"/>
                    <a:pt x="1" y="116"/>
                    <a:pt x="1" y="266"/>
                  </a:cubicBezTo>
                  <a:lnTo>
                    <a:pt x="1" y="820"/>
                  </a:lnTo>
                  <a:cubicBezTo>
                    <a:pt x="1" y="972"/>
                    <a:pt x="122" y="1086"/>
                    <a:pt x="266" y="1086"/>
                  </a:cubicBezTo>
                  <a:lnTo>
                    <a:pt x="827" y="1086"/>
                  </a:lnTo>
                  <a:cubicBezTo>
                    <a:pt x="970" y="1086"/>
                    <a:pt x="1093" y="972"/>
                    <a:pt x="1093" y="820"/>
                  </a:cubicBezTo>
                  <a:lnTo>
                    <a:pt x="1093" y="266"/>
                  </a:lnTo>
                  <a:cubicBezTo>
                    <a:pt x="1093" y="116"/>
                    <a:pt x="970" y="0"/>
                    <a:pt x="8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0"/>
          <p:cNvSpPr txBox="1">
            <a:spLocks noGrp="1"/>
          </p:cNvSpPr>
          <p:nvPr>
            <p:ph type="title"/>
          </p:nvPr>
        </p:nvSpPr>
        <p:spPr>
          <a:xfrm>
            <a:off x="1881600" y="1192200"/>
            <a:ext cx="5380800" cy="275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t>The </a:t>
            </a:r>
            <a:r>
              <a:rPr lang="en-US" sz="3000" dirty="0" smtClean="0"/>
              <a:t>T</a:t>
            </a:r>
            <a:r>
              <a:rPr lang="en" sz="3000" dirty="0" smtClean="0"/>
              <a:t>araz</a:t>
            </a:r>
            <a:r>
              <a:rPr lang="en" sz="3000" dirty="0"/>
              <a:t>:</a:t>
            </a:r>
            <a:r>
              <a:rPr lang="en" sz="3000" dirty="0">
                <a:solidFill>
                  <a:schemeClr val="accent2"/>
                </a:solidFill>
              </a:rPr>
              <a:t> </a:t>
            </a:r>
            <a:endParaRPr sz="3000" dirty="0">
              <a:solidFill>
                <a:schemeClr val="accent2"/>
              </a:solidFill>
            </a:endParaRPr>
          </a:p>
          <a:p>
            <a:pPr marL="0" lvl="0" indent="0" algn="ctr" rtl="0">
              <a:spcBef>
                <a:spcPts val="0"/>
              </a:spcBef>
              <a:spcAft>
                <a:spcPts val="0"/>
              </a:spcAft>
              <a:buNone/>
            </a:pPr>
            <a:r>
              <a:rPr lang="en" sz="3000" dirty="0">
                <a:solidFill>
                  <a:schemeClr val="accent2"/>
                </a:solidFill>
              </a:rPr>
              <a:t>Differences and </a:t>
            </a:r>
            <a:r>
              <a:rPr lang="en-US" sz="3000" dirty="0" smtClean="0">
                <a:solidFill>
                  <a:schemeClr val="accent2"/>
                </a:solidFill>
              </a:rPr>
              <a:t>F</a:t>
            </a:r>
            <a:r>
              <a:rPr lang="en" sz="3000" dirty="0" smtClean="0">
                <a:solidFill>
                  <a:schemeClr val="accent2"/>
                </a:solidFill>
              </a:rPr>
              <a:t>oreign </a:t>
            </a:r>
            <a:r>
              <a:rPr lang="en-US" sz="3000" dirty="0">
                <a:solidFill>
                  <a:schemeClr val="accent2"/>
                </a:solidFill>
              </a:rPr>
              <a:t>I</a:t>
            </a:r>
            <a:r>
              <a:rPr lang="en" sz="3000" dirty="0" smtClean="0">
                <a:solidFill>
                  <a:schemeClr val="accent2"/>
                </a:solidFill>
              </a:rPr>
              <a:t>nfluences</a:t>
            </a:r>
            <a:endParaRPr sz="3000" dirty="0">
              <a:solidFill>
                <a:schemeClr val="accent3"/>
              </a:solidFill>
            </a:endParaRPr>
          </a:p>
        </p:txBody>
      </p:sp>
      <p:sp>
        <p:nvSpPr>
          <p:cNvPr id="378" name="Google Shape;378;p30"/>
          <p:cNvSpPr/>
          <p:nvPr/>
        </p:nvSpPr>
        <p:spPr>
          <a:xfrm>
            <a:off x="1422224" y="2427224"/>
            <a:ext cx="289067" cy="289076"/>
          </a:xfrm>
          <a:custGeom>
            <a:avLst/>
            <a:gdLst/>
            <a:ahLst/>
            <a:cxnLst/>
            <a:rect l="l" t="t" r="r" b="b"/>
            <a:pathLst>
              <a:path w="33207" h="33208" extrusionOk="0">
                <a:moveTo>
                  <a:pt x="16604" y="1"/>
                </a:moveTo>
                <a:cubicBezTo>
                  <a:pt x="14230" y="2520"/>
                  <a:pt x="12949" y="5529"/>
                  <a:pt x="12949" y="8599"/>
                </a:cubicBezTo>
                <a:cubicBezTo>
                  <a:pt x="12949" y="9398"/>
                  <a:pt x="13036" y="10207"/>
                  <a:pt x="13207" y="11008"/>
                </a:cubicBezTo>
                <a:lnTo>
                  <a:pt x="13826" y="13826"/>
                </a:lnTo>
                <a:lnTo>
                  <a:pt x="11015" y="13207"/>
                </a:lnTo>
                <a:cubicBezTo>
                  <a:pt x="10215" y="13036"/>
                  <a:pt x="9408" y="12941"/>
                  <a:pt x="8599" y="12941"/>
                </a:cubicBezTo>
                <a:cubicBezTo>
                  <a:pt x="5529" y="12941"/>
                  <a:pt x="2528" y="14231"/>
                  <a:pt x="0" y="16604"/>
                </a:cubicBezTo>
                <a:cubicBezTo>
                  <a:pt x="2528" y="18969"/>
                  <a:pt x="5529" y="20259"/>
                  <a:pt x="8599" y="20259"/>
                </a:cubicBezTo>
                <a:lnTo>
                  <a:pt x="8607" y="20259"/>
                </a:lnTo>
                <a:cubicBezTo>
                  <a:pt x="9408" y="20259"/>
                  <a:pt x="10215" y="20172"/>
                  <a:pt x="11015" y="19992"/>
                </a:cubicBezTo>
                <a:lnTo>
                  <a:pt x="13826" y="19373"/>
                </a:lnTo>
                <a:lnTo>
                  <a:pt x="13207" y="22192"/>
                </a:lnTo>
                <a:cubicBezTo>
                  <a:pt x="13036" y="22993"/>
                  <a:pt x="12949" y="23802"/>
                  <a:pt x="12949" y="24600"/>
                </a:cubicBezTo>
                <a:cubicBezTo>
                  <a:pt x="12949" y="27679"/>
                  <a:pt x="14230" y="30679"/>
                  <a:pt x="16604" y="33207"/>
                </a:cubicBezTo>
                <a:cubicBezTo>
                  <a:pt x="18977" y="30679"/>
                  <a:pt x="20258" y="27679"/>
                  <a:pt x="20258" y="24600"/>
                </a:cubicBezTo>
                <a:cubicBezTo>
                  <a:pt x="20258" y="23802"/>
                  <a:pt x="20171" y="22993"/>
                  <a:pt x="20000" y="22192"/>
                </a:cubicBezTo>
                <a:lnTo>
                  <a:pt x="19381" y="19373"/>
                </a:lnTo>
                <a:lnTo>
                  <a:pt x="22192" y="19992"/>
                </a:lnTo>
                <a:cubicBezTo>
                  <a:pt x="22992" y="20172"/>
                  <a:pt x="23801" y="20259"/>
                  <a:pt x="24600" y="20259"/>
                </a:cubicBezTo>
                <a:lnTo>
                  <a:pt x="24608" y="20259"/>
                </a:lnTo>
                <a:cubicBezTo>
                  <a:pt x="27679" y="20259"/>
                  <a:pt x="30679" y="18969"/>
                  <a:pt x="33207" y="16604"/>
                </a:cubicBezTo>
                <a:cubicBezTo>
                  <a:pt x="30679" y="14231"/>
                  <a:pt x="27679" y="12941"/>
                  <a:pt x="24608" y="12941"/>
                </a:cubicBezTo>
                <a:cubicBezTo>
                  <a:pt x="23809" y="12941"/>
                  <a:pt x="22992" y="13036"/>
                  <a:pt x="22192" y="13207"/>
                </a:cubicBezTo>
                <a:lnTo>
                  <a:pt x="19381" y="13826"/>
                </a:lnTo>
                <a:lnTo>
                  <a:pt x="20000" y="11008"/>
                </a:lnTo>
                <a:cubicBezTo>
                  <a:pt x="20171" y="10207"/>
                  <a:pt x="20258" y="9398"/>
                  <a:pt x="20258" y="8599"/>
                </a:cubicBezTo>
                <a:cubicBezTo>
                  <a:pt x="20258" y="5529"/>
                  <a:pt x="18977" y="2520"/>
                  <a:pt x="16604" y="1"/>
                </a:cubicBezTo>
                <a:close/>
              </a:path>
            </a:pathLst>
          </a:cu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0"/>
          <p:cNvSpPr/>
          <p:nvPr/>
        </p:nvSpPr>
        <p:spPr>
          <a:xfrm>
            <a:off x="7432699" y="2427224"/>
            <a:ext cx="289067" cy="289076"/>
          </a:xfrm>
          <a:custGeom>
            <a:avLst/>
            <a:gdLst/>
            <a:ahLst/>
            <a:cxnLst/>
            <a:rect l="l" t="t" r="r" b="b"/>
            <a:pathLst>
              <a:path w="33207" h="33208" extrusionOk="0">
                <a:moveTo>
                  <a:pt x="16604" y="1"/>
                </a:moveTo>
                <a:cubicBezTo>
                  <a:pt x="14230" y="2520"/>
                  <a:pt x="12949" y="5529"/>
                  <a:pt x="12949" y="8599"/>
                </a:cubicBezTo>
                <a:cubicBezTo>
                  <a:pt x="12949" y="9398"/>
                  <a:pt x="13036" y="10207"/>
                  <a:pt x="13207" y="11008"/>
                </a:cubicBezTo>
                <a:lnTo>
                  <a:pt x="13826" y="13826"/>
                </a:lnTo>
                <a:lnTo>
                  <a:pt x="11015" y="13207"/>
                </a:lnTo>
                <a:cubicBezTo>
                  <a:pt x="10215" y="13036"/>
                  <a:pt x="9408" y="12941"/>
                  <a:pt x="8599" y="12941"/>
                </a:cubicBezTo>
                <a:cubicBezTo>
                  <a:pt x="5529" y="12941"/>
                  <a:pt x="2528" y="14231"/>
                  <a:pt x="0" y="16604"/>
                </a:cubicBezTo>
                <a:cubicBezTo>
                  <a:pt x="2528" y="18969"/>
                  <a:pt x="5529" y="20259"/>
                  <a:pt x="8599" y="20259"/>
                </a:cubicBezTo>
                <a:lnTo>
                  <a:pt x="8607" y="20259"/>
                </a:lnTo>
                <a:cubicBezTo>
                  <a:pt x="9408" y="20259"/>
                  <a:pt x="10215" y="20172"/>
                  <a:pt x="11015" y="19992"/>
                </a:cubicBezTo>
                <a:lnTo>
                  <a:pt x="13826" y="19373"/>
                </a:lnTo>
                <a:lnTo>
                  <a:pt x="13207" y="22192"/>
                </a:lnTo>
                <a:cubicBezTo>
                  <a:pt x="13036" y="22993"/>
                  <a:pt x="12949" y="23802"/>
                  <a:pt x="12949" y="24600"/>
                </a:cubicBezTo>
                <a:cubicBezTo>
                  <a:pt x="12949" y="27679"/>
                  <a:pt x="14230" y="30679"/>
                  <a:pt x="16604" y="33207"/>
                </a:cubicBezTo>
                <a:cubicBezTo>
                  <a:pt x="18977" y="30679"/>
                  <a:pt x="20258" y="27679"/>
                  <a:pt x="20258" y="24600"/>
                </a:cubicBezTo>
                <a:cubicBezTo>
                  <a:pt x="20258" y="23802"/>
                  <a:pt x="20171" y="22993"/>
                  <a:pt x="20000" y="22192"/>
                </a:cubicBezTo>
                <a:lnTo>
                  <a:pt x="19381" y="19373"/>
                </a:lnTo>
                <a:lnTo>
                  <a:pt x="22192" y="19992"/>
                </a:lnTo>
                <a:cubicBezTo>
                  <a:pt x="22992" y="20172"/>
                  <a:pt x="23801" y="20259"/>
                  <a:pt x="24600" y="20259"/>
                </a:cubicBezTo>
                <a:lnTo>
                  <a:pt x="24608" y="20259"/>
                </a:lnTo>
                <a:cubicBezTo>
                  <a:pt x="27679" y="20259"/>
                  <a:pt x="30679" y="18969"/>
                  <a:pt x="33207" y="16604"/>
                </a:cubicBezTo>
                <a:cubicBezTo>
                  <a:pt x="30679" y="14231"/>
                  <a:pt x="27679" y="12941"/>
                  <a:pt x="24608" y="12941"/>
                </a:cubicBezTo>
                <a:cubicBezTo>
                  <a:pt x="23809" y="12941"/>
                  <a:pt x="22992" y="13036"/>
                  <a:pt x="22192" y="13207"/>
                </a:cubicBezTo>
                <a:lnTo>
                  <a:pt x="19381" y="13826"/>
                </a:lnTo>
                <a:lnTo>
                  <a:pt x="20000" y="11008"/>
                </a:lnTo>
                <a:cubicBezTo>
                  <a:pt x="20171" y="10207"/>
                  <a:pt x="20258" y="9398"/>
                  <a:pt x="20258" y="8599"/>
                </a:cubicBezTo>
                <a:cubicBezTo>
                  <a:pt x="20258" y="5529"/>
                  <a:pt x="18977" y="2520"/>
                  <a:pt x="16604" y="1"/>
                </a:cubicBezTo>
                <a:close/>
              </a:path>
            </a:pathLst>
          </a:cu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1"/>
          <p:cNvSpPr txBox="1">
            <a:spLocks noGrp="1"/>
          </p:cNvSpPr>
          <p:nvPr>
            <p:ph type="title"/>
          </p:nvPr>
        </p:nvSpPr>
        <p:spPr>
          <a:xfrm>
            <a:off x="447000" y="152950"/>
            <a:ext cx="8697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300" dirty="0"/>
              <a:t>T</a:t>
            </a:r>
            <a:r>
              <a:rPr lang="en" sz="2300" dirty="0" smtClean="0"/>
              <a:t>he </a:t>
            </a:r>
            <a:r>
              <a:rPr lang="en" sz="2300" dirty="0"/>
              <a:t>Armenian Taraz of the Armenian </a:t>
            </a:r>
            <a:r>
              <a:rPr lang="en-US" sz="2300" dirty="0" smtClean="0"/>
              <a:t>P</a:t>
            </a:r>
            <a:r>
              <a:rPr lang="en" sz="2300" dirty="0" smtClean="0"/>
              <a:t>lateau</a:t>
            </a:r>
            <a:endParaRPr sz="2300" dirty="0"/>
          </a:p>
        </p:txBody>
      </p:sp>
      <p:pic>
        <p:nvPicPr>
          <p:cNvPr id="385" name="Google Shape;385;p31"/>
          <p:cNvPicPr preferRelativeResize="0"/>
          <p:nvPr/>
        </p:nvPicPr>
        <p:blipFill>
          <a:blip r:embed="rId3">
            <a:alphaModFix/>
          </a:blip>
          <a:stretch>
            <a:fillRect/>
          </a:stretch>
        </p:blipFill>
        <p:spPr>
          <a:xfrm>
            <a:off x="223500" y="725650"/>
            <a:ext cx="8697000" cy="431100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grpSp>
        <p:nvGrpSpPr>
          <p:cNvPr id="390" name="Google Shape;390;p32"/>
          <p:cNvGrpSpPr/>
          <p:nvPr/>
        </p:nvGrpSpPr>
        <p:grpSpPr>
          <a:xfrm rot="2700000" flipH="1">
            <a:off x="7385964" y="652140"/>
            <a:ext cx="1084350" cy="1323353"/>
            <a:chOff x="7818666" y="1110028"/>
            <a:chExt cx="837430" cy="1022010"/>
          </a:xfrm>
        </p:grpSpPr>
        <p:sp>
          <p:nvSpPr>
            <p:cNvPr id="391" name="Google Shape;391;p32"/>
            <p:cNvSpPr/>
            <p:nvPr/>
          </p:nvSpPr>
          <p:spPr>
            <a:xfrm rot="2752264">
              <a:off x="8026543" y="1199249"/>
              <a:ext cx="427815" cy="423515"/>
            </a:xfrm>
            <a:custGeom>
              <a:avLst/>
              <a:gdLst/>
              <a:ahLst/>
              <a:cxnLst/>
              <a:rect l="l" t="t" r="r" b="b"/>
              <a:pathLst>
                <a:path w="17112" h="16940" extrusionOk="0">
                  <a:moveTo>
                    <a:pt x="1548" y="0"/>
                  </a:moveTo>
                  <a:cubicBezTo>
                    <a:pt x="1103" y="0"/>
                    <a:pt x="655" y="9"/>
                    <a:pt x="199" y="27"/>
                  </a:cubicBezTo>
                  <a:cubicBezTo>
                    <a:pt x="1" y="6218"/>
                    <a:pt x="1144" y="11961"/>
                    <a:pt x="3484" y="16940"/>
                  </a:cubicBezTo>
                  <a:cubicBezTo>
                    <a:pt x="6218" y="16234"/>
                    <a:pt x="9012" y="15857"/>
                    <a:pt x="11841" y="15857"/>
                  </a:cubicBezTo>
                  <a:cubicBezTo>
                    <a:pt x="13337" y="15857"/>
                    <a:pt x="14842" y="15960"/>
                    <a:pt x="16338" y="16166"/>
                  </a:cubicBezTo>
                  <a:cubicBezTo>
                    <a:pt x="16140" y="14670"/>
                    <a:pt x="16028" y="13164"/>
                    <a:pt x="16036" y="11668"/>
                  </a:cubicBezTo>
                  <a:cubicBezTo>
                    <a:pt x="16036" y="8840"/>
                    <a:pt x="16406" y="6044"/>
                    <a:pt x="17112" y="3310"/>
                  </a:cubicBezTo>
                  <a:cubicBezTo>
                    <a:pt x="12504" y="1135"/>
                    <a:pt x="7223" y="0"/>
                    <a:pt x="1548" y="0"/>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2"/>
            <p:cNvSpPr/>
            <p:nvPr/>
          </p:nvSpPr>
          <p:spPr>
            <a:xfrm rot="2752264">
              <a:off x="7941270" y="1417212"/>
              <a:ext cx="592221" cy="592221"/>
            </a:xfrm>
            <a:custGeom>
              <a:avLst/>
              <a:gdLst/>
              <a:ahLst/>
              <a:cxnLst/>
              <a:rect l="l" t="t" r="r" b="b"/>
              <a:pathLst>
                <a:path w="23688" h="23688" extrusionOk="0">
                  <a:moveTo>
                    <a:pt x="15151" y="0"/>
                  </a:moveTo>
                  <a:cubicBezTo>
                    <a:pt x="14668" y="2149"/>
                    <a:pt x="14420" y="4334"/>
                    <a:pt x="14420" y="6534"/>
                  </a:cubicBezTo>
                  <a:cubicBezTo>
                    <a:pt x="14420" y="8659"/>
                    <a:pt x="14651" y="10799"/>
                    <a:pt x="15116" y="12914"/>
                  </a:cubicBezTo>
                  <a:lnTo>
                    <a:pt x="15735" y="15735"/>
                  </a:lnTo>
                  <a:lnTo>
                    <a:pt x="12914" y="15116"/>
                  </a:lnTo>
                  <a:cubicBezTo>
                    <a:pt x="10809" y="14652"/>
                    <a:pt x="8659" y="14418"/>
                    <a:pt x="6535" y="14418"/>
                  </a:cubicBezTo>
                  <a:cubicBezTo>
                    <a:pt x="4333" y="14418"/>
                    <a:pt x="2150" y="14668"/>
                    <a:pt x="0" y="15149"/>
                  </a:cubicBezTo>
                  <a:cubicBezTo>
                    <a:pt x="1178" y="17016"/>
                    <a:pt x="2544" y="18735"/>
                    <a:pt x="4102" y="20291"/>
                  </a:cubicBezTo>
                  <a:cubicBezTo>
                    <a:pt x="5365" y="21556"/>
                    <a:pt x="6733" y="22673"/>
                    <a:pt x="8186" y="23688"/>
                  </a:cubicBezTo>
                  <a:cubicBezTo>
                    <a:pt x="11564" y="21692"/>
                    <a:pt x="15330" y="20223"/>
                    <a:pt x="19389" y="19389"/>
                  </a:cubicBezTo>
                  <a:cubicBezTo>
                    <a:pt x="20231" y="15330"/>
                    <a:pt x="21694" y="11564"/>
                    <a:pt x="23688" y="8176"/>
                  </a:cubicBezTo>
                  <a:cubicBezTo>
                    <a:pt x="22683" y="6732"/>
                    <a:pt x="21556" y="5366"/>
                    <a:pt x="20291" y="4101"/>
                  </a:cubicBezTo>
                  <a:cubicBezTo>
                    <a:pt x="18735" y="2545"/>
                    <a:pt x="17016" y="1179"/>
                    <a:pt x="15151" y="0"/>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32"/>
          <p:cNvGrpSpPr/>
          <p:nvPr/>
        </p:nvGrpSpPr>
        <p:grpSpPr>
          <a:xfrm rot="-8100000">
            <a:off x="5476064" y="3280065"/>
            <a:ext cx="1084350" cy="1323353"/>
            <a:chOff x="7818666" y="1110028"/>
            <a:chExt cx="837430" cy="1022010"/>
          </a:xfrm>
        </p:grpSpPr>
        <p:sp>
          <p:nvSpPr>
            <p:cNvPr id="394" name="Google Shape;394;p32"/>
            <p:cNvSpPr/>
            <p:nvPr/>
          </p:nvSpPr>
          <p:spPr>
            <a:xfrm rot="2752264">
              <a:off x="8026543" y="1199249"/>
              <a:ext cx="427815" cy="423515"/>
            </a:xfrm>
            <a:custGeom>
              <a:avLst/>
              <a:gdLst/>
              <a:ahLst/>
              <a:cxnLst/>
              <a:rect l="l" t="t" r="r" b="b"/>
              <a:pathLst>
                <a:path w="17112" h="16940" extrusionOk="0">
                  <a:moveTo>
                    <a:pt x="1548" y="0"/>
                  </a:moveTo>
                  <a:cubicBezTo>
                    <a:pt x="1103" y="0"/>
                    <a:pt x="655" y="9"/>
                    <a:pt x="199" y="27"/>
                  </a:cubicBezTo>
                  <a:cubicBezTo>
                    <a:pt x="1" y="6218"/>
                    <a:pt x="1144" y="11961"/>
                    <a:pt x="3484" y="16940"/>
                  </a:cubicBezTo>
                  <a:cubicBezTo>
                    <a:pt x="6218" y="16234"/>
                    <a:pt x="9012" y="15857"/>
                    <a:pt x="11841" y="15857"/>
                  </a:cubicBezTo>
                  <a:cubicBezTo>
                    <a:pt x="13337" y="15857"/>
                    <a:pt x="14842" y="15960"/>
                    <a:pt x="16338" y="16166"/>
                  </a:cubicBezTo>
                  <a:cubicBezTo>
                    <a:pt x="16140" y="14670"/>
                    <a:pt x="16028" y="13164"/>
                    <a:pt x="16036" y="11668"/>
                  </a:cubicBezTo>
                  <a:cubicBezTo>
                    <a:pt x="16036" y="8840"/>
                    <a:pt x="16406" y="6044"/>
                    <a:pt x="17112" y="3310"/>
                  </a:cubicBezTo>
                  <a:cubicBezTo>
                    <a:pt x="12504" y="1135"/>
                    <a:pt x="7223" y="0"/>
                    <a:pt x="1548" y="0"/>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2"/>
            <p:cNvSpPr/>
            <p:nvPr/>
          </p:nvSpPr>
          <p:spPr>
            <a:xfrm rot="2752264">
              <a:off x="7941270" y="1417212"/>
              <a:ext cx="592221" cy="592221"/>
            </a:xfrm>
            <a:custGeom>
              <a:avLst/>
              <a:gdLst/>
              <a:ahLst/>
              <a:cxnLst/>
              <a:rect l="l" t="t" r="r" b="b"/>
              <a:pathLst>
                <a:path w="23688" h="23688" extrusionOk="0">
                  <a:moveTo>
                    <a:pt x="15151" y="0"/>
                  </a:moveTo>
                  <a:cubicBezTo>
                    <a:pt x="14668" y="2149"/>
                    <a:pt x="14420" y="4334"/>
                    <a:pt x="14420" y="6534"/>
                  </a:cubicBezTo>
                  <a:cubicBezTo>
                    <a:pt x="14420" y="8659"/>
                    <a:pt x="14651" y="10799"/>
                    <a:pt x="15116" y="12914"/>
                  </a:cubicBezTo>
                  <a:lnTo>
                    <a:pt x="15735" y="15735"/>
                  </a:lnTo>
                  <a:lnTo>
                    <a:pt x="12914" y="15116"/>
                  </a:lnTo>
                  <a:cubicBezTo>
                    <a:pt x="10809" y="14652"/>
                    <a:pt x="8659" y="14418"/>
                    <a:pt x="6535" y="14418"/>
                  </a:cubicBezTo>
                  <a:cubicBezTo>
                    <a:pt x="4333" y="14418"/>
                    <a:pt x="2150" y="14668"/>
                    <a:pt x="0" y="15149"/>
                  </a:cubicBezTo>
                  <a:cubicBezTo>
                    <a:pt x="1178" y="17016"/>
                    <a:pt x="2544" y="18735"/>
                    <a:pt x="4102" y="20291"/>
                  </a:cubicBezTo>
                  <a:cubicBezTo>
                    <a:pt x="5365" y="21556"/>
                    <a:pt x="6733" y="22673"/>
                    <a:pt x="8186" y="23688"/>
                  </a:cubicBezTo>
                  <a:cubicBezTo>
                    <a:pt x="11564" y="21692"/>
                    <a:pt x="15330" y="20223"/>
                    <a:pt x="19389" y="19389"/>
                  </a:cubicBezTo>
                  <a:cubicBezTo>
                    <a:pt x="20231" y="15330"/>
                    <a:pt x="21694" y="11564"/>
                    <a:pt x="23688" y="8176"/>
                  </a:cubicBezTo>
                  <a:cubicBezTo>
                    <a:pt x="22683" y="6732"/>
                    <a:pt x="21556" y="5366"/>
                    <a:pt x="20291" y="4101"/>
                  </a:cubicBezTo>
                  <a:cubicBezTo>
                    <a:pt x="18735" y="2545"/>
                    <a:pt x="17016" y="1179"/>
                    <a:pt x="15151" y="0"/>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6" name="Google Shape;396;p32"/>
          <p:cNvSpPr txBox="1">
            <a:spLocks noGrp="1"/>
          </p:cNvSpPr>
          <p:nvPr>
            <p:ph type="title"/>
          </p:nvPr>
        </p:nvSpPr>
        <p:spPr>
          <a:xfrm>
            <a:off x="774925" y="940075"/>
            <a:ext cx="4482000" cy="176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Ottoman Turkish</a:t>
            </a:r>
            <a:endParaRPr/>
          </a:p>
        </p:txBody>
      </p:sp>
      <p:sp>
        <p:nvSpPr>
          <p:cNvPr id="397" name="Google Shape;397;p32"/>
          <p:cNvSpPr txBox="1">
            <a:spLocks noGrp="1"/>
          </p:cNvSpPr>
          <p:nvPr>
            <p:ph type="body" idx="1"/>
          </p:nvPr>
        </p:nvSpPr>
        <p:spPr>
          <a:xfrm>
            <a:off x="774925" y="2150800"/>
            <a:ext cx="4482000" cy="20526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a:t>The use of shalwar (</a:t>
            </a:r>
            <a:r>
              <a:rPr lang="en" i="1"/>
              <a:t>şalvar</a:t>
            </a:r>
            <a:r>
              <a:rPr lang="en"/>
              <a:t> in Turkish) dates its origins back to the Turkic tribes that eventually founded the Ottoman Empire.</a:t>
            </a:r>
            <a:endParaRPr/>
          </a:p>
          <a:p>
            <a:pPr marL="0" lvl="0" indent="0" algn="l" rtl="0">
              <a:lnSpc>
                <a:spcPct val="150000"/>
              </a:lnSpc>
              <a:spcBef>
                <a:spcPts val="0"/>
              </a:spcBef>
              <a:spcAft>
                <a:spcPts val="0"/>
              </a:spcAft>
              <a:buNone/>
            </a:pPr>
            <a:endParaRPr/>
          </a:p>
          <a:p>
            <a:pPr marL="0" lvl="0" indent="0" algn="l" rtl="0">
              <a:lnSpc>
                <a:spcPct val="150000"/>
              </a:lnSpc>
              <a:spcBef>
                <a:spcPts val="0"/>
              </a:spcBef>
              <a:spcAft>
                <a:spcPts val="0"/>
              </a:spcAft>
              <a:buNone/>
            </a:pPr>
            <a:r>
              <a:rPr lang="en"/>
              <a:t>The shalwar remained common with Turkish women, and also spread to other minority groups because it was very practical.</a:t>
            </a:r>
            <a:endParaRPr/>
          </a:p>
        </p:txBody>
      </p:sp>
      <p:pic>
        <p:nvPicPr>
          <p:cNvPr id="398" name="Google Shape;398;p32"/>
          <p:cNvPicPr preferRelativeResize="0"/>
          <p:nvPr/>
        </p:nvPicPr>
        <p:blipFill rotWithShape="1">
          <a:blip r:embed="rId3">
            <a:alphaModFix/>
          </a:blip>
          <a:srcRect l="7735" r="7726"/>
          <a:stretch/>
        </p:blipFill>
        <p:spPr>
          <a:xfrm>
            <a:off x="5639025" y="551850"/>
            <a:ext cx="2587200" cy="4039800"/>
          </a:xfrm>
          <a:prstGeom prst="ellipse">
            <a:avLst/>
          </a:prstGeom>
          <a:noFill/>
          <a:ln w="28575" cap="flat" cmpd="sng">
            <a:solidFill>
              <a:schemeClr val="accent6"/>
            </a:solidFill>
            <a:prstDash val="solid"/>
            <a:round/>
            <a:headEnd type="none" w="sm" len="sm"/>
            <a:tailEnd type="none" w="sm" len="sm"/>
          </a:ln>
        </p:spPr>
      </p:pic>
      <p:sp>
        <p:nvSpPr>
          <p:cNvPr id="399" name="Google Shape;399;p32"/>
          <p:cNvSpPr/>
          <p:nvPr/>
        </p:nvSpPr>
        <p:spPr>
          <a:xfrm>
            <a:off x="401750" y="1678737"/>
            <a:ext cx="289067" cy="289076"/>
          </a:xfrm>
          <a:custGeom>
            <a:avLst/>
            <a:gdLst/>
            <a:ahLst/>
            <a:cxnLst/>
            <a:rect l="l" t="t" r="r" b="b"/>
            <a:pathLst>
              <a:path w="33207" h="33208" extrusionOk="0">
                <a:moveTo>
                  <a:pt x="16604" y="1"/>
                </a:moveTo>
                <a:cubicBezTo>
                  <a:pt x="14230" y="2520"/>
                  <a:pt x="12949" y="5529"/>
                  <a:pt x="12949" y="8599"/>
                </a:cubicBezTo>
                <a:cubicBezTo>
                  <a:pt x="12949" y="9398"/>
                  <a:pt x="13036" y="10207"/>
                  <a:pt x="13207" y="11008"/>
                </a:cubicBezTo>
                <a:lnTo>
                  <a:pt x="13826" y="13826"/>
                </a:lnTo>
                <a:lnTo>
                  <a:pt x="11015" y="13207"/>
                </a:lnTo>
                <a:cubicBezTo>
                  <a:pt x="10215" y="13036"/>
                  <a:pt x="9408" y="12941"/>
                  <a:pt x="8599" y="12941"/>
                </a:cubicBezTo>
                <a:cubicBezTo>
                  <a:pt x="5529" y="12941"/>
                  <a:pt x="2528" y="14231"/>
                  <a:pt x="0" y="16604"/>
                </a:cubicBezTo>
                <a:cubicBezTo>
                  <a:pt x="2528" y="18969"/>
                  <a:pt x="5529" y="20259"/>
                  <a:pt x="8599" y="20259"/>
                </a:cubicBezTo>
                <a:lnTo>
                  <a:pt x="8607" y="20259"/>
                </a:lnTo>
                <a:cubicBezTo>
                  <a:pt x="9408" y="20259"/>
                  <a:pt x="10215" y="20172"/>
                  <a:pt x="11015" y="19992"/>
                </a:cubicBezTo>
                <a:lnTo>
                  <a:pt x="13826" y="19373"/>
                </a:lnTo>
                <a:lnTo>
                  <a:pt x="13207" y="22192"/>
                </a:lnTo>
                <a:cubicBezTo>
                  <a:pt x="13036" y="22993"/>
                  <a:pt x="12949" y="23802"/>
                  <a:pt x="12949" y="24600"/>
                </a:cubicBezTo>
                <a:cubicBezTo>
                  <a:pt x="12949" y="27679"/>
                  <a:pt x="14230" y="30679"/>
                  <a:pt x="16604" y="33207"/>
                </a:cubicBezTo>
                <a:cubicBezTo>
                  <a:pt x="18977" y="30679"/>
                  <a:pt x="20258" y="27679"/>
                  <a:pt x="20258" y="24600"/>
                </a:cubicBezTo>
                <a:cubicBezTo>
                  <a:pt x="20258" y="23802"/>
                  <a:pt x="20171" y="22993"/>
                  <a:pt x="20000" y="22192"/>
                </a:cubicBezTo>
                <a:lnTo>
                  <a:pt x="19381" y="19373"/>
                </a:lnTo>
                <a:lnTo>
                  <a:pt x="22192" y="19992"/>
                </a:lnTo>
                <a:cubicBezTo>
                  <a:pt x="22992" y="20172"/>
                  <a:pt x="23801" y="20259"/>
                  <a:pt x="24600" y="20259"/>
                </a:cubicBezTo>
                <a:lnTo>
                  <a:pt x="24608" y="20259"/>
                </a:lnTo>
                <a:cubicBezTo>
                  <a:pt x="27679" y="20259"/>
                  <a:pt x="30679" y="18969"/>
                  <a:pt x="33207" y="16604"/>
                </a:cubicBezTo>
                <a:cubicBezTo>
                  <a:pt x="30679" y="14231"/>
                  <a:pt x="27679" y="12941"/>
                  <a:pt x="24608" y="12941"/>
                </a:cubicBezTo>
                <a:cubicBezTo>
                  <a:pt x="23809" y="12941"/>
                  <a:pt x="22992" y="13036"/>
                  <a:pt x="22192" y="13207"/>
                </a:cubicBezTo>
                <a:lnTo>
                  <a:pt x="19381" y="13826"/>
                </a:lnTo>
                <a:lnTo>
                  <a:pt x="20000" y="11008"/>
                </a:lnTo>
                <a:cubicBezTo>
                  <a:pt x="20171" y="10207"/>
                  <a:pt x="20258" y="9398"/>
                  <a:pt x="20258" y="8599"/>
                </a:cubicBezTo>
                <a:cubicBezTo>
                  <a:pt x="20258" y="5529"/>
                  <a:pt x="18977" y="2520"/>
                  <a:pt x="16604" y="1"/>
                </a:cubicBezTo>
                <a:close/>
              </a:path>
            </a:pathLst>
          </a:cu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grpSp>
        <p:nvGrpSpPr>
          <p:cNvPr id="404" name="Google Shape;404;p33"/>
          <p:cNvGrpSpPr/>
          <p:nvPr/>
        </p:nvGrpSpPr>
        <p:grpSpPr>
          <a:xfrm rot="2700000" flipH="1">
            <a:off x="7385964" y="652140"/>
            <a:ext cx="1084350" cy="1323353"/>
            <a:chOff x="7818666" y="1110028"/>
            <a:chExt cx="837430" cy="1022010"/>
          </a:xfrm>
        </p:grpSpPr>
        <p:sp>
          <p:nvSpPr>
            <p:cNvPr id="405" name="Google Shape;405;p33"/>
            <p:cNvSpPr/>
            <p:nvPr/>
          </p:nvSpPr>
          <p:spPr>
            <a:xfrm rot="2752264">
              <a:off x="8026543" y="1199249"/>
              <a:ext cx="427815" cy="423515"/>
            </a:xfrm>
            <a:custGeom>
              <a:avLst/>
              <a:gdLst/>
              <a:ahLst/>
              <a:cxnLst/>
              <a:rect l="l" t="t" r="r" b="b"/>
              <a:pathLst>
                <a:path w="17112" h="16940" extrusionOk="0">
                  <a:moveTo>
                    <a:pt x="1548" y="0"/>
                  </a:moveTo>
                  <a:cubicBezTo>
                    <a:pt x="1103" y="0"/>
                    <a:pt x="655" y="9"/>
                    <a:pt x="199" y="27"/>
                  </a:cubicBezTo>
                  <a:cubicBezTo>
                    <a:pt x="1" y="6218"/>
                    <a:pt x="1144" y="11961"/>
                    <a:pt x="3484" y="16940"/>
                  </a:cubicBezTo>
                  <a:cubicBezTo>
                    <a:pt x="6218" y="16234"/>
                    <a:pt x="9012" y="15857"/>
                    <a:pt x="11841" y="15857"/>
                  </a:cubicBezTo>
                  <a:cubicBezTo>
                    <a:pt x="13337" y="15857"/>
                    <a:pt x="14842" y="15960"/>
                    <a:pt x="16338" y="16166"/>
                  </a:cubicBezTo>
                  <a:cubicBezTo>
                    <a:pt x="16140" y="14670"/>
                    <a:pt x="16028" y="13164"/>
                    <a:pt x="16036" y="11668"/>
                  </a:cubicBezTo>
                  <a:cubicBezTo>
                    <a:pt x="16036" y="8840"/>
                    <a:pt x="16406" y="6044"/>
                    <a:pt x="17112" y="3310"/>
                  </a:cubicBezTo>
                  <a:cubicBezTo>
                    <a:pt x="12504" y="1135"/>
                    <a:pt x="7223" y="0"/>
                    <a:pt x="1548" y="0"/>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3"/>
            <p:cNvSpPr/>
            <p:nvPr/>
          </p:nvSpPr>
          <p:spPr>
            <a:xfrm rot="2752264">
              <a:off x="7941270" y="1417212"/>
              <a:ext cx="592221" cy="592221"/>
            </a:xfrm>
            <a:custGeom>
              <a:avLst/>
              <a:gdLst/>
              <a:ahLst/>
              <a:cxnLst/>
              <a:rect l="l" t="t" r="r" b="b"/>
              <a:pathLst>
                <a:path w="23688" h="23688" extrusionOk="0">
                  <a:moveTo>
                    <a:pt x="15151" y="0"/>
                  </a:moveTo>
                  <a:cubicBezTo>
                    <a:pt x="14668" y="2149"/>
                    <a:pt x="14420" y="4334"/>
                    <a:pt x="14420" y="6534"/>
                  </a:cubicBezTo>
                  <a:cubicBezTo>
                    <a:pt x="14420" y="8659"/>
                    <a:pt x="14651" y="10799"/>
                    <a:pt x="15116" y="12914"/>
                  </a:cubicBezTo>
                  <a:lnTo>
                    <a:pt x="15735" y="15735"/>
                  </a:lnTo>
                  <a:lnTo>
                    <a:pt x="12914" y="15116"/>
                  </a:lnTo>
                  <a:cubicBezTo>
                    <a:pt x="10809" y="14652"/>
                    <a:pt x="8659" y="14418"/>
                    <a:pt x="6535" y="14418"/>
                  </a:cubicBezTo>
                  <a:cubicBezTo>
                    <a:pt x="4333" y="14418"/>
                    <a:pt x="2150" y="14668"/>
                    <a:pt x="0" y="15149"/>
                  </a:cubicBezTo>
                  <a:cubicBezTo>
                    <a:pt x="1178" y="17016"/>
                    <a:pt x="2544" y="18735"/>
                    <a:pt x="4102" y="20291"/>
                  </a:cubicBezTo>
                  <a:cubicBezTo>
                    <a:pt x="5365" y="21556"/>
                    <a:pt x="6733" y="22673"/>
                    <a:pt x="8186" y="23688"/>
                  </a:cubicBezTo>
                  <a:cubicBezTo>
                    <a:pt x="11564" y="21692"/>
                    <a:pt x="15330" y="20223"/>
                    <a:pt x="19389" y="19389"/>
                  </a:cubicBezTo>
                  <a:cubicBezTo>
                    <a:pt x="20231" y="15330"/>
                    <a:pt x="21694" y="11564"/>
                    <a:pt x="23688" y="8176"/>
                  </a:cubicBezTo>
                  <a:cubicBezTo>
                    <a:pt x="22683" y="6732"/>
                    <a:pt x="21556" y="5366"/>
                    <a:pt x="20291" y="4101"/>
                  </a:cubicBezTo>
                  <a:cubicBezTo>
                    <a:pt x="18735" y="2545"/>
                    <a:pt x="17016" y="1179"/>
                    <a:pt x="15151" y="0"/>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407;p33"/>
          <p:cNvGrpSpPr/>
          <p:nvPr/>
        </p:nvGrpSpPr>
        <p:grpSpPr>
          <a:xfrm rot="-8100000">
            <a:off x="5476064" y="3280065"/>
            <a:ext cx="1084350" cy="1323353"/>
            <a:chOff x="7818666" y="1110028"/>
            <a:chExt cx="837430" cy="1022010"/>
          </a:xfrm>
        </p:grpSpPr>
        <p:sp>
          <p:nvSpPr>
            <p:cNvPr id="408" name="Google Shape;408;p33"/>
            <p:cNvSpPr/>
            <p:nvPr/>
          </p:nvSpPr>
          <p:spPr>
            <a:xfrm rot="2752264">
              <a:off x="8026543" y="1199249"/>
              <a:ext cx="427815" cy="423515"/>
            </a:xfrm>
            <a:custGeom>
              <a:avLst/>
              <a:gdLst/>
              <a:ahLst/>
              <a:cxnLst/>
              <a:rect l="l" t="t" r="r" b="b"/>
              <a:pathLst>
                <a:path w="17112" h="16940" extrusionOk="0">
                  <a:moveTo>
                    <a:pt x="1548" y="0"/>
                  </a:moveTo>
                  <a:cubicBezTo>
                    <a:pt x="1103" y="0"/>
                    <a:pt x="655" y="9"/>
                    <a:pt x="199" y="27"/>
                  </a:cubicBezTo>
                  <a:cubicBezTo>
                    <a:pt x="1" y="6218"/>
                    <a:pt x="1144" y="11961"/>
                    <a:pt x="3484" y="16940"/>
                  </a:cubicBezTo>
                  <a:cubicBezTo>
                    <a:pt x="6218" y="16234"/>
                    <a:pt x="9012" y="15857"/>
                    <a:pt x="11841" y="15857"/>
                  </a:cubicBezTo>
                  <a:cubicBezTo>
                    <a:pt x="13337" y="15857"/>
                    <a:pt x="14842" y="15960"/>
                    <a:pt x="16338" y="16166"/>
                  </a:cubicBezTo>
                  <a:cubicBezTo>
                    <a:pt x="16140" y="14670"/>
                    <a:pt x="16028" y="13164"/>
                    <a:pt x="16036" y="11668"/>
                  </a:cubicBezTo>
                  <a:cubicBezTo>
                    <a:pt x="16036" y="8840"/>
                    <a:pt x="16406" y="6044"/>
                    <a:pt x="17112" y="3310"/>
                  </a:cubicBezTo>
                  <a:cubicBezTo>
                    <a:pt x="12504" y="1135"/>
                    <a:pt x="7223" y="0"/>
                    <a:pt x="1548" y="0"/>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3"/>
            <p:cNvSpPr/>
            <p:nvPr/>
          </p:nvSpPr>
          <p:spPr>
            <a:xfrm rot="2752264">
              <a:off x="7941270" y="1417212"/>
              <a:ext cx="592221" cy="592221"/>
            </a:xfrm>
            <a:custGeom>
              <a:avLst/>
              <a:gdLst/>
              <a:ahLst/>
              <a:cxnLst/>
              <a:rect l="l" t="t" r="r" b="b"/>
              <a:pathLst>
                <a:path w="23688" h="23688" extrusionOk="0">
                  <a:moveTo>
                    <a:pt x="15151" y="0"/>
                  </a:moveTo>
                  <a:cubicBezTo>
                    <a:pt x="14668" y="2149"/>
                    <a:pt x="14420" y="4334"/>
                    <a:pt x="14420" y="6534"/>
                  </a:cubicBezTo>
                  <a:cubicBezTo>
                    <a:pt x="14420" y="8659"/>
                    <a:pt x="14651" y="10799"/>
                    <a:pt x="15116" y="12914"/>
                  </a:cubicBezTo>
                  <a:lnTo>
                    <a:pt x="15735" y="15735"/>
                  </a:lnTo>
                  <a:lnTo>
                    <a:pt x="12914" y="15116"/>
                  </a:lnTo>
                  <a:cubicBezTo>
                    <a:pt x="10809" y="14652"/>
                    <a:pt x="8659" y="14418"/>
                    <a:pt x="6535" y="14418"/>
                  </a:cubicBezTo>
                  <a:cubicBezTo>
                    <a:pt x="4333" y="14418"/>
                    <a:pt x="2150" y="14668"/>
                    <a:pt x="0" y="15149"/>
                  </a:cubicBezTo>
                  <a:cubicBezTo>
                    <a:pt x="1178" y="17016"/>
                    <a:pt x="2544" y="18735"/>
                    <a:pt x="4102" y="20291"/>
                  </a:cubicBezTo>
                  <a:cubicBezTo>
                    <a:pt x="5365" y="21556"/>
                    <a:pt x="6733" y="22673"/>
                    <a:pt x="8186" y="23688"/>
                  </a:cubicBezTo>
                  <a:cubicBezTo>
                    <a:pt x="11564" y="21692"/>
                    <a:pt x="15330" y="20223"/>
                    <a:pt x="19389" y="19389"/>
                  </a:cubicBezTo>
                  <a:cubicBezTo>
                    <a:pt x="20231" y="15330"/>
                    <a:pt x="21694" y="11564"/>
                    <a:pt x="23688" y="8176"/>
                  </a:cubicBezTo>
                  <a:cubicBezTo>
                    <a:pt x="22683" y="6732"/>
                    <a:pt x="21556" y="5366"/>
                    <a:pt x="20291" y="4101"/>
                  </a:cubicBezTo>
                  <a:cubicBezTo>
                    <a:pt x="18735" y="2545"/>
                    <a:pt x="17016" y="1179"/>
                    <a:pt x="15151" y="0"/>
                  </a:cubicBezTo>
                  <a:close/>
                </a:path>
              </a:pathLst>
            </a:cu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0" name="Google Shape;410;p33"/>
          <p:cNvSpPr txBox="1">
            <a:spLocks noGrp="1"/>
          </p:cNvSpPr>
          <p:nvPr>
            <p:ph type="title"/>
          </p:nvPr>
        </p:nvSpPr>
        <p:spPr>
          <a:xfrm>
            <a:off x="791150" y="965856"/>
            <a:ext cx="4089600" cy="176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Safavid Persian</a:t>
            </a:r>
            <a:endParaRPr/>
          </a:p>
        </p:txBody>
      </p:sp>
      <p:sp>
        <p:nvSpPr>
          <p:cNvPr id="411" name="Google Shape;411;p33"/>
          <p:cNvSpPr txBox="1">
            <a:spLocks noGrp="1"/>
          </p:cNvSpPr>
          <p:nvPr>
            <p:ph type="body" idx="1"/>
          </p:nvPr>
        </p:nvSpPr>
        <p:spPr>
          <a:xfrm>
            <a:off x="791150" y="2144125"/>
            <a:ext cx="4530900" cy="2447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a:t>A special garment called the </a:t>
            </a:r>
            <a:r>
              <a:rPr lang="en" i="1"/>
              <a:t>khalat</a:t>
            </a:r>
            <a:r>
              <a:rPr lang="en"/>
              <a:t> that was worn by the Persians influenced the regional dresses too — it is a robe-like garment worn on top of the underdress.</a:t>
            </a:r>
            <a:endParaRPr/>
          </a:p>
          <a:p>
            <a:pPr marL="0" lvl="0" indent="0" algn="l" rtl="0">
              <a:lnSpc>
                <a:spcPct val="150000"/>
              </a:lnSpc>
              <a:spcBef>
                <a:spcPts val="0"/>
              </a:spcBef>
              <a:spcAft>
                <a:spcPts val="0"/>
              </a:spcAft>
              <a:buNone/>
            </a:pPr>
            <a:r>
              <a:rPr lang="en"/>
              <a:t>The Georgians integrated this element to their dress, and so did the Armenians — particularly in regions neighboring or under Safavid rule.</a:t>
            </a:r>
            <a:endParaRPr/>
          </a:p>
        </p:txBody>
      </p:sp>
      <p:pic>
        <p:nvPicPr>
          <p:cNvPr id="412" name="Google Shape;412;p33"/>
          <p:cNvPicPr preferRelativeResize="0"/>
          <p:nvPr/>
        </p:nvPicPr>
        <p:blipFill rotWithShape="1">
          <a:blip r:embed="rId3">
            <a:alphaModFix/>
          </a:blip>
          <a:srcRect l="13537" r="43072"/>
          <a:stretch/>
        </p:blipFill>
        <p:spPr>
          <a:xfrm>
            <a:off x="5639025" y="551850"/>
            <a:ext cx="2587200" cy="4039800"/>
          </a:xfrm>
          <a:prstGeom prst="ellipse">
            <a:avLst/>
          </a:prstGeom>
          <a:noFill/>
          <a:ln w="28575" cap="flat" cmpd="sng">
            <a:solidFill>
              <a:schemeClr val="accent6"/>
            </a:solidFill>
            <a:prstDash val="solid"/>
            <a:round/>
            <a:headEnd type="none" w="sm" len="sm"/>
            <a:tailEnd type="none" w="sm" len="sm"/>
          </a:ln>
        </p:spPr>
      </p:pic>
      <p:sp>
        <p:nvSpPr>
          <p:cNvPr id="413" name="Google Shape;413;p33"/>
          <p:cNvSpPr/>
          <p:nvPr/>
        </p:nvSpPr>
        <p:spPr>
          <a:xfrm>
            <a:off x="401750" y="1704512"/>
            <a:ext cx="289067" cy="289076"/>
          </a:xfrm>
          <a:custGeom>
            <a:avLst/>
            <a:gdLst/>
            <a:ahLst/>
            <a:cxnLst/>
            <a:rect l="l" t="t" r="r" b="b"/>
            <a:pathLst>
              <a:path w="33207" h="33208" extrusionOk="0">
                <a:moveTo>
                  <a:pt x="16604" y="1"/>
                </a:moveTo>
                <a:cubicBezTo>
                  <a:pt x="14230" y="2520"/>
                  <a:pt x="12949" y="5529"/>
                  <a:pt x="12949" y="8599"/>
                </a:cubicBezTo>
                <a:cubicBezTo>
                  <a:pt x="12949" y="9398"/>
                  <a:pt x="13036" y="10207"/>
                  <a:pt x="13207" y="11008"/>
                </a:cubicBezTo>
                <a:lnTo>
                  <a:pt x="13826" y="13826"/>
                </a:lnTo>
                <a:lnTo>
                  <a:pt x="11015" y="13207"/>
                </a:lnTo>
                <a:cubicBezTo>
                  <a:pt x="10215" y="13036"/>
                  <a:pt x="9408" y="12941"/>
                  <a:pt x="8599" y="12941"/>
                </a:cubicBezTo>
                <a:cubicBezTo>
                  <a:pt x="5529" y="12941"/>
                  <a:pt x="2528" y="14231"/>
                  <a:pt x="0" y="16604"/>
                </a:cubicBezTo>
                <a:cubicBezTo>
                  <a:pt x="2528" y="18969"/>
                  <a:pt x="5529" y="20259"/>
                  <a:pt x="8599" y="20259"/>
                </a:cubicBezTo>
                <a:lnTo>
                  <a:pt x="8607" y="20259"/>
                </a:lnTo>
                <a:cubicBezTo>
                  <a:pt x="9408" y="20259"/>
                  <a:pt x="10215" y="20172"/>
                  <a:pt x="11015" y="19992"/>
                </a:cubicBezTo>
                <a:lnTo>
                  <a:pt x="13826" y="19373"/>
                </a:lnTo>
                <a:lnTo>
                  <a:pt x="13207" y="22192"/>
                </a:lnTo>
                <a:cubicBezTo>
                  <a:pt x="13036" y="22993"/>
                  <a:pt x="12949" y="23802"/>
                  <a:pt x="12949" y="24600"/>
                </a:cubicBezTo>
                <a:cubicBezTo>
                  <a:pt x="12949" y="27679"/>
                  <a:pt x="14230" y="30679"/>
                  <a:pt x="16604" y="33207"/>
                </a:cubicBezTo>
                <a:cubicBezTo>
                  <a:pt x="18977" y="30679"/>
                  <a:pt x="20258" y="27679"/>
                  <a:pt x="20258" y="24600"/>
                </a:cubicBezTo>
                <a:cubicBezTo>
                  <a:pt x="20258" y="23802"/>
                  <a:pt x="20171" y="22993"/>
                  <a:pt x="20000" y="22192"/>
                </a:cubicBezTo>
                <a:lnTo>
                  <a:pt x="19381" y="19373"/>
                </a:lnTo>
                <a:lnTo>
                  <a:pt x="22192" y="19992"/>
                </a:lnTo>
                <a:cubicBezTo>
                  <a:pt x="22992" y="20172"/>
                  <a:pt x="23801" y="20259"/>
                  <a:pt x="24600" y="20259"/>
                </a:cubicBezTo>
                <a:lnTo>
                  <a:pt x="24608" y="20259"/>
                </a:lnTo>
                <a:cubicBezTo>
                  <a:pt x="27679" y="20259"/>
                  <a:pt x="30679" y="18969"/>
                  <a:pt x="33207" y="16604"/>
                </a:cubicBezTo>
                <a:cubicBezTo>
                  <a:pt x="30679" y="14231"/>
                  <a:pt x="27679" y="12941"/>
                  <a:pt x="24608" y="12941"/>
                </a:cubicBezTo>
                <a:cubicBezTo>
                  <a:pt x="23809" y="12941"/>
                  <a:pt x="22992" y="13036"/>
                  <a:pt x="22192" y="13207"/>
                </a:cubicBezTo>
                <a:lnTo>
                  <a:pt x="19381" y="13826"/>
                </a:lnTo>
                <a:lnTo>
                  <a:pt x="20000" y="11008"/>
                </a:lnTo>
                <a:cubicBezTo>
                  <a:pt x="20171" y="10207"/>
                  <a:pt x="20258" y="9398"/>
                  <a:pt x="20258" y="8599"/>
                </a:cubicBezTo>
                <a:cubicBezTo>
                  <a:pt x="20258" y="5529"/>
                  <a:pt x="18977" y="2520"/>
                  <a:pt x="16604" y="1"/>
                </a:cubicBezTo>
                <a:close/>
              </a:path>
            </a:pathLst>
          </a:custGeom>
          <a:solidFill>
            <a:schemeClr val="dk2"/>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Turkish Culture and Traditions Essay by Slidesgo">
  <a:themeElements>
    <a:clrScheme name="Simple Light">
      <a:dk1>
        <a:srgbClr val="28221D"/>
      </a:dk1>
      <a:lt1>
        <a:srgbClr val="FFFFFF"/>
      </a:lt1>
      <a:dk2>
        <a:srgbClr val="FCF8EA"/>
      </a:dk2>
      <a:lt2>
        <a:srgbClr val="FBBF74"/>
      </a:lt2>
      <a:accent1>
        <a:srgbClr val="FFE986"/>
      </a:accent1>
      <a:accent2>
        <a:srgbClr val="492119"/>
      </a:accent2>
      <a:accent3>
        <a:srgbClr val="8C2D4D"/>
      </a:accent3>
      <a:accent4>
        <a:srgbClr val="BA693E"/>
      </a:accent4>
      <a:accent5>
        <a:srgbClr val="A08828"/>
      </a:accent5>
      <a:accent6>
        <a:srgbClr val="73631F"/>
      </a:accent6>
      <a:hlink>
        <a:srgbClr val="28221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970</Words>
  <Application>Microsoft Macintosh PowerPoint</Application>
  <PresentationFormat>On-screen Show (16:9)</PresentationFormat>
  <Paragraphs>62</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Montserrat</vt:lpstr>
      <vt:lpstr>Bebas Neue</vt:lpstr>
      <vt:lpstr>Cinzel Decorative</vt:lpstr>
      <vt:lpstr>Turkish Culture and Traditions Essay by Slidesgo</vt:lpstr>
      <vt:lpstr>The Armenian Taraz</vt:lpstr>
      <vt:lpstr>Introduction</vt:lpstr>
      <vt:lpstr>PowerPoint Presentation</vt:lpstr>
      <vt:lpstr>Research Questions</vt:lpstr>
      <vt:lpstr>Methodology</vt:lpstr>
      <vt:lpstr>The Taraz:  Differences and Foreign Influences</vt:lpstr>
      <vt:lpstr>The Armenian Taraz of the Armenian Plateau</vt:lpstr>
      <vt:lpstr>Ottoman Turkish</vt:lpstr>
      <vt:lpstr>Safavid Persian</vt:lpstr>
      <vt:lpstr>Levantine Arab</vt:lpstr>
      <vt:lpstr>Georgian and North Caucasian</vt:lpstr>
      <vt:lpstr>The Interview and Museum Observations</vt:lpstr>
      <vt:lpstr>Aguletsi Museum</vt:lpstr>
      <vt:lpstr> Her research and knowledge of the taraz passed down the generations she left, who continue to spread her message, as well as revive the long-forgotten Armenian taraz and traditions. </vt:lpstr>
      <vt:lpstr>History Museum of Armenia</vt:lpstr>
      <vt:lpstr>The Armenian Identity</vt:lpstr>
      <vt:lpstr>References</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armenian taraz</dc:title>
  <cp:lastModifiedBy>Lusine</cp:lastModifiedBy>
  <cp:revision>2</cp:revision>
  <dcterms:modified xsi:type="dcterms:W3CDTF">2022-05-23T10:09:29Z</dcterms:modified>
</cp:coreProperties>
</file>