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Abril Fatface"/>
      <p:regular r:id="rId24"/>
    </p:embeddedFont>
    <p:embeddedFont>
      <p:font typeface="Bebas Neue"/>
      <p:regular r:id="rId25"/>
    </p:embeddedFont>
    <p:embeddedFont>
      <p:font typeface="Josefi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brilFatface-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JosefinSans-regular.fntdata"/><Relationship Id="rId25" Type="http://schemas.openxmlformats.org/officeDocument/2006/relationships/font" Target="fonts/BebasNeue-regular.fntdata"/><Relationship Id="rId28" Type="http://schemas.openxmlformats.org/officeDocument/2006/relationships/font" Target="fonts/JosefinSans-italic.fntdata"/><Relationship Id="rId27" Type="http://schemas.openxmlformats.org/officeDocument/2006/relationships/font" Target="fonts/Josefi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Josefi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1184831f7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0" name="Google Shape;1550;g1184831f7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11c7c6e13d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7" name="Google Shape;1627;g11c7c6e13d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11c7c6e13d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11c7c6e13d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g10ad1ff3d1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9" name="Google Shape;1639;g10ad1ff3d1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gf07e24d106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5" name="Google Shape;1645;gf07e24d106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g11c7c6e13d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1" name="Google Shape;1651;g11c7c6e13d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11c7c6e13d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7" name="Google Shape;1657;g11c7c6e13d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11c7c6e13d6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4" name="Google Shape;1664;g11c7c6e13d6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7" name="Shape 1667"/>
        <p:cNvGrpSpPr/>
        <p:nvPr/>
      </p:nvGrpSpPr>
      <p:grpSpPr>
        <a:xfrm>
          <a:off x="0" y="0"/>
          <a:ext cx="0" cy="0"/>
          <a:chOff x="0" y="0"/>
          <a:chExt cx="0" cy="0"/>
        </a:xfrm>
      </p:grpSpPr>
      <p:sp>
        <p:nvSpPr>
          <p:cNvPr id="1668" name="Google Shape;1668;g11c7c6e13d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9" name="Google Shape;1669;g11c7c6e13d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g11c7c6e13d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5" name="Google Shape;1675;g11c7c6e13d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8" name="Shape 1678"/>
        <p:cNvGrpSpPr/>
        <p:nvPr/>
      </p:nvGrpSpPr>
      <p:grpSpPr>
        <a:xfrm>
          <a:off x="0" y="0"/>
          <a:ext cx="0" cy="0"/>
          <a:chOff x="0" y="0"/>
          <a:chExt cx="0" cy="0"/>
        </a:xfrm>
      </p:grpSpPr>
      <p:sp>
        <p:nvSpPr>
          <p:cNvPr id="1679" name="Google Shape;1679;g11c7c6e13d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0" name="Google Shape;1680;g11c7c6e13d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ebc0b03c7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7" name="Google Shape;1557;gebc0b03c7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ebc0b03c7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2" name="Google Shape;1572;gebc0b03c7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ebc0b03c79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0" name="Google Shape;1580;gebc0b03c7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gebc0b03c79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6" name="Google Shape;1586;gebc0b03c79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11a26b4f5c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5" name="Google Shape;1595;g11a26b4f5c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f07e24d10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f07e24d10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ebc0b03c79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ebc0b03c79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11c7c6e13d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9" name="Google Shape;1619;g11c7c6e13d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330301" y="306624"/>
            <a:ext cx="5240061" cy="1868946"/>
            <a:chOff x="533400" y="457200"/>
            <a:chExt cx="7138075" cy="2575725"/>
          </a:xfrm>
        </p:grpSpPr>
        <p:sp>
          <p:nvSpPr>
            <p:cNvPr id="10" name="Google Shape;10;p2"/>
            <p:cNvSpPr/>
            <p:nvPr/>
          </p:nvSpPr>
          <p:spPr>
            <a:xfrm>
              <a:off x="7655025" y="1116650"/>
              <a:ext cx="16450" cy="98300"/>
            </a:xfrm>
            <a:custGeom>
              <a:rect b="b" l="l" r="r" t="t"/>
              <a:pathLst>
                <a:path extrusionOk="0" h="3932" w="658">
                  <a:moveTo>
                    <a:pt x="1" y="1"/>
                  </a:moveTo>
                  <a:lnTo>
                    <a:pt x="1" y="3274"/>
                  </a:lnTo>
                  <a:lnTo>
                    <a:pt x="658" y="3931"/>
                  </a:lnTo>
                  <a:lnTo>
                    <a:pt x="658" y="6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7270625" y="2998600"/>
              <a:ext cx="34675" cy="34325"/>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71977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2032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567162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140050"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6081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076525"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5446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0130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481075" y="2998600"/>
              <a:ext cx="34700" cy="34325"/>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9495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4179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33400" y="2559925"/>
              <a:ext cx="7875" cy="7525"/>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86000" y="2998600"/>
              <a:ext cx="34675" cy="34325"/>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7329575" y="457200"/>
              <a:ext cx="155775" cy="73600"/>
            </a:xfrm>
            <a:custGeom>
              <a:rect b="b" l="l" r="r" t="t"/>
              <a:pathLst>
                <a:path extrusionOk="0" h="2944" w="6231">
                  <a:moveTo>
                    <a:pt x="0" y="0"/>
                  </a:moveTo>
                  <a:lnTo>
                    <a:pt x="2959" y="2944"/>
                  </a:lnTo>
                  <a:lnTo>
                    <a:pt x="6230"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7013425" y="457200"/>
              <a:ext cx="238650" cy="313325"/>
            </a:xfrm>
            <a:custGeom>
              <a:rect b="b" l="l" r="r" t="t"/>
              <a:pathLst>
                <a:path extrusionOk="0" h="12533" w="9546">
                  <a:moveTo>
                    <a:pt x="0" y="0"/>
                  </a:moveTo>
                  <a:lnTo>
                    <a:pt x="0" y="3244"/>
                  </a:lnTo>
                  <a:lnTo>
                    <a:pt x="9289" y="12533"/>
                  </a:lnTo>
                  <a:lnTo>
                    <a:pt x="9289" y="9260"/>
                  </a:lnTo>
                  <a:lnTo>
                    <a:pt x="3243"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7535700" y="457200"/>
              <a:ext cx="119350" cy="200450"/>
            </a:xfrm>
            <a:custGeom>
              <a:rect b="b" l="l" r="r" t="t"/>
              <a:pathLst>
                <a:path extrusionOk="0" h="8018" w="4774">
                  <a:moveTo>
                    <a:pt x="1" y="0"/>
                  </a:moveTo>
                  <a:lnTo>
                    <a:pt x="1" y="3244"/>
                  </a:lnTo>
                  <a:lnTo>
                    <a:pt x="4774" y="8017"/>
                  </a:lnTo>
                  <a:lnTo>
                    <a:pt x="4774" y="4744"/>
                  </a:lnTo>
                  <a:lnTo>
                    <a:pt x="3244" y="3201"/>
                  </a:lnTo>
                  <a:lnTo>
                    <a:pt x="4774" y="3201"/>
                  </a:lnTo>
                  <a:lnTo>
                    <a:pt x="4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6462550"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779075"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945975"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62625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414400"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730550" y="457200"/>
              <a:ext cx="155775" cy="73600"/>
            </a:xfrm>
            <a:custGeom>
              <a:rect b="b" l="l" r="r" t="t"/>
              <a:pathLst>
                <a:path extrusionOk="0" h="2944" w="6231">
                  <a:moveTo>
                    <a:pt x="0"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198975" y="457200"/>
              <a:ext cx="155425" cy="73600"/>
            </a:xfrm>
            <a:custGeom>
              <a:rect b="b" l="l" r="r" t="t"/>
              <a:pathLst>
                <a:path extrusionOk="0" h="2944" w="6217">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4882450" y="457200"/>
              <a:ext cx="239050" cy="313325"/>
            </a:xfrm>
            <a:custGeom>
              <a:rect b="b" l="l" r="r" t="t"/>
              <a:pathLst>
                <a:path extrusionOk="0" h="12533" w="9562">
                  <a:moveTo>
                    <a:pt x="1" y="0"/>
                  </a:moveTo>
                  <a:lnTo>
                    <a:pt x="1" y="3244"/>
                  </a:lnTo>
                  <a:lnTo>
                    <a:pt x="9304" y="12533"/>
                  </a:lnTo>
                  <a:lnTo>
                    <a:pt x="9304"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43508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4667050" y="457200"/>
              <a:ext cx="155775" cy="73600"/>
            </a:xfrm>
            <a:custGeom>
              <a:rect b="b" l="l" r="r" t="t"/>
              <a:pathLst>
                <a:path extrusionOk="0" h="2944" w="6231">
                  <a:moveTo>
                    <a:pt x="1" y="0"/>
                  </a:moveTo>
                  <a:lnTo>
                    <a:pt x="2958"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135475" y="457200"/>
              <a:ext cx="155775" cy="73600"/>
            </a:xfrm>
            <a:custGeom>
              <a:rect b="b" l="l" r="r" t="t"/>
              <a:pathLst>
                <a:path extrusionOk="0" h="2944" w="6231">
                  <a:moveTo>
                    <a:pt x="1" y="0"/>
                  </a:moveTo>
                  <a:lnTo>
                    <a:pt x="2944"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8189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287375" y="457200"/>
              <a:ext cx="239025" cy="313325"/>
            </a:xfrm>
            <a:custGeom>
              <a:rect b="b" l="l" r="r" t="t"/>
              <a:pathLst>
                <a:path extrusionOk="0" h="12533" w="9561">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6039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071950" y="457200"/>
              <a:ext cx="155775" cy="73600"/>
            </a:xfrm>
            <a:custGeom>
              <a:rect b="b" l="l" r="r" t="t"/>
              <a:pathLst>
                <a:path extrusionOk="0" h="2944" w="6231">
                  <a:moveTo>
                    <a:pt x="1"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755800" y="457200"/>
              <a:ext cx="238675" cy="313325"/>
            </a:xfrm>
            <a:custGeom>
              <a:rect b="b" l="l" r="r" t="t"/>
              <a:pathLst>
                <a:path extrusionOk="0" h="12533" w="9547">
                  <a:moveTo>
                    <a:pt x="1" y="0"/>
                  </a:moveTo>
                  <a:lnTo>
                    <a:pt x="1" y="3244"/>
                  </a:lnTo>
                  <a:lnTo>
                    <a:pt x="9289" y="12533"/>
                  </a:lnTo>
                  <a:lnTo>
                    <a:pt x="9289" y="9260"/>
                  </a:lnTo>
                  <a:lnTo>
                    <a:pt x="3230"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540375" y="457200"/>
              <a:ext cx="155450" cy="73600"/>
            </a:xfrm>
            <a:custGeom>
              <a:rect b="b" l="l" r="r" t="t"/>
              <a:pathLst>
                <a:path extrusionOk="0" h="2944" w="6218">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223850" y="457200"/>
              <a:ext cx="239050" cy="313325"/>
            </a:xfrm>
            <a:custGeom>
              <a:rect b="b" l="l" r="r" t="t"/>
              <a:pathLst>
                <a:path extrusionOk="0" h="12533" w="9562">
                  <a:moveTo>
                    <a:pt x="1" y="0"/>
                  </a:moveTo>
                  <a:lnTo>
                    <a:pt x="1" y="3244"/>
                  </a:lnTo>
                  <a:lnTo>
                    <a:pt x="9289" y="12533"/>
                  </a:lnTo>
                  <a:lnTo>
                    <a:pt x="9289"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6922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008450" y="457200"/>
              <a:ext cx="155775" cy="73600"/>
            </a:xfrm>
            <a:custGeom>
              <a:rect b="b" l="l" r="r" t="t"/>
              <a:pathLst>
                <a:path extrusionOk="0" h="2944" w="6231">
                  <a:moveTo>
                    <a:pt x="1" y="0"/>
                  </a:moveTo>
                  <a:lnTo>
                    <a:pt x="2958"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476875" y="457200"/>
              <a:ext cx="155425" cy="73600"/>
            </a:xfrm>
            <a:custGeom>
              <a:rect b="b" l="l" r="r" t="t"/>
              <a:pathLst>
                <a:path extrusionOk="0" h="2944" w="6217">
                  <a:moveTo>
                    <a:pt x="1"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1603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628775"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944925" y="457200"/>
              <a:ext cx="155800" cy="73600"/>
            </a:xfrm>
            <a:custGeom>
              <a:rect b="b" l="l" r="r" t="t"/>
              <a:pathLst>
                <a:path extrusionOk="0" h="2944" w="6232">
                  <a:moveTo>
                    <a:pt x="1" y="0"/>
                  </a:moveTo>
                  <a:lnTo>
                    <a:pt x="2959"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41250" y="502925"/>
              <a:ext cx="27875" cy="27875"/>
            </a:xfrm>
            <a:custGeom>
              <a:rect b="b" l="l" r="r" t="t"/>
              <a:pathLst>
                <a:path extrusionOk="0" h="1115" w="1115">
                  <a:moveTo>
                    <a:pt x="0" y="0"/>
                  </a:moveTo>
                  <a:lnTo>
                    <a:pt x="0" y="1115"/>
                  </a:lnTo>
                  <a:lnTo>
                    <a:pt x="1115" y="11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7174175" y="1028050"/>
              <a:ext cx="480875" cy="627000"/>
            </a:xfrm>
            <a:custGeom>
              <a:rect b="b" l="l" r="r" t="t"/>
              <a:pathLst>
                <a:path extrusionOk="0" h="25080" w="19235">
                  <a:moveTo>
                    <a:pt x="6130" y="1"/>
                  </a:moveTo>
                  <a:lnTo>
                    <a:pt x="6159" y="6174"/>
                  </a:lnTo>
                  <a:lnTo>
                    <a:pt x="1" y="6146"/>
                  </a:lnTo>
                  <a:lnTo>
                    <a:pt x="6187" y="12334"/>
                  </a:lnTo>
                  <a:lnTo>
                    <a:pt x="6187" y="15777"/>
                  </a:lnTo>
                  <a:lnTo>
                    <a:pt x="15476" y="25080"/>
                  </a:lnTo>
                  <a:lnTo>
                    <a:pt x="15476" y="21807"/>
                  </a:lnTo>
                  <a:lnTo>
                    <a:pt x="9432" y="15748"/>
                  </a:lnTo>
                  <a:lnTo>
                    <a:pt x="15748" y="15748"/>
                  </a:lnTo>
                  <a:lnTo>
                    <a:pt x="15748" y="9432"/>
                  </a:lnTo>
                  <a:lnTo>
                    <a:pt x="19235" y="12934"/>
                  </a:lnTo>
                  <a:lnTo>
                    <a:pt x="19235" y="966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6623300" y="1028050"/>
              <a:ext cx="626650" cy="627000"/>
            </a:xfrm>
            <a:custGeom>
              <a:rect b="b" l="l" r="r" t="t"/>
              <a:pathLst>
                <a:path extrusionOk="0" h="25080" w="25066">
                  <a:moveTo>
                    <a:pt x="6145" y="1"/>
                  </a:moveTo>
                  <a:lnTo>
                    <a:pt x="6159" y="6174"/>
                  </a:lnTo>
                  <a:lnTo>
                    <a:pt x="1" y="6146"/>
                  </a:lnTo>
                  <a:lnTo>
                    <a:pt x="6188" y="12334"/>
                  </a:lnTo>
                  <a:lnTo>
                    <a:pt x="6188" y="15777"/>
                  </a:lnTo>
                  <a:lnTo>
                    <a:pt x="15491" y="25080"/>
                  </a:lnTo>
                  <a:lnTo>
                    <a:pt x="15491" y="21807"/>
                  </a:lnTo>
                  <a:lnTo>
                    <a:pt x="9432" y="15748"/>
                  </a:lnTo>
                  <a:lnTo>
                    <a:pt x="15748" y="15748"/>
                  </a:lnTo>
                  <a:lnTo>
                    <a:pt x="15748" y="9432"/>
                  </a:lnTo>
                  <a:lnTo>
                    <a:pt x="21792" y="15491"/>
                  </a:lnTo>
                  <a:lnTo>
                    <a:pt x="25065"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61067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5575150" y="1028050"/>
              <a:ext cx="626650" cy="627000"/>
            </a:xfrm>
            <a:custGeom>
              <a:rect b="b" l="l" r="r" t="t"/>
              <a:pathLst>
                <a:path extrusionOk="0" h="25080" w="25066">
                  <a:moveTo>
                    <a:pt x="6131" y="1"/>
                  </a:moveTo>
                  <a:lnTo>
                    <a:pt x="6159" y="6174"/>
                  </a:lnTo>
                  <a:lnTo>
                    <a:pt x="1" y="6146"/>
                  </a:lnTo>
                  <a:lnTo>
                    <a:pt x="6188" y="12334"/>
                  </a:lnTo>
                  <a:lnTo>
                    <a:pt x="6188" y="15777"/>
                  </a:lnTo>
                  <a:lnTo>
                    <a:pt x="15476" y="25080"/>
                  </a:lnTo>
                  <a:lnTo>
                    <a:pt x="15476" y="21807"/>
                  </a:lnTo>
                  <a:lnTo>
                    <a:pt x="9432" y="15748"/>
                  </a:lnTo>
                  <a:lnTo>
                    <a:pt x="15748" y="15748"/>
                  </a:lnTo>
                  <a:lnTo>
                    <a:pt x="15748" y="9432"/>
                  </a:lnTo>
                  <a:lnTo>
                    <a:pt x="21792" y="15491"/>
                  </a:lnTo>
                  <a:lnTo>
                    <a:pt x="25065" y="15491"/>
                  </a:lnTo>
                  <a:lnTo>
                    <a:pt x="15777" y="6189"/>
                  </a:lnTo>
                  <a:lnTo>
                    <a:pt x="12332"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5043225" y="1028050"/>
              <a:ext cx="627000" cy="627000"/>
            </a:xfrm>
            <a:custGeom>
              <a:rect b="b" l="l" r="r" t="t"/>
              <a:pathLst>
                <a:path extrusionOk="0" h="25080" w="25080">
                  <a:moveTo>
                    <a:pt x="6145" y="1"/>
                  </a:moveTo>
                  <a:lnTo>
                    <a:pt x="6173" y="6174"/>
                  </a:lnTo>
                  <a:lnTo>
                    <a:pt x="0" y="6146"/>
                  </a:lnTo>
                  <a:lnTo>
                    <a:pt x="0" y="6146"/>
                  </a:lnTo>
                  <a:lnTo>
                    <a:pt x="6188" y="12334"/>
                  </a:lnTo>
                  <a:lnTo>
                    <a:pt x="6188" y="15777"/>
                  </a:lnTo>
                  <a:lnTo>
                    <a:pt x="15490" y="25080"/>
                  </a:lnTo>
                  <a:lnTo>
                    <a:pt x="15490" y="21807"/>
                  </a:lnTo>
                  <a:lnTo>
                    <a:pt x="9431" y="15748"/>
                  </a:lnTo>
                  <a:lnTo>
                    <a:pt x="15747" y="15748"/>
                  </a:lnTo>
                  <a:lnTo>
                    <a:pt x="15747" y="9432"/>
                  </a:lnTo>
                  <a:lnTo>
                    <a:pt x="21806" y="15491"/>
                  </a:lnTo>
                  <a:lnTo>
                    <a:pt x="25079"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511625" y="1028050"/>
              <a:ext cx="626650" cy="627000"/>
            </a:xfrm>
            <a:custGeom>
              <a:rect b="b" l="l" r="r" t="t"/>
              <a:pathLst>
                <a:path extrusionOk="0" h="25080" w="25066">
                  <a:moveTo>
                    <a:pt x="6132" y="1"/>
                  </a:moveTo>
                  <a:lnTo>
                    <a:pt x="6160" y="6174"/>
                  </a:lnTo>
                  <a:lnTo>
                    <a:pt x="6160" y="6174"/>
                  </a:lnTo>
                  <a:lnTo>
                    <a:pt x="1" y="6146"/>
                  </a:lnTo>
                  <a:lnTo>
                    <a:pt x="6189" y="12334"/>
                  </a:lnTo>
                  <a:lnTo>
                    <a:pt x="6189" y="15777"/>
                  </a:lnTo>
                  <a:lnTo>
                    <a:pt x="15477" y="25080"/>
                  </a:lnTo>
                  <a:lnTo>
                    <a:pt x="15477" y="21807"/>
                  </a:lnTo>
                  <a:lnTo>
                    <a:pt x="9432" y="15748"/>
                  </a:lnTo>
                  <a:lnTo>
                    <a:pt x="15748" y="15748"/>
                  </a:lnTo>
                  <a:lnTo>
                    <a:pt x="15748" y="9432"/>
                  </a:lnTo>
                  <a:lnTo>
                    <a:pt x="21793" y="15491"/>
                  </a:lnTo>
                  <a:lnTo>
                    <a:pt x="25065" y="15491"/>
                  </a:lnTo>
                  <a:lnTo>
                    <a:pt x="15777" y="6189"/>
                  </a:lnTo>
                  <a:lnTo>
                    <a:pt x="12334" y="6189"/>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979725" y="1028050"/>
              <a:ext cx="626975" cy="627000"/>
            </a:xfrm>
            <a:custGeom>
              <a:rect b="b" l="l" r="r" t="t"/>
              <a:pathLst>
                <a:path extrusionOk="0" h="25080" w="25079">
                  <a:moveTo>
                    <a:pt x="6145" y="1"/>
                  </a:moveTo>
                  <a:lnTo>
                    <a:pt x="6173" y="6174"/>
                  </a:lnTo>
                  <a:lnTo>
                    <a:pt x="0" y="6146"/>
                  </a:lnTo>
                  <a:lnTo>
                    <a:pt x="0" y="6146"/>
                  </a:lnTo>
                  <a:lnTo>
                    <a:pt x="6202" y="12334"/>
                  </a:lnTo>
                  <a:lnTo>
                    <a:pt x="6202" y="15777"/>
                  </a:lnTo>
                  <a:lnTo>
                    <a:pt x="15490" y="25080"/>
                  </a:lnTo>
                  <a:lnTo>
                    <a:pt x="15490" y="21807"/>
                  </a:lnTo>
                  <a:lnTo>
                    <a:pt x="9445" y="15748"/>
                  </a:lnTo>
                  <a:lnTo>
                    <a:pt x="15747" y="15748"/>
                  </a:lnTo>
                  <a:lnTo>
                    <a:pt x="15747"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4481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916575" y="1028050"/>
              <a:ext cx="626625" cy="627000"/>
            </a:xfrm>
            <a:custGeom>
              <a:rect b="b" l="l" r="r" t="t"/>
              <a:pathLst>
                <a:path extrusionOk="0" h="25080" w="25065">
                  <a:moveTo>
                    <a:pt x="6130" y="1"/>
                  </a:moveTo>
                  <a:lnTo>
                    <a:pt x="6158" y="6174"/>
                  </a:lnTo>
                  <a:lnTo>
                    <a:pt x="0" y="6146"/>
                  </a:lnTo>
                  <a:lnTo>
                    <a:pt x="6187" y="12334"/>
                  </a:lnTo>
                  <a:lnTo>
                    <a:pt x="6187" y="15777"/>
                  </a:lnTo>
                  <a:lnTo>
                    <a:pt x="15475" y="25080"/>
                  </a:lnTo>
                  <a:lnTo>
                    <a:pt x="15475" y="21807"/>
                  </a:lnTo>
                  <a:lnTo>
                    <a:pt x="9431" y="15748"/>
                  </a:lnTo>
                  <a:lnTo>
                    <a:pt x="15732" y="15748"/>
                  </a:lnTo>
                  <a:lnTo>
                    <a:pt x="15732" y="9432"/>
                  </a:lnTo>
                  <a:lnTo>
                    <a:pt x="21791" y="15491"/>
                  </a:lnTo>
                  <a:lnTo>
                    <a:pt x="25064" y="15491"/>
                  </a:lnTo>
                  <a:lnTo>
                    <a:pt x="15776" y="6189"/>
                  </a:lnTo>
                  <a:lnTo>
                    <a:pt x="12318"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384625" y="1028050"/>
              <a:ext cx="626625" cy="627000"/>
            </a:xfrm>
            <a:custGeom>
              <a:rect b="b" l="l" r="r" t="t"/>
              <a:pathLst>
                <a:path extrusionOk="0" h="25080" w="25065">
                  <a:moveTo>
                    <a:pt x="6145" y="1"/>
                  </a:moveTo>
                  <a:lnTo>
                    <a:pt x="6173" y="6174"/>
                  </a:lnTo>
                  <a:lnTo>
                    <a:pt x="6160" y="6174"/>
                  </a:lnTo>
                  <a:lnTo>
                    <a:pt x="0" y="6146"/>
                  </a:lnTo>
                  <a:lnTo>
                    <a:pt x="6188" y="12334"/>
                  </a:lnTo>
                  <a:lnTo>
                    <a:pt x="6188" y="15777"/>
                  </a:lnTo>
                  <a:lnTo>
                    <a:pt x="15490" y="25080"/>
                  </a:lnTo>
                  <a:lnTo>
                    <a:pt x="15490" y="21807"/>
                  </a:lnTo>
                  <a:lnTo>
                    <a:pt x="9431" y="15748"/>
                  </a:lnTo>
                  <a:lnTo>
                    <a:pt x="15747" y="15748"/>
                  </a:lnTo>
                  <a:lnTo>
                    <a:pt x="15747"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1853050" y="1028050"/>
              <a:ext cx="626625" cy="627000"/>
            </a:xfrm>
            <a:custGeom>
              <a:rect b="b" l="l" r="r" t="t"/>
              <a:pathLst>
                <a:path extrusionOk="0" h="25080" w="25065">
                  <a:moveTo>
                    <a:pt x="6131" y="1"/>
                  </a:moveTo>
                  <a:lnTo>
                    <a:pt x="6160" y="6174"/>
                  </a:lnTo>
                  <a:lnTo>
                    <a:pt x="0" y="6146"/>
                  </a:lnTo>
                  <a:lnTo>
                    <a:pt x="6188" y="12334"/>
                  </a:lnTo>
                  <a:lnTo>
                    <a:pt x="6188" y="15777"/>
                  </a:lnTo>
                  <a:lnTo>
                    <a:pt x="15476" y="25080"/>
                  </a:lnTo>
                  <a:lnTo>
                    <a:pt x="15476" y="21807"/>
                  </a:lnTo>
                  <a:lnTo>
                    <a:pt x="9431" y="15748"/>
                  </a:lnTo>
                  <a:lnTo>
                    <a:pt x="15747" y="15748"/>
                  </a:lnTo>
                  <a:lnTo>
                    <a:pt x="15747" y="9432"/>
                  </a:lnTo>
                  <a:lnTo>
                    <a:pt x="21792" y="15491"/>
                  </a:lnTo>
                  <a:lnTo>
                    <a:pt x="25064" y="15491"/>
                  </a:lnTo>
                  <a:lnTo>
                    <a:pt x="15776" y="6189"/>
                  </a:lnTo>
                  <a:lnTo>
                    <a:pt x="12333"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1321125" y="1028050"/>
              <a:ext cx="626975" cy="627000"/>
            </a:xfrm>
            <a:custGeom>
              <a:rect b="b" l="l" r="r" t="t"/>
              <a:pathLst>
                <a:path extrusionOk="0" h="25080" w="25079">
                  <a:moveTo>
                    <a:pt x="6145" y="1"/>
                  </a:moveTo>
                  <a:lnTo>
                    <a:pt x="6173" y="6174"/>
                  </a:lnTo>
                  <a:lnTo>
                    <a:pt x="0" y="6146"/>
                  </a:lnTo>
                  <a:lnTo>
                    <a:pt x="6187" y="12334"/>
                  </a:lnTo>
                  <a:lnTo>
                    <a:pt x="6187" y="15777"/>
                  </a:lnTo>
                  <a:lnTo>
                    <a:pt x="15490" y="25080"/>
                  </a:lnTo>
                  <a:lnTo>
                    <a:pt x="15490" y="21807"/>
                  </a:lnTo>
                  <a:lnTo>
                    <a:pt x="9432" y="15748"/>
                  </a:lnTo>
                  <a:lnTo>
                    <a:pt x="15748" y="15748"/>
                  </a:lnTo>
                  <a:lnTo>
                    <a:pt x="15748"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89550" y="1028050"/>
              <a:ext cx="626625" cy="627000"/>
            </a:xfrm>
            <a:custGeom>
              <a:rect b="b" l="l" r="r" t="t"/>
              <a:pathLst>
                <a:path extrusionOk="0" h="25080" w="25065">
                  <a:moveTo>
                    <a:pt x="6130" y="1"/>
                  </a:moveTo>
                  <a:lnTo>
                    <a:pt x="6159" y="6174"/>
                  </a:lnTo>
                  <a:lnTo>
                    <a:pt x="0" y="6146"/>
                  </a:lnTo>
                  <a:lnTo>
                    <a:pt x="6187" y="12334"/>
                  </a:lnTo>
                  <a:lnTo>
                    <a:pt x="6187" y="15777"/>
                  </a:lnTo>
                  <a:lnTo>
                    <a:pt x="15475" y="25080"/>
                  </a:lnTo>
                  <a:lnTo>
                    <a:pt x="15475" y="21807"/>
                  </a:lnTo>
                  <a:lnTo>
                    <a:pt x="9431" y="15748"/>
                  </a:lnTo>
                  <a:lnTo>
                    <a:pt x="15748" y="15748"/>
                  </a:lnTo>
                  <a:lnTo>
                    <a:pt x="15748" y="9432"/>
                  </a:lnTo>
                  <a:lnTo>
                    <a:pt x="21791" y="15491"/>
                  </a:lnTo>
                  <a:lnTo>
                    <a:pt x="25064" y="1549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541250" y="1158100"/>
              <a:ext cx="343350" cy="263675"/>
            </a:xfrm>
            <a:custGeom>
              <a:rect b="b" l="l" r="r" t="t"/>
              <a:pathLst>
                <a:path extrusionOk="0" h="10547" w="13734">
                  <a:moveTo>
                    <a:pt x="0" y="0"/>
                  </a:moveTo>
                  <a:lnTo>
                    <a:pt x="0" y="10546"/>
                  </a:lnTo>
                  <a:lnTo>
                    <a:pt x="4402" y="10546"/>
                  </a:lnTo>
                  <a:lnTo>
                    <a:pt x="4402" y="4230"/>
                  </a:lnTo>
                  <a:lnTo>
                    <a:pt x="10460" y="10289"/>
                  </a:lnTo>
                  <a:lnTo>
                    <a:pt x="13733" y="10289"/>
                  </a:lnTo>
                  <a:lnTo>
                    <a:pt x="4430" y="987"/>
                  </a:lnTo>
                  <a:lnTo>
                    <a:pt x="987" y="98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541250" y="1469275"/>
              <a:ext cx="103625" cy="185775"/>
            </a:xfrm>
            <a:custGeom>
              <a:rect b="b" l="l" r="r" t="t"/>
              <a:pathLst>
                <a:path extrusionOk="0" h="7431" w="4145">
                  <a:moveTo>
                    <a:pt x="0" y="0"/>
                  </a:moveTo>
                  <a:lnTo>
                    <a:pt x="0" y="3272"/>
                  </a:lnTo>
                  <a:lnTo>
                    <a:pt x="4144" y="7431"/>
                  </a:lnTo>
                  <a:lnTo>
                    <a:pt x="4144" y="415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7284200" y="588300"/>
              <a:ext cx="370850" cy="610200"/>
            </a:xfrm>
            <a:custGeom>
              <a:rect b="b" l="l" r="r" t="t"/>
              <a:pathLst>
                <a:path extrusionOk="0" h="24408" w="14834">
                  <a:moveTo>
                    <a:pt x="6145" y="1"/>
                  </a:moveTo>
                  <a:lnTo>
                    <a:pt x="6174" y="6159"/>
                  </a:lnTo>
                  <a:lnTo>
                    <a:pt x="6174" y="6159"/>
                  </a:lnTo>
                  <a:lnTo>
                    <a:pt x="1" y="6131"/>
                  </a:lnTo>
                  <a:lnTo>
                    <a:pt x="1" y="6131"/>
                  </a:lnTo>
                  <a:lnTo>
                    <a:pt x="6203" y="12332"/>
                  </a:lnTo>
                  <a:lnTo>
                    <a:pt x="6203" y="15777"/>
                  </a:lnTo>
                  <a:lnTo>
                    <a:pt x="14834" y="24408"/>
                  </a:lnTo>
                  <a:lnTo>
                    <a:pt x="14834" y="21135"/>
                  </a:lnTo>
                  <a:lnTo>
                    <a:pt x="9446" y="15748"/>
                  </a:lnTo>
                  <a:lnTo>
                    <a:pt x="14834" y="15748"/>
                  </a:lnTo>
                  <a:lnTo>
                    <a:pt x="14834"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6733675" y="588300"/>
              <a:ext cx="626625" cy="626650"/>
            </a:xfrm>
            <a:custGeom>
              <a:rect b="b" l="l" r="r" t="t"/>
              <a:pathLst>
                <a:path extrusionOk="0" h="25066" w="25065">
                  <a:moveTo>
                    <a:pt x="6132" y="1"/>
                  </a:moveTo>
                  <a:lnTo>
                    <a:pt x="6160" y="6159"/>
                  </a:lnTo>
                  <a:lnTo>
                    <a:pt x="1" y="6131"/>
                  </a:lnTo>
                  <a:lnTo>
                    <a:pt x="1" y="6131"/>
                  </a:lnTo>
                  <a:lnTo>
                    <a:pt x="6189" y="12332"/>
                  </a:lnTo>
                  <a:lnTo>
                    <a:pt x="6189" y="15777"/>
                  </a:lnTo>
                  <a:lnTo>
                    <a:pt x="15477" y="25065"/>
                  </a:lnTo>
                  <a:lnTo>
                    <a:pt x="15477" y="21792"/>
                  </a:lnTo>
                  <a:lnTo>
                    <a:pt x="9432" y="15748"/>
                  </a:lnTo>
                  <a:lnTo>
                    <a:pt x="15734" y="15748"/>
                  </a:lnTo>
                  <a:lnTo>
                    <a:pt x="15734" y="9432"/>
                  </a:lnTo>
                  <a:lnTo>
                    <a:pt x="21793" y="15476"/>
                  </a:lnTo>
                  <a:lnTo>
                    <a:pt x="25065" y="15476"/>
                  </a:lnTo>
                  <a:lnTo>
                    <a:pt x="15777" y="6188"/>
                  </a:lnTo>
                  <a:lnTo>
                    <a:pt x="12319"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6217100" y="588300"/>
              <a:ext cx="626650" cy="626650"/>
            </a:xfrm>
            <a:custGeom>
              <a:rect b="b" l="l" r="r" t="t"/>
              <a:pathLst>
                <a:path extrusionOk="0" h="25066" w="25066">
                  <a:moveTo>
                    <a:pt x="6132" y="1"/>
                  </a:moveTo>
                  <a:lnTo>
                    <a:pt x="6160" y="6159"/>
                  </a:lnTo>
                  <a:lnTo>
                    <a:pt x="1" y="6131"/>
                  </a:lnTo>
                  <a:lnTo>
                    <a:pt x="6189" y="12332"/>
                  </a:lnTo>
                  <a:lnTo>
                    <a:pt x="6189" y="15777"/>
                  </a:lnTo>
                  <a:lnTo>
                    <a:pt x="15477" y="25065"/>
                  </a:lnTo>
                  <a:lnTo>
                    <a:pt x="15477" y="21792"/>
                  </a:lnTo>
                  <a:lnTo>
                    <a:pt x="9432" y="15748"/>
                  </a:lnTo>
                  <a:lnTo>
                    <a:pt x="15748" y="15748"/>
                  </a:lnTo>
                  <a:lnTo>
                    <a:pt x="15748" y="9432"/>
                  </a:lnTo>
                  <a:lnTo>
                    <a:pt x="21793" y="15476"/>
                  </a:lnTo>
                  <a:lnTo>
                    <a:pt x="25065" y="15476"/>
                  </a:lnTo>
                  <a:lnTo>
                    <a:pt x="15777" y="6188"/>
                  </a:lnTo>
                  <a:lnTo>
                    <a:pt x="12334"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5685200" y="588300"/>
              <a:ext cx="626975" cy="626650"/>
            </a:xfrm>
            <a:custGeom>
              <a:rect b="b" l="l" r="r" t="t"/>
              <a:pathLst>
                <a:path extrusionOk="0" h="25066" w="25079">
                  <a:moveTo>
                    <a:pt x="6145" y="1"/>
                  </a:moveTo>
                  <a:lnTo>
                    <a:pt x="6173" y="6159"/>
                  </a:lnTo>
                  <a:lnTo>
                    <a:pt x="6173" y="6159"/>
                  </a:lnTo>
                  <a:lnTo>
                    <a:pt x="0" y="6131"/>
                  </a:lnTo>
                  <a:lnTo>
                    <a:pt x="0" y="6131"/>
                  </a:lnTo>
                  <a:lnTo>
                    <a:pt x="6202" y="12332"/>
                  </a:lnTo>
                  <a:lnTo>
                    <a:pt x="6202" y="15777"/>
                  </a:lnTo>
                  <a:lnTo>
                    <a:pt x="15490" y="25065"/>
                  </a:lnTo>
                  <a:lnTo>
                    <a:pt x="15490" y="21792"/>
                  </a:lnTo>
                  <a:lnTo>
                    <a:pt x="9431" y="15748"/>
                  </a:lnTo>
                  <a:lnTo>
                    <a:pt x="15747" y="15748"/>
                  </a:lnTo>
                  <a:lnTo>
                    <a:pt x="15747" y="9432"/>
                  </a:lnTo>
                  <a:lnTo>
                    <a:pt x="21806"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5153625" y="588300"/>
              <a:ext cx="626625" cy="626650"/>
            </a:xfrm>
            <a:custGeom>
              <a:rect b="b" l="l" r="r" t="t"/>
              <a:pathLst>
                <a:path extrusionOk="0" h="25066" w="25065">
                  <a:moveTo>
                    <a:pt x="6130" y="1"/>
                  </a:moveTo>
                  <a:lnTo>
                    <a:pt x="6158"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46216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46" y="15748"/>
                  </a:lnTo>
                  <a:lnTo>
                    <a:pt x="15747" y="15748"/>
                  </a:lnTo>
                  <a:lnTo>
                    <a:pt x="15747"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4090100" y="588300"/>
              <a:ext cx="626625" cy="626650"/>
            </a:xfrm>
            <a:custGeom>
              <a:rect b="b" l="l" r="r" t="t"/>
              <a:pathLst>
                <a:path extrusionOk="0" h="25066" w="25065">
                  <a:moveTo>
                    <a:pt x="6145" y="1"/>
                  </a:moveTo>
                  <a:lnTo>
                    <a:pt x="6160" y="6159"/>
                  </a:lnTo>
                  <a:lnTo>
                    <a:pt x="0" y="6131"/>
                  </a:lnTo>
                  <a:lnTo>
                    <a:pt x="6188" y="12332"/>
                  </a:lnTo>
                  <a:lnTo>
                    <a:pt x="6188" y="15777"/>
                  </a:lnTo>
                  <a:lnTo>
                    <a:pt x="15490" y="25065"/>
                  </a:lnTo>
                  <a:lnTo>
                    <a:pt x="15490" y="21792"/>
                  </a:lnTo>
                  <a:lnTo>
                    <a:pt x="9431" y="15748"/>
                  </a:lnTo>
                  <a:lnTo>
                    <a:pt x="15747" y="15748"/>
                  </a:lnTo>
                  <a:lnTo>
                    <a:pt x="15747"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3558525" y="588300"/>
              <a:ext cx="626625" cy="626650"/>
            </a:xfrm>
            <a:custGeom>
              <a:rect b="b" l="l" r="r" t="t"/>
              <a:pathLst>
                <a:path extrusionOk="0" h="25066" w="25065">
                  <a:moveTo>
                    <a:pt x="6131" y="1"/>
                  </a:moveTo>
                  <a:lnTo>
                    <a:pt x="6160" y="6159"/>
                  </a:lnTo>
                  <a:lnTo>
                    <a:pt x="0" y="6131"/>
                  </a:lnTo>
                  <a:lnTo>
                    <a:pt x="6188" y="12332"/>
                  </a:lnTo>
                  <a:lnTo>
                    <a:pt x="6188" y="15777"/>
                  </a:lnTo>
                  <a:lnTo>
                    <a:pt x="15476" y="25065"/>
                  </a:lnTo>
                  <a:lnTo>
                    <a:pt x="15476" y="21792"/>
                  </a:lnTo>
                  <a:lnTo>
                    <a:pt x="9431" y="15748"/>
                  </a:lnTo>
                  <a:lnTo>
                    <a:pt x="15734" y="15748"/>
                  </a:lnTo>
                  <a:lnTo>
                    <a:pt x="15734" y="9432"/>
                  </a:lnTo>
                  <a:lnTo>
                    <a:pt x="21792" y="15476"/>
                  </a:lnTo>
                  <a:lnTo>
                    <a:pt x="25064" y="15476"/>
                  </a:lnTo>
                  <a:lnTo>
                    <a:pt x="15776" y="6188"/>
                  </a:lnTo>
                  <a:lnTo>
                    <a:pt x="12318" y="6188"/>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026600" y="588300"/>
              <a:ext cx="626975" cy="626650"/>
            </a:xfrm>
            <a:custGeom>
              <a:rect b="b" l="l" r="r" t="t"/>
              <a:pathLst>
                <a:path extrusionOk="0" h="25066" w="25079">
                  <a:moveTo>
                    <a:pt x="6145" y="1"/>
                  </a:moveTo>
                  <a:lnTo>
                    <a:pt x="6173" y="6159"/>
                  </a:lnTo>
                  <a:lnTo>
                    <a:pt x="6159" y="6159"/>
                  </a:lnTo>
                  <a:lnTo>
                    <a:pt x="0" y="6131"/>
                  </a:lnTo>
                  <a:lnTo>
                    <a:pt x="6187" y="12332"/>
                  </a:lnTo>
                  <a:lnTo>
                    <a:pt x="6187" y="15777"/>
                  </a:lnTo>
                  <a:lnTo>
                    <a:pt x="15490" y="25065"/>
                  </a:lnTo>
                  <a:lnTo>
                    <a:pt x="15490" y="21792"/>
                  </a:lnTo>
                  <a:lnTo>
                    <a:pt x="9432" y="15748"/>
                  </a:lnTo>
                  <a:lnTo>
                    <a:pt x="15748" y="15748"/>
                  </a:lnTo>
                  <a:lnTo>
                    <a:pt x="15748" y="9432"/>
                  </a:lnTo>
                  <a:lnTo>
                    <a:pt x="21792"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2495025" y="588300"/>
              <a:ext cx="626625" cy="626650"/>
            </a:xfrm>
            <a:custGeom>
              <a:rect b="b" l="l" r="r" t="t"/>
              <a:pathLst>
                <a:path extrusionOk="0" h="25066" w="25065">
                  <a:moveTo>
                    <a:pt x="6130" y="1"/>
                  </a:moveTo>
                  <a:lnTo>
                    <a:pt x="6159"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19630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32" y="15748"/>
                  </a:lnTo>
                  <a:lnTo>
                    <a:pt x="15748" y="15748"/>
                  </a:lnTo>
                  <a:lnTo>
                    <a:pt x="15748"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1431500" y="588300"/>
              <a:ext cx="626625" cy="626650"/>
            </a:xfrm>
            <a:custGeom>
              <a:rect b="b" l="l" r="r" t="t"/>
              <a:pathLst>
                <a:path extrusionOk="0" h="25066" w="25065">
                  <a:moveTo>
                    <a:pt x="6145" y="1"/>
                  </a:moveTo>
                  <a:lnTo>
                    <a:pt x="6160" y="6159"/>
                  </a:lnTo>
                  <a:lnTo>
                    <a:pt x="6160" y="6159"/>
                  </a:lnTo>
                  <a:lnTo>
                    <a:pt x="0" y="6131"/>
                  </a:lnTo>
                  <a:lnTo>
                    <a:pt x="6188" y="12332"/>
                  </a:lnTo>
                  <a:lnTo>
                    <a:pt x="6188" y="15777"/>
                  </a:lnTo>
                  <a:lnTo>
                    <a:pt x="15477" y="25065"/>
                  </a:lnTo>
                  <a:lnTo>
                    <a:pt x="15477" y="21792"/>
                  </a:lnTo>
                  <a:lnTo>
                    <a:pt x="9431" y="15748"/>
                  </a:lnTo>
                  <a:lnTo>
                    <a:pt x="15748" y="15748"/>
                  </a:lnTo>
                  <a:lnTo>
                    <a:pt x="15748"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899575" y="588300"/>
              <a:ext cx="626975" cy="626650"/>
            </a:xfrm>
            <a:custGeom>
              <a:rect b="b" l="l" r="r" t="t"/>
              <a:pathLst>
                <a:path extrusionOk="0" h="25066" w="25079">
                  <a:moveTo>
                    <a:pt x="6145" y="1"/>
                  </a:moveTo>
                  <a:lnTo>
                    <a:pt x="6174" y="6159"/>
                  </a:lnTo>
                  <a:lnTo>
                    <a:pt x="6174" y="6159"/>
                  </a:lnTo>
                  <a:lnTo>
                    <a:pt x="1" y="6131"/>
                  </a:lnTo>
                  <a:lnTo>
                    <a:pt x="6202" y="12332"/>
                  </a:lnTo>
                  <a:lnTo>
                    <a:pt x="6202" y="15777"/>
                  </a:lnTo>
                  <a:lnTo>
                    <a:pt x="15491" y="25065"/>
                  </a:lnTo>
                  <a:lnTo>
                    <a:pt x="15491" y="21792"/>
                  </a:lnTo>
                  <a:lnTo>
                    <a:pt x="9445" y="15748"/>
                  </a:lnTo>
                  <a:lnTo>
                    <a:pt x="15748" y="15748"/>
                  </a:lnTo>
                  <a:lnTo>
                    <a:pt x="15748" y="9432"/>
                  </a:lnTo>
                  <a:lnTo>
                    <a:pt x="21807"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41250" y="607950"/>
              <a:ext cx="453375" cy="607000"/>
            </a:xfrm>
            <a:custGeom>
              <a:rect b="b" l="l" r="r" t="t"/>
              <a:pathLst>
                <a:path extrusionOk="0" h="24280" w="18135">
                  <a:moveTo>
                    <a:pt x="0" y="0"/>
                  </a:moveTo>
                  <a:lnTo>
                    <a:pt x="0" y="15719"/>
                  </a:lnTo>
                  <a:lnTo>
                    <a:pt x="8560" y="24279"/>
                  </a:lnTo>
                  <a:lnTo>
                    <a:pt x="8560" y="21006"/>
                  </a:lnTo>
                  <a:lnTo>
                    <a:pt x="2502" y="14962"/>
                  </a:lnTo>
                  <a:lnTo>
                    <a:pt x="8818" y="14962"/>
                  </a:lnTo>
                  <a:lnTo>
                    <a:pt x="8818" y="8646"/>
                  </a:lnTo>
                  <a:lnTo>
                    <a:pt x="14862" y="14690"/>
                  </a:lnTo>
                  <a:lnTo>
                    <a:pt x="18135" y="14690"/>
                  </a:lnTo>
                  <a:lnTo>
                    <a:pt x="8846" y="5402"/>
                  </a:lnTo>
                  <a:lnTo>
                    <a:pt x="5402" y="54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107025" y="1498200"/>
              <a:ext cx="548025" cy="627000"/>
            </a:xfrm>
            <a:custGeom>
              <a:rect b="b" l="l" r="r" t="t"/>
              <a:pathLst>
                <a:path extrusionOk="0" h="25080" w="21921">
                  <a:moveTo>
                    <a:pt x="6130" y="0"/>
                  </a:moveTo>
                  <a:lnTo>
                    <a:pt x="6158" y="6173"/>
                  </a:lnTo>
                  <a:lnTo>
                    <a:pt x="0" y="6145"/>
                  </a:lnTo>
                  <a:lnTo>
                    <a:pt x="6187" y="12333"/>
                  </a:lnTo>
                  <a:lnTo>
                    <a:pt x="6187" y="15776"/>
                  </a:lnTo>
                  <a:lnTo>
                    <a:pt x="15475" y="25079"/>
                  </a:lnTo>
                  <a:lnTo>
                    <a:pt x="15475" y="21806"/>
                  </a:lnTo>
                  <a:lnTo>
                    <a:pt x="9431" y="15747"/>
                  </a:lnTo>
                  <a:lnTo>
                    <a:pt x="15747" y="15747"/>
                  </a:lnTo>
                  <a:lnTo>
                    <a:pt x="15747" y="9446"/>
                  </a:lnTo>
                  <a:lnTo>
                    <a:pt x="21791" y="15490"/>
                  </a:lnTo>
                  <a:lnTo>
                    <a:pt x="21921" y="15490"/>
                  </a:lnTo>
                  <a:lnTo>
                    <a:pt x="21921" y="12347"/>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7629300" y="1651800"/>
              <a:ext cx="25750" cy="25750"/>
            </a:xfrm>
            <a:custGeom>
              <a:rect b="b" l="l" r="r" t="t"/>
              <a:pathLst>
                <a:path extrusionOk="0" h="1030" w="1030">
                  <a:moveTo>
                    <a:pt x="1" y="1"/>
                  </a:moveTo>
                  <a:lnTo>
                    <a:pt x="1030" y="1030"/>
                  </a:lnTo>
                  <a:lnTo>
                    <a:pt x="10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6556150" y="1498200"/>
              <a:ext cx="626625" cy="627000"/>
            </a:xfrm>
            <a:custGeom>
              <a:rect b="b" l="l" r="r" t="t"/>
              <a:pathLst>
                <a:path extrusionOk="0" h="25080" w="25065">
                  <a:moveTo>
                    <a:pt x="6145" y="0"/>
                  </a:moveTo>
                  <a:lnTo>
                    <a:pt x="6159" y="6173"/>
                  </a:lnTo>
                  <a:lnTo>
                    <a:pt x="0" y="6145"/>
                  </a:lnTo>
                  <a:lnTo>
                    <a:pt x="6187" y="12333"/>
                  </a:lnTo>
                  <a:lnTo>
                    <a:pt x="6187" y="15776"/>
                  </a:lnTo>
                  <a:lnTo>
                    <a:pt x="15490" y="25079"/>
                  </a:lnTo>
                  <a:lnTo>
                    <a:pt x="15490" y="21806"/>
                  </a:lnTo>
                  <a:lnTo>
                    <a:pt x="9432" y="15747"/>
                  </a:lnTo>
                  <a:lnTo>
                    <a:pt x="15748" y="15747"/>
                  </a:lnTo>
                  <a:lnTo>
                    <a:pt x="15748" y="9446"/>
                  </a:lnTo>
                  <a:lnTo>
                    <a:pt x="21792" y="15490"/>
                  </a:lnTo>
                  <a:lnTo>
                    <a:pt x="25065"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6039575" y="1498200"/>
              <a:ext cx="626975" cy="627000"/>
            </a:xfrm>
            <a:custGeom>
              <a:rect b="b" l="l" r="r" t="t"/>
              <a:pathLst>
                <a:path extrusionOk="0" h="25080" w="25079">
                  <a:moveTo>
                    <a:pt x="6145" y="0"/>
                  </a:moveTo>
                  <a:lnTo>
                    <a:pt x="6174" y="6173"/>
                  </a:lnTo>
                  <a:lnTo>
                    <a:pt x="6159" y="6173"/>
                  </a:lnTo>
                  <a:lnTo>
                    <a:pt x="1" y="6145"/>
                  </a:lnTo>
                  <a:lnTo>
                    <a:pt x="6187" y="12333"/>
                  </a:lnTo>
                  <a:lnTo>
                    <a:pt x="6187" y="15776"/>
                  </a:lnTo>
                  <a:lnTo>
                    <a:pt x="15491" y="25079"/>
                  </a:lnTo>
                  <a:lnTo>
                    <a:pt x="15491" y="21806"/>
                  </a:lnTo>
                  <a:lnTo>
                    <a:pt x="9432" y="15747"/>
                  </a:lnTo>
                  <a:lnTo>
                    <a:pt x="15748" y="15747"/>
                  </a:lnTo>
                  <a:lnTo>
                    <a:pt x="15748" y="9446"/>
                  </a:lnTo>
                  <a:lnTo>
                    <a:pt x="21792" y="15490"/>
                  </a:lnTo>
                  <a:lnTo>
                    <a:pt x="25078"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55080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48" y="15747"/>
                  </a:lnTo>
                  <a:lnTo>
                    <a:pt x="15748" y="9446"/>
                  </a:lnTo>
                  <a:lnTo>
                    <a:pt x="21792" y="15490"/>
                  </a:lnTo>
                  <a:lnTo>
                    <a:pt x="25065" y="15490"/>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4976050" y="1498200"/>
              <a:ext cx="627000" cy="627000"/>
            </a:xfrm>
            <a:custGeom>
              <a:rect b="b" l="l" r="r" t="t"/>
              <a:pathLst>
                <a:path extrusionOk="0" h="25080" w="25080">
                  <a:moveTo>
                    <a:pt x="6145" y="0"/>
                  </a:moveTo>
                  <a:lnTo>
                    <a:pt x="6174" y="6173"/>
                  </a:lnTo>
                  <a:lnTo>
                    <a:pt x="1" y="6145"/>
                  </a:lnTo>
                  <a:lnTo>
                    <a:pt x="1" y="6145"/>
                  </a:lnTo>
                  <a:lnTo>
                    <a:pt x="6202" y="12333"/>
                  </a:lnTo>
                  <a:lnTo>
                    <a:pt x="6202" y="15776"/>
                  </a:lnTo>
                  <a:lnTo>
                    <a:pt x="15491" y="25079"/>
                  </a:lnTo>
                  <a:lnTo>
                    <a:pt x="15491" y="21806"/>
                  </a:lnTo>
                  <a:lnTo>
                    <a:pt x="9432" y="15747"/>
                  </a:lnTo>
                  <a:lnTo>
                    <a:pt x="15748" y="15747"/>
                  </a:lnTo>
                  <a:lnTo>
                    <a:pt x="15748" y="9446"/>
                  </a:lnTo>
                  <a:lnTo>
                    <a:pt x="21807" y="15490"/>
                  </a:lnTo>
                  <a:lnTo>
                    <a:pt x="25080"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4444475" y="1498200"/>
              <a:ext cx="626625" cy="627000"/>
            </a:xfrm>
            <a:custGeom>
              <a:rect b="b" l="l" r="r" t="t"/>
              <a:pathLst>
                <a:path extrusionOk="0" h="25080" w="25065">
                  <a:moveTo>
                    <a:pt x="6145" y="0"/>
                  </a:moveTo>
                  <a:lnTo>
                    <a:pt x="6160" y="6173"/>
                  </a:lnTo>
                  <a:lnTo>
                    <a:pt x="6160" y="6173"/>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3912550" y="1498200"/>
              <a:ext cx="626975" cy="627000"/>
            </a:xfrm>
            <a:custGeom>
              <a:rect b="b" l="l" r="r" t="t"/>
              <a:pathLst>
                <a:path extrusionOk="0" h="25080" w="25079">
                  <a:moveTo>
                    <a:pt x="6145" y="0"/>
                  </a:moveTo>
                  <a:lnTo>
                    <a:pt x="6174" y="6173"/>
                  </a:lnTo>
                  <a:lnTo>
                    <a:pt x="1" y="6145"/>
                  </a:lnTo>
                  <a:lnTo>
                    <a:pt x="1" y="6145"/>
                  </a:lnTo>
                  <a:lnTo>
                    <a:pt x="6202" y="12333"/>
                  </a:lnTo>
                  <a:lnTo>
                    <a:pt x="6202" y="15776"/>
                  </a:lnTo>
                  <a:lnTo>
                    <a:pt x="15491" y="25079"/>
                  </a:lnTo>
                  <a:lnTo>
                    <a:pt x="15491" y="21806"/>
                  </a:lnTo>
                  <a:lnTo>
                    <a:pt x="9446"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33809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28494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33" y="15747"/>
                  </a:lnTo>
                  <a:lnTo>
                    <a:pt x="15733" y="9446"/>
                  </a:lnTo>
                  <a:lnTo>
                    <a:pt x="21792" y="15490"/>
                  </a:lnTo>
                  <a:lnTo>
                    <a:pt x="25065" y="15490"/>
                  </a:lnTo>
                  <a:lnTo>
                    <a:pt x="15776" y="6202"/>
                  </a:lnTo>
                  <a:lnTo>
                    <a:pt x="12318"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317450" y="1498200"/>
              <a:ext cx="627000" cy="627000"/>
            </a:xfrm>
            <a:custGeom>
              <a:rect b="b" l="l" r="r" t="t"/>
              <a:pathLst>
                <a:path extrusionOk="0" h="25080" w="25080">
                  <a:moveTo>
                    <a:pt x="6145" y="0"/>
                  </a:moveTo>
                  <a:lnTo>
                    <a:pt x="6174" y="6173"/>
                  </a:lnTo>
                  <a:lnTo>
                    <a:pt x="1" y="6145"/>
                  </a:lnTo>
                  <a:lnTo>
                    <a:pt x="1" y="6145"/>
                  </a:lnTo>
                  <a:lnTo>
                    <a:pt x="6189" y="12333"/>
                  </a:lnTo>
                  <a:lnTo>
                    <a:pt x="6189" y="15776"/>
                  </a:lnTo>
                  <a:lnTo>
                    <a:pt x="15491" y="25079"/>
                  </a:lnTo>
                  <a:lnTo>
                    <a:pt x="15491" y="21806"/>
                  </a:lnTo>
                  <a:lnTo>
                    <a:pt x="9432" y="15747"/>
                  </a:lnTo>
                  <a:lnTo>
                    <a:pt x="15748" y="15747"/>
                  </a:lnTo>
                  <a:lnTo>
                    <a:pt x="15748" y="9446"/>
                  </a:lnTo>
                  <a:lnTo>
                    <a:pt x="21793" y="15490"/>
                  </a:lnTo>
                  <a:lnTo>
                    <a:pt x="25080" y="15490"/>
                  </a:lnTo>
                  <a:lnTo>
                    <a:pt x="15777"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785875" y="1498200"/>
              <a:ext cx="626625" cy="627000"/>
            </a:xfrm>
            <a:custGeom>
              <a:rect b="b" l="l" r="r" t="t"/>
              <a:pathLst>
                <a:path extrusionOk="0" h="25080" w="25065">
                  <a:moveTo>
                    <a:pt x="6132" y="0"/>
                  </a:moveTo>
                  <a:lnTo>
                    <a:pt x="6160" y="6173"/>
                  </a:lnTo>
                  <a:lnTo>
                    <a:pt x="6160" y="6173"/>
                  </a:lnTo>
                  <a:lnTo>
                    <a:pt x="1" y="6145"/>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253950" y="1498200"/>
              <a:ext cx="626975" cy="627000"/>
            </a:xfrm>
            <a:custGeom>
              <a:rect b="b" l="l" r="r" t="t"/>
              <a:pathLst>
                <a:path extrusionOk="0" h="25080" w="25079">
                  <a:moveTo>
                    <a:pt x="6145" y="0"/>
                  </a:moveTo>
                  <a:lnTo>
                    <a:pt x="6174" y="6173"/>
                  </a:lnTo>
                  <a:lnTo>
                    <a:pt x="1" y="6145"/>
                  </a:lnTo>
                  <a:lnTo>
                    <a:pt x="6203" y="12333"/>
                  </a:lnTo>
                  <a:lnTo>
                    <a:pt x="6203" y="15776"/>
                  </a:lnTo>
                  <a:lnTo>
                    <a:pt x="15491" y="25079"/>
                  </a:lnTo>
                  <a:lnTo>
                    <a:pt x="15491" y="21806"/>
                  </a:lnTo>
                  <a:lnTo>
                    <a:pt x="9432"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7223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541250" y="2006575"/>
              <a:ext cx="36450" cy="118625"/>
            </a:xfrm>
            <a:custGeom>
              <a:rect b="b" l="l" r="r" t="t"/>
              <a:pathLst>
                <a:path extrusionOk="0" h="4745" w="1458">
                  <a:moveTo>
                    <a:pt x="0" y="0"/>
                  </a:moveTo>
                  <a:lnTo>
                    <a:pt x="0" y="3272"/>
                  </a:lnTo>
                  <a:lnTo>
                    <a:pt x="1458" y="4744"/>
                  </a:lnTo>
                  <a:lnTo>
                    <a:pt x="1458" y="14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541250" y="1653225"/>
              <a:ext cx="276175" cy="238675"/>
            </a:xfrm>
            <a:custGeom>
              <a:rect b="b" l="l" r="r" t="t"/>
              <a:pathLst>
                <a:path extrusionOk="0" h="9547" w="11047">
                  <a:moveTo>
                    <a:pt x="0" y="1"/>
                  </a:moveTo>
                  <a:lnTo>
                    <a:pt x="0" y="9546"/>
                  </a:lnTo>
                  <a:lnTo>
                    <a:pt x="1715" y="9546"/>
                  </a:lnTo>
                  <a:lnTo>
                    <a:pt x="1715" y="3245"/>
                  </a:lnTo>
                  <a:lnTo>
                    <a:pt x="7774" y="9289"/>
                  </a:lnTo>
                  <a:lnTo>
                    <a:pt x="11047" y="9289"/>
                  </a:lnTo>
                  <a:lnTo>
                    <a:pt x="1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918025" y="2406300"/>
              <a:ext cx="626625" cy="592325"/>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440300" y="2406300"/>
              <a:ext cx="214750" cy="454450"/>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6367150" y="2406300"/>
              <a:ext cx="627000" cy="592325"/>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5850575" y="2406300"/>
              <a:ext cx="627000" cy="592325"/>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5319000" y="2406300"/>
              <a:ext cx="626625" cy="592325"/>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4787425" y="2406300"/>
              <a:ext cx="626625" cy="592325"/>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4255500" y="2406300"/>
              <a:ext cx="626975" cy="592325"/>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3723925" y="2406300"/>
              <a:ext cx="626625" cy="592325"/>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3191975" y="2406300"/>
              <a:ext cx="627000" cy="592325"/>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660400" y="2406300"/>
              <a:ext cx="626625" cy="592325"/>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2128500" y="2406300"/>
              <a:ext cx="626950" cy="592325"/>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1596900" y="2406300"/>
              <a:ext cx="626650" cy="592325"/>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1065325" y="2406300"/>
              <a:ext cx="626650" cy="592325"/>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541250" y="2406300"/>
              <a:ext cx="619125" cy="592325"/>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541250" y="2706050"/>
              <a:ext cx="87200" cy="87525"/>
            </a:xfrm>
            <a:custGeom>
              <a:rect b="b" l="l" r="r" t="t"/>
              <a:pathLst>
                <a:path extrusionOk="0" h="3501" w="3488">
                  <a:moveTo>
                    <a:pt x="0" y="0"/>
                  </a:moveTo>
                  <a:lnTo>
                    <a:pt x="0" y="3272"/>
                  </a:lnTo>
                  <a:lnTo>
                    <a:pt x="215" y="3501"/>
                  </a:lnTo>
                  <a:lnTo>
                    <a:pt x="3487" y="350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7028425" y="1966550"/>
              <a:ext cx="626625" cy="626625"/>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7550700" y="2119800"/>
              <a:ext cx="104350" cy="104325"/>
            </a:xfrm>
            <a:custGeom>
              <a:rect b="b" l="l" r="r" t="t"/>
              <a:pathLst>
                <a:path extrusionOk="0" h="4173" w="4174">
                  <a:moveTo>
                    <a:pt x="1" y="0"/>
                  </a:moveTo>
                  <a:lnTo>
                    <a:pt x="4174" y="4173"/>
                  </a:lnTo>
                  <a:lnTo>
                    <a:pt x="4174" y="15"/>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6477550" y="1966550"/>
              <a:ext cx="626625" cy="626625"/>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5960975" y="1966550"/>
              <a:ext cx="626625" cy="626625"/>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5429400" y="1966550"/>
              <a:ext cx="626625" cy="626625"/>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4897450" y="1966550"/>
              <a:ext cx="627000" cy="626625"/>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4365875" y="1966550"/>
              <a:ext cx="626625" cy="626625"/>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833975" y="1966550"/>
              <a:ext cx="626950" cy="626625"/>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302375" y="1966550"/>
              <a:ext cx="626650" cy="626625"/>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2770800" y="1966550"/>
              <a:ext cx="626650" cy="626625"/>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2238850" y="1966550"/>
              <a:ext cx="626650" cy="626625"/>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1707275" y="1966550"/>
              <a:ext cx="626650" cy="626625"/>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1175375" y="1966550"/>
              <a:ext cx="626950" cy="626625"/>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643800" y="1966550"/>
              <a:ext cx="626625" cy="626625"/>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541250" y="2155900"/>
              <a:ext cx="197600" cy="197550"/>
            </a:xfrm>
            <a:custGeom>
              <a:rect b="b" l="l" r="r" t="t"/>
              <a:pathLst>
                <a:path extrusionOk="0" h="7902" w="7904">
                  <a:moveTo>
                    <a:pt x="0" y="0"/>
                  </a:moveTo>
                  <a:lnTo>
                    <a:pt x="0" y="3272"/>
                  </a:lnTo>
                  <a:lnTo>
                    <a:pt x="4630" y="7902"/>
                  </a:lnTo>
                  <a:lnTo>
                    <a:pt x="7903" y="79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7004475" y="2876425"/>
              <a:ext cx="121850" cy="122200"/>
            </a:xfrm>
            <a:custGeom>
              <a:rect b="b" l="l" r="r" t="t"/>
              <a:pathLst>
                <a:path extrusionOk="0" h="4888" w="4874">
                  <a:moveTo>
                    <a:pt x="0" y="1"/>
                  </a:moveTo>
                  <a:lnTo>
                    <a:pt x="15" y="4888"/>
                  </a:lnTo>
                  <a:lnTo>
                    <a:pt x="4874"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7526750" y="2876425"/>
              <a:ext cx="122225" cy="122200"/>
            </a:xfrm>
            <a:custGeom>
              <a:rect b="b" l="l" r="r" t="t"/>
              <a:pathLst>
                <a:path extrusionOk="0" h="4888" w="4889">
                  <a:moveTo>
                    <a:pt x="1" y="1"/>
                  </a:moveTo>
                  <a:lnTo>
                    <a:pt x="30"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645360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5937025" y="2876425"/>
              <a:ext cx="122200" cy="122200"/>
            </a:xfrm>
            <a:custGeom>
              <a:rect b="b" l="l" r="r" t="t"/>
              <a:pathLst>
                <a:path extrusionOk="0" h="4888" w="4888">
                  <a:moveTo>
                    <a:pt x="1" y="1"/>
                  </a:moveTo>
                  <a:lnTo>
                    <a:pt x="29"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54054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48735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4341950" y="2876425"/>
              <a:ext cx="121850" cy="122200"/>
            </a:xfrm>
            <a:custGeom>
              <a:rect b="b" l="l" r="r" t="t"/>
              <a:pathLst>
                <a:path extrusionOk="0" h="4888" w="4874">
                  <a:moveTo>
                    <a:pt x="1" y="1"/>
                  </a:moveTo>
                  <a:lnTo>
                    <a:pt x="15" y="4888"/>
                  </a:lnTo>
                  <a:lnTo>
                    <a:pt x="4873"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38100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3278425"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27468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22149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1683375" y="2876425"/>
              <a:ext cx="121825" cy="122200"/>
            </a:xfrm>
            <a:custGeom>
              <a:rect b="b" l="l" r="r" t="t"/>
              <a:pathLst>
                <a:path extrusionOk="0" h="4888" w="4873">
                  <a:moveTo>
                    <a:pt x="0" y="1"/>
                  </a:moveTo>
                  <a:lnTo>
                    <a:pt x="14" y="4888"/>
                  </a:lnTo>
                  <a:lnTo>
                    <a:pt x="4872"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11514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619850" y="2876425"/>
              <a:ext cx="121850" cy="122200"/>
            </a:xfrm>
            <a:custGeom>
              <a:rect b="b" l="l" r="r" t="t"/>
              <a:pathLst>
                <a:path extrusionOk="0" h="4888" w="4874">
                  <a:moveTo>
                    <a:pt x="0" y="1"/>
                  </a:moveTo>
                  <a:lnTo>
                    <a:pt x="15" y="4888"/>
                  </a:lnTo>
                  <a:lnTo>
                    <a:pt x="4873"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2"/>
          <p:cNvSpPr/>
          <p:nvPr/>
        </p:nvSpPr>
        <p:spPr>
          <a:xfrm>
            <a:off x="330309" y="1883498"/>
            <a:ext cx="5211600" cy="29298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txBox="1"/>
          <p:nvPr>
            <p:ph type="ctrTitle"/>
          </p:nvPr>
        </p:nvSpPr>
        <p:spPr>
          <a:xfrm>
            <a:off x="725125" y="2236400"/>
            <a:ext cx="4740600" cy="1302600"/>
          </a:xfrm>
          <a:prstGeom prst="rect">
            <a:avLst/>
          </a:prstGeom>
        </p:spPr>
        <p:txBody>
          <a:bodyPr anchorCtr="0" anchor="t" bIns="91425" lIns="91425" spcFirstLastPara="1" rIns="91425" wrap="square" tIns="91425">
            <a:noAutofit/>
          </a:bodyPr>
          <a:lstStyle>
            <a:lvl1pPr lvl="0">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44" name="Google Shape;144;p2"/>
          <p:cNvSpPr txBox="1"/>
          <p:nvPr>
            <p:ph idx="1" type="subTitle"/>
          </p:nvPr>
        </p:nvSpPr>
        <p:spPr>
          <a:xfrm>
            <a:off x="725125" y="3530158"/>
            <a:ext cx="2027400" cy="574800"/>
          </a:xfrm>
          <a:prstGeom prst="rect">
            <a:avLst/>
          </a:prstGeom>
          <a:noFill/>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09" name="Shape 809"/>
        <p:cNvGrpSpPr/>
        <p:nvPr/>
      </p:nvGrpSpPr>
      <p:grpSpPr>
        <a:xfrm>
          <a:off x="0" y="0"/>
          <a:ext cx="0" cy="0"/>
          <a:chOff x="0" y="0"/>
          <a:chExt cx="0" cy="0"/>
        </a:xfrm>
      </p:grpSpPr>
      <p:grpSp>
        <p:nvGrpSpPr>
          <p:cNvPr id="810" name="Google Shape;810;p11"/>
          <p:cNvGrpSpPr/>
          <p:nvPr/>
        </p:nvGrpSpPr>
        <p:grpSpPr>
          <a:xfrm>
            <a:off x="3602174" y="2961638"/>
            <a:ext cx="5211509" cy="1868946"/>
            <a:chOff x="533400" y="457200"/>
            <a:chExt cx="7138075" cy="2575725"/>
          </a:xfrm>
        </p:grpSpPr>
        <p:sp>
          <p:nvSpPr>
            <p:cNvPr id="811" name="Google Shape;811;p11"/>
            <p:cNvSpPr/>
            <p:nvPr/>
          </p:nvSpPr>
          <p:spPr>
            <a:xfrm>
              <a:off x="7655025" y="1116650"/>
              <a:ext cx="16450" cy="98300"/>
            </a:xfrm>
            <a:custGeom>
              <a:rect b="b" l="l" r="r" t="t"/>
              <a:pathLst>
                <a:path extrusionOk="0" h="3932" w="658">
                  <a:moveTo>
                    <a:pt x="1" y="1"/>
                  </a:moveTo>
                  <a:lnTo>
                    <a:pt x="1" y="3274"/>
                  </a:lnTo>
                  <a:lnTo>
                    <a:pt x="658" y="3931"/>
                  </a:lnTo>
                  <a:lnTo>
                    <a:pt x="658" y="6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
            <p:cNvSpPr/>
            <p:nvPr/>
          </p:nvSpPr>
          <p:spPr>
            <a:xfrm>
              <a:off x="7270625" y="2998600"/>
              <a:ext cx="34675" cy="34325"/>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
            <p:cNvSpPr/>
            <p:nvPr/>
          </p:nvSpPr>
          <p:spPr>
            <a:xfrm>
              <a:off x="671977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
            <p:cNvSpPr/>
            <p:nvPr/>
          </p:nvSpPr>
          <p:spPr>
            <a:xfrm>
              <a:off x="62032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
            <p:cNvSpPr/>
            <p:nvPr/>
          </p:nvSpPr>
          <p:spPr>
            <a:xfrm>
              <a:off x="567162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
            <p:cNvSpPr/>
            <p:nvPr/>
          </p:nvSpPr>
          <p:spPr>
            <a:xfrm>
              <a:off x="5140050"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1"/>
            <p:cNvSpPr/>
            <p:nvPr/>
          </p:nvSpPr>
          <p:spPr>
            <a:xfrm>
              <a:off x="46081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
            <p:cNvSpPr/>
            <p:nvPr/>
          </p:nvSpPr>
          <p:spPr>
            <a:xfrm>
              <a:off x="4076525"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
            <p:cNvSpPr/>
            <p:nvPr/>
          </p:nvSpPr>
          <p:spPr>
            <a:xfrm>
              <a:off x="35446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1"/>
            <p:cNvSpPr/>
            <p:nvPr/>
          </p:nvSpPr>
          <p:spPr>
            <a:xfrm>
              <a:off x="30130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
            <p:cNvSpPr/>
            <p:nvPr/>
          </p:nvSpPr>
          <p:spPr>
            <a:xfrm>
              <a:off x="2481075" y="2998600"/>
              <a:ext cx="34700" cy="34325"/>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
            <p:cNvSpPr/>
            <p:nvPr/>
          </p:nvSpPr>
          <p:spPr>
            <a:xfrm>
              <a:off x="19495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1"/>
            <p:cNvSpPr/>
            <p:nvPr/>
          </p:nvSpPr>
          <p:spPr>
            <a:xfrm>
              <a:off x="14179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
            <p:cNvSpPr/>
            <p:nvPr/>
          </p:nvSpPr>
          <p:spPr>
            <a:xfrm>
              <a:off x="533400" y="2559925"/>
              <a:ext cx="7875" cy="7525"/>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1"/>
            <p:cNvSpPr/>
            <p:nvPr/>
          </p:nvSpPr>
          <p:spPr>
            <a:xfrm>
              <a:off x="886000" y="2998600"/>
              <a:ext cx="34675" cy="34325"/>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1"/>
            <p:cNvSpPr/>
            <p:nvPr/>
          </p:nvSpPr>
          <p:spPr>
            <a:xfrm>
              <a:off x="7329575" y="457200"/>
              <a:ext cx="155775" cy="73600"/>
            </a:xfrm>
            <a:custGeom>
              <a:rect b="b" l="l" r="r" t="t"/>
              <a:pathLst>
                <a:path extrusionOk="0" h="2944" w="6231">
                  <a:moveTo>
                    <a:pt x="0" y="0"/>
                  </a:moveTo>
                  <a:lnTo>
                    <a:pt x="2959" y="2944"/>
                  </a:lnTo>
                  <a:lnTo>
                    <a:pt x="6230"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
            <p:cNvSpPr/>
            <p:nvPr/>
          </p:nvSpPr>
          <p:spPr>
            <a:xfrm>
              <a:off x="7013425" y="457200"/>
              <a:ext cx="238650" cy="313325"/>
            </a:xfrm>
            <a:custGeom>
              <a:rect b="b" l="l" r="r" t="t"/>
              <a:pathLst>
                <a:path extrusionOk="0" h="12533" w="9546">
                  <a:moveTo>
                    <a:pt x="0" y="0"/>
                  </a:moveTo>
                  <a:lnTo>
                    <a:pt x="0" y="3244"/>
                  </a:lnTo>
                  <a:lnTo>
                    <a:pt x="9289" y="12533"/>
                  </a:lnTo>
                  <a:lnTo>
                    <a:pt x="9289" y="9260"/>
                  </a:lnTo>
                  <a:lnTo>
                    <a:pt x="3243"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
            <p:cNvSpPr/>
            <p:nvPr/>
          </p:nvSpPr>
          <p:spPr>
            <a:xfrm>
              <a:off x="7535700" y="457200"/>
              <a:ext cx="119350" cy="200450"/>
            </a:xfrm>
            <a:custGeom>
              <a:rect b="b" l="l" r="r" t="t"/>
              <a:pathLst>
                <a:path extrusionOk="0" h="8018" w="4774">
                  <a:moveTo>
                    <a:pt x="1" y="0"/>
                  </a:moveTo>
                  <a:lnTo>
                    <a:pt x="1" y="3244"/>
                  </a:lnTo>
                  <a:lnTo>
                    <a:pt x="4774" y="8017"/>
                  </a:lnTo>
                  <a:lnTo>
                    <a:pt x="4774" y="4744"/>
                  </a:lnTo>
                  <a:lnTo>
                    <a:pt x="3244" y="3201"/>
                  </a:lnTo>
                  <a:lnTo>
                    <a:pt x="4774" y="3201"/>
                  </a:lnTo>
                  <a:lnTo>
                    <a:pt x="4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1"/>
            <p:cNvSpPr/>
            <p:nvPr/>
          </p:nvSpPr>
          <p:spPr>
            <a:xfrm>
              <a:off x="6462550"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1"/>
            <p:cNvSpPr/>
            <p:nvPr/>
          </p:nvSpPr>
          <p:spPr>
            <a:xfrm>
              <a:off x="6779075"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1"/>
            <p:cNvSpPr/>
            <p:nvPr/>
          </p:nvSpPr>
          <p:spPr>
            <a:xfrm>
              <a:off x="5945975"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1"/>
            <p:cNvSpPr/>
            <p:nvPr/>
          </p:nvSpPr>
          <p:spPr>
            <a:xfrm>
              <a:off x="62625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1"/>
            <p:cNvSpPr/>
            <p:nvPr/>
          </p:nvSpPr>
          <p:spPr>
            <a:xfrm>
              <a:off x="5414400"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1"/>
            <p:cNvSpPr/>
            <p:nvPr/>
          </p:nvSpPr>
          <p:spPr>
            <a:xfrm>
              <a:off x="5730550" y="457200"/>
              <a:ext cx="155775" cy="73600"/>
            </a:xfrm>
            <a:custGeom>
              <a:rect b="b" l="l" r="r" t="t"/>
              <a:pathLst>
                <a:path extrusionOk="0" h="2944" w="6231">
                  <a:moveTo>
                    <a:pt x="0"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1"/>
            <p:cNvSpPr/>
            <p:nvPr/>
          </p:nvSpPr>
          <p:spPr>
            <a:xfrm>
              <a:off x="5198975" y="457200"/>
              <a:ext cx="155425" cy="73600"/>
            </a:xfrm>
            <a:custGeom>
              <a:rect b="b" l="l" r="r" t="t"/>
              <a:pathLst>
                <a:path extrusionOk="0" h="2944" w="6217">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1"/>
            <p:cNvSpPr/>
            <p:nvPr/>
          </p:nvSpPr>
          <p:spPr>
            <a:xfrm>
              <a:off x="4882450" y="457200"/>
              <a:ext cx="239050" cy="313325"/>
            </a:xfrm>
            <a:custGeom>
              <a:rect b="b" l="l" r="r" t="t"/>
              <a:pathLst>
                <a:path extrusionOk="0" h="12533" w="9562">
                  <a:moveTo>
                    <a:pt x="1" y="0"/>
                  </a:moveTo>
                  <a:lnTo>
                    <a:pt x="1" y="3244"/>
                  </a:lnTo>
                  <a:lnTo>
                    <a:pt x="9304" y="12533"/>
                  </a:lnTo>
                  <a:lnTo>
                    <a:pt x="9304"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1"/>
            <p:cNvSpPr/>
            <p:nvPr/>
          </p:nvSpPr>
          <p:spPr>
            <a:xfrm>
              <a:off x="43508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1"/>
            <p:cNvSpPr/>
            <p:nvPr/>
          </p:nvSpPr>
          <p:spPr>
            <a:xfrm>
              <a:off x="4667050" y="457200"/>
              <a:ext cx="155775" cy="73600"/>
            </a:xfrm>
            <a:custGeom>
              <a:rect b="b" l="l" r="r" t="t"/>
              <a:pathLst>
                <a:path extrusionOk="0" h="2944" w="6231">
                  <a:moveTo>
                    <a:pt x="1" y="0"/>
                  </a:moveTo>
                  <a:lnTo>
                    <a:pt x="2958"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1"/>
            <p:cNvSpPr/>
            <p:nvPr/>
          </p:nvSpPr>
          <p:spPr>
            <a:xfrm>
              <a:off x="4135475" y="457200"/>
              <a:ext cx="155775" cy="73600"/>
            </a:xfrm>
            <a:custGeom>
              <a:rect b="b" l="l" r="r" t="t"/>
              <a:pathLst>
                <a:path extrusionOk="0" h="2944" w="6231">
                  <a:moveTo>
                    <a:pt x="1" y="0"/>
                  </a:moveTo>
                  <a:lnTo>
                    <a:pt x="2944"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1"/>
            <p:cNvSpPr/>
            <p:nvPr/>
          </p:nvSpPr>
          <p:spPr>
            <a:xfrm>
              <a:off x="38189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1"/>
            <p:cNvSpPr/>
            <p:nvPr/>
          </p:nvSpPr>
          <p:spPr>
            <a:xfrm>
              <a:off x="3287375" y="457200"/>
              <a:ext cx="239025" cy="313325"/>
            </a:xfrm>
            <a:custGeom>
              <a:rect b="b" l="l" r="r" t="t"/>
              <a:pathLst>
                <a:path extrusionOk="0" h="12533" w="9561">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1"/>
            <p:cNvSpPr/>
            <p:nvPr/>
          </p:nvSpPr>
          <p:spPr>
            <a:xfrm>
              <a:off x="36039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1"/>
            <p:cNvSpPr/>
            <p:nvPr/>
          </p:nvSpPr>
          <p:spPr>
            <a:xfrm>
              <a:off x="3071950" y="457200"/>
              <a:ext cx="155775" cy="73600"/>
            </a:xfrm>
            <a:custGeom>
              <a:rect b="b" l="l" r="r" t="t"/>
              <a:pathLst>
                <a:path extrusionOk="0" h="2944" w="6231">
                  <a:moveTo>
                    <a:pt x="1"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1"/>
            <p:cNvSpPr/>
            <p:nvPr/>
          </p:nvSpPr>
          <p:spPr>
            <a:xfrm>
              <a:off x="2755800" y="457200"/>
              <a:ext cx="238675" cy="313325"/>
            </a:xfrm>
            <a:custGeom>
              <a:rect b="b" l="l" r="r" t="t"/>
              <a:pathLst>
                <a:path extrusionOk="0" h="12533" w="9547">
                  <a:moveTo>
                    <a:pt x="1" y="0"/>
                  </a:moveTo>
                  <a:lnTo>
                    <a:pt x="1" y="3244"/>
                  </a:lnTo>
                  <a:lnTo>
                    <a:pt x="9289" y="12533"/>
                  </a:lnTo>
                  <a:lnTo>
                    <a:pt x="9289" y="9260"/>
                  </a:lnTo>
                  <a:lnTo>
                    <a:pt x="3230"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1"/>
            <p:cNvSpPr/>
            <p:nvPr/>
          </p:nvSpPr>
          <p:spPr>
            <a:xfrm>
              <a:off x="2540375" y="457200"/>
              <a:ext cx="155450" cy="73600"/>
            </a:xfrm>
            <a:custGeom>
              <a:rect b="b" l="l" r="r" t="t"/>
              <a:pathLst>
                <a:path extrusionOk="0" h="2944" w="6218">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1"/>
            <p:cNvSpPr/>
            <p:nvPr/>
          </p:nvSpPr>
          <p:spPr>
            <a:xfrm>
              <a:off x="2223850" y="457200"/>
              <a:ext cx="239050" cy="313325"/>
            </a:xfrm>
            <a:custGeom>
              <a:rect b="b" l="l" r="r" t="t"/>
              <a:pathLst>
                <a:path extrusionOk="0" h="12533" w="9562">
                  <a:moveTo>
                    <a:pt x="1" y="0"/>
                  </a:moveTo>
                  <a:lnTo>
                    <a:pt x="1" y="3244"/>
                  </a:lnTo>
                  <a:lnTo>
                    <a:pt x="9289" y="12533"/>
                  </a:lnTo>
                  <a:lnTo>
                    <a:pt x="9289"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1"/>
            <p:cNvSpPr/>
            <p:nvPr/>
          </p:nvSpPr>
          <p:spPr>
            <a:xfrm>
              <a:off x="16922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1"/>
            <p:cNvSpPr/>
            <p:nvPr/>
          </p:nvSpPr>
          <p:spPr>
            <a:xfrm>
              <a:off x="2008450" y="457200"/>
              <a:ext cx="155775" cy="73600"/>
            </a:xfrm>
            <a:custGeom>
              <a:rect b="b" l="l" r="r" t="t"/>
              <a:pathLst>
                <a:path extrusionOk="0" h="2944" w="6231">
                  <a:moveTo>
                    <a:pt x="1" y="0"/>
                  </a:moveTo>
                  <a:lnTo>
                    <a:pt x="2958"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1"/>
            <p:cNvSpPr/>
            <p:nvPr/>
          </p:nvSpPr>
          <p:spPr>
            <a:xfrm>
              <a:off x="1476875" y="457200"/>
              <a:ext cx="155425" cy="73600"/>
            </a:xfrm>
            <a:custGeom>
              <a:rect b="b" l="l" r="r" t="t"/>
              <a:pathLst>
                <a:path extrusionOk="0" h="2944" w="6217">
                  <a:moveTo>
                    <a:pt x="1"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1"/>
            <p:cNvSpPr/>
            <p:nvPr/>
          </p:nvSpPr>
          <p:spPr>
            <a:xfrm>
              <a:off x="11603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1"/>
            <p:cNvSpPr/>
            <p:nvPr/>
          </p:nvSpPr>
          <p:spPr>
            <a:xfrm>
              <a:off x="628775"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1"/>
            <p:cNvSpPr/>
            <p:nvPr/>
          </p:nvSpPr>
          <p:spPr>
            <a:xfrm>
              <a:off x="944925" y="457200"/>
              <a:ext cx="155800" cy="73600"/>
            </a:xfrm>
            <a:custGeom>
              <a:rect b="b" l="l" r="r" t="t"/>
              <a:pathLst>
                <a:path extrusionOk="0" h="2944" w="6232">
                  <a:moveTo>
                    <a:pt x="1" y="0"/>
                  </a:moveTo>
                  <a:lnTo>
                    <a:pt x="2959"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1"/>
            <p:cNvSpPr/>
            <p:nvPr/>
          </p:nvSpPr>
          <p:spPr>
            <a:xfrm>
              <a:off x="541250" y="502925"/>
              <a:ext cx="27875" cy="27875"/>
            </a:xfrm>
            <a:custGeom>
              <a:rect b="b" l="l" r="r" t="t"/>
              <a:pathLst>
                <a:path extrusionOk="0" h="1115" w="1115">
                  <a:moveTo>
                    <a:pt x="0" y="0"/>
                  </a:moveTo>
                  <a:lnTo>
                    <a:pt x="0" y="1115"/>
                  </a:lnTo>
                  <a:lnTo>
                    <a:pt x="1115" y="11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1"/>
            <p:cNvSpPr/>
            <p:nvPr/>
          </p:nvSpPr>
          <p:spPr>
            <a:xfrm>
              <a:off x="7174175" y="1028050"/>
              <a:ext cx="480875" cy="627000"/>
            </a:xfrm>
            <a:custGeom>
              <a:rect b="b" l="l" r="r" t="t"/>
              <a:pathLst>
                <a:path extrusionOk="0" h="25080" w="19235">
                  <a:moveTo>
                    <a:pt x="6130" y="1"/>
                  </a:moveTo>
                  <a:lnTo>
                    <a:pt x="6159" y="6174"/>
                  </a:lnTo>
                  <a:lnTo>
                    <a:pt x="1" y="6146"/>
                  </a:lnTo>
                  <a:lnTo>
                    <a:pt x="6187" y="12334"/>
                  </a:lnTo>
                  <a:lnTo>
                    <a:pt x="6187" y="15777"/>
                  </a:lnTo>
                  <a:lnTo>
                    <a:pt x="15476" y="25080"/>
                  </a:lnTo>
                  <a:lnTo>
                    <a:pt x="15476" y="21807"/>
                  </a:lnTo>
                  <a:lnTo>
                    <a:pt x="9432" y="15748"/>
                  </a:lnTo>
                  <a:lnTo>
                    <a:pt x="15748" y="15748"/>
                  </a:lnTo>
                  <a:lnTo>
                    <a:pt x="15748" y="9432"/>
                  </a:lnTo>
                  <a:lnTo>
                    <a:pt x="19235" y="12934"/>
                  </a:lnTo>
                  <a:lnTo>
                    <a:pt x="19235" y="966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1"/>
            <p:cNvSpPr/>
            <p:nvPr/>
          </p:nvSpPr>
          <p:spPr>
            <a:xfrm>
              <a:off x="6623300" y="1028050"/>
              <a:ext cx="626650" cy="627000"/>
            </a:xfrm>
            <a:custGeom>
              <a:rect b="b" l="l" r="r" t="t"/>
              <a:pathLst>
                <a:path extrusionOk="0" h="25080" w="25066">
                  <a:moveTo>
                    <a:pt x="6145" y="1"/>
                  </a:moveTo>
                  <a:lnTo>
                    <a:pt x="6159" y="6174"/>
                  </a:lnTo>
                  <a:lnTo>
                    <a:pt x="1" y="6146"/>
                  </a:lnTo>
                  <a:lnTo>
                    <a:pt x="6188" y="12334"/>
                  </a:lnTo>
                  <a:lnTo>
                    <a:pt x="6188" y="15777"/>
                  </a:lnTo>
                  <a:lnTo>
                    <a:pt x="15491" y="25080"/>
                  </a:lnTo>
                  <a:lnTo>
                    <a:pt x="15491" y="21807"/>
                  </a:lnTo>
                  <a:lnTo>
                    <a:pt x="9432" y="15748"/>
                  </a:lnTo>
                  <a:lnTo>
                    <a:pt x="15748" y="15748"/>
                  </a:lnTo>
                  <a:lnTo>
                    <a:pt x="15748" y="9432"/>
                  </a:lnTo>
                  <a:lnTo>
                    <a:pt x="21792" y="15491"/>
                  </a:lnTo>
                  <a:lnTo>
                    <a:pt x="25065"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1"/>
            <p:cNvSpPr/>
            <p:nvPr/>
          </p:nvSpPr>
          <p:spPr>
            <a:xfrm>
              <a:off x="61067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1"/>
            <p:cNvSpPr/>
            <p:nvPr/>
          </p:nvSpPr>
          <p:spPr>
            <a:xfrm>
              <a:off x="5575150" y="1028050"/>
              <a:ext cx="626650" cy="627000"/>
            </a:xfrm>
            <a:custGeom>
              <a:rect b="b" l="l" r="r" t="t"/>
              <a:pathLst>
                <a:path extrusionOk="0" h="25080" w="25066">
                  <a:moveTo>
                    <a:pt x="6131" y="1"/>
                  </a:moveTo>
                  <a:lnTo>
                    <a:pt x="6159" y="6174"/>
                  </a:lnTo>
                  <a:lnTo>
                    <a:pt x="1" y="6146"/>
                  </a:lnTo>
                  <a:lnTo>
                    <a:pt x="6188" y="12334"/>
                  </a:lnTo>
                  <a:lnTo>
                    <a:pt x="6188" y="15777"/>
                  </a:lnTo>
                  <a:lnTo>
                    <a:pt x="15476" y="25080"/>
                  </a:lnTo>
                  <a:lnTo>
                    <a:pt x="15476" y="21807"/>
                  </a:lnTo>
                  <a:lnTo>
                    <a:pt x="9432" y="15748"/>
                  </a:lnTo>
                  <a:lnTo>
                    <a:pt x="15748" y="15748"/>
                  </a:lnTo>
                  <a:lnTo>
                    <a:pt x="15748" y="9432"/>
                  </a:lnTo>
                  <a:lnTo>
                    <a:pt x="21792" y="15491"/>
                  </a:lnTo>
                  <a:lnTo>
                    <a:pt x="25065" y="15491"/>
                  </a:lnTo>
                  <a:lnTo>
                    <a:pt x="15777" y="6189"/>
                  </a:lnTo>
                  <a:lnTo>
                    <a:pt x="12332"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1"/>
            <p:cNvSpPr/>
            <p:nvPr/>
          </p:nvSpPr>
          <p:spPr>
            <a:xfrm>
              <a:off x="5043225" y="1028050"/>
              <a:ext cx="627000" cy="627000"/>
            </a:xfrm>
            <a:custGeom>
              <a:rect b="b" l="l" r="r" t="t"/>
              <a:pathLst>
                <a:path extrusionOk="0" h="25080" w="25080">
                  <a:moveTo>
                    <a:pt x="6145" y="1"/>
                  </a:moveTo>
                  <a:lnTo>
                    <a:pt x="6173" y="6174"/>
                  </a:lnTo>
                  <a:lnTo>
                    <a:pt x="0" y="6146"/>
                  </a:lnTo>
                  <a:lnTo>
                    <a:pt x="0" y="6146"/>
                  </a:lnTo>
                  <a:lnTo>
                    <a:pt x="6188" y="12334"/>
                  </a:lnTo>
                  <a:lnTo>
                    <a:pt x="6188" y="15777"/>
                  </a:lnTo>
                  <a:lnTo>
                    <a:pt x="15490" y="25080"/>
                  </a:lnTo>
                  <a:lnTo>
                    <a:pt x="15490" y="21807"/>
                  </a:lnTo>
                  <a:lnTo>
                    <a:pt x="9431" y="15748"/>
                  </a:lnTo>
                  <a:lnTo>
                    <a:pt x="15747" y="15748"/>
                  </a:lnTo>
                  <a:lnTo>
                    <a:pt x="15747" y="9432"/>
                  </a:lnTo>
                  <a:lnTo>
                    <a:pt x="21806" y="15491"/>
                  </a:lnTo>
                  <a:lnTo>
                    <a:pt x="25079"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1"/>
            <p:cNvSpPr/>
            <p:nvPr/>
          </p:nvSpPr>
          <p:spPr>
            <a:xfrm>
              <a:off x="4511625" y="1028050"/>
              <a:ext cx="626650" cy="627000"/>
            </a:xfrm>
            <a:custGeom>
              <a:rect b="b" l="l" r="r" t="t"/>
              <a:pathLst>
                <a:path extrusionOk="0" h="25080" w="25066">
                  <a:moveTo>
                    <a:pt x="6132" y="1"/>
                  </a:moveTo>
                  <a:lnTo>
                    <a:pt x="6160" y="6174"/>
                  </a:lnTo>
                  <a:lnTo>
                    <a:pt x="6160" y="6174"/>
                  </a:lnTo>
                  <a:lnTo>
                    <a:pt x="1" y="6146"/>
                  </a:lnTo>
                  <a:lnTo>
                    <a:pt x="6189" y="12334"/>
                  </a:lnTo>
                  <a:lnTo>
                    <a:pt x="6189" y="15777"/>
                  </a:lnTo>
                  <a:lnTo>
                    <a:pt x="15477" y="25080"/>
                  </a:lnTo>
                  <a:lnTo>
                    <a:pt x="15477" y="21807"/>
                  </a:lnTo>
                  <a:lnTo>
                    <a:pt x="9432" y="15748"/>
                  </a:lnTo>
                  <a:lnTo>
                    <a:pt x="15748" y="15748"/>
                  </a:lnTo>
                  <a:lnTo>
                    <a:pt x="15748" y="9432"/>
                  </a:lnTo>
                  <a:lnTo>
                    <a:pt x="21793" y="15491"/>
                  </a:lnTo>
                  <a:lnTo>
                    <a:pt x="25065" y="15491"/>
                  </a:lnTo>
                  <a:lnTo>
                    <a:pt x="15777" y="6189"/>
                  </a:lnTo>
                  <a:lnTo>
                    <a:pt x="12334" y="6189"/>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1"/>
            <p:cNvSpPr/>
            <p:nvPr/>
          </p:nvSpPr>
          <p:spPr>
            <a:xfrm>
              <a:off x="3979725" y="1028050"/>
              <a:ext cx="626975" cy="627000"/>
            </a:xfrm>
            <a:custGeom>
              <a:rect b="b" l="l" r="r" t="t"/>
              <a:pathLst>
                <a:path extrusionOk="0" h="25080" w="25079">
                  <a:moveTo>
                    <a:pt x="6145" y="1"/>
                  </a:moveTo>
                  <a:lnTo>
                    <a:pt x="6173" y="6174"/>
                  </a:lnTo>
                  <a:lnTo>
                    <a:pt x="0" y="6146"/>
                  </a:lnTo>
                  <a:lnTo>
                    <a:pt x="0" y="6146"/>
                  </a:lnTo>
                  <a:lnTo>
                    <a:pt x="6202" y="12334"/>
                  </a:lnTo>
                  <a:lnTo>
                    <a:pt x="6202" y="15777"/>
                  </a:lnTo>
                  <a:lnTo>
                    <a:pt x="15490" y="25080"/>
                  </a:lnTo>
                  <a:lnTo>
                    <a:pt x="15490" y="21807"/>
                  </a:lnTo>
                  <a:lnTo>
                    <a:pt x="9445" y="15748"/>
                  </a:lnTo>
                  <a:lnTo>
                    <a:pt x="15747" y="15748"/>
                  </a:lnTo>
                  <a:lnTo>
                    <a:pt x="15747"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1"/>
            <p:cNvSpPr/>
            <p:nvPr/>
          </p:nvSpPr>
          <p:spPr>
            <a:xfrm>
              <a:off x="34481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
            <p:cNvSpPr/>
            <p:nvPr/>
          </p:nvSpPr>
          <p:spPr>
            <a:xfrm>
              <a:off x="2916575" y="1028050"/>
              <a:ext cx="626625" cy="627000"/>
            </a:xfrm>
            <a:custGeom>
              <a:rect b="b" l="l" r="r" t="t"/>
              <a:pathLst>
                <a:path extrusionOk="0" h="25080" w="25065">
                  <a:moveTo>
                    <a:pt x="6130" y="1"/>
                  </a:moveTo>
                  <a:lnTo>
                    <a:pt x="6158" y="6174"/>
                  </a:lnTo>
                  <a:lnTo>
                    <a:pt x="0" y="6146"/>
                  </a:lnTo>
                  <a:lnTo>
                    <a:pt x="6187" y="12334"/>
                  </a:lnTo>
                  <a:lnTo>
                    <a:pt x="6187" y="15777"/>
                  </a:lnTo>
                  <a:lnTo>
                    <a:pt x="15475" y="25080"/>
                  </a:lnTo>
                  <a:lnTo>
                    <a:pt x="15475" y="21807"/>
                  </a:lnTo>
                  <a:lnTo>
                    <a:pt x="9431" y="15748"/>
                  </a:lnTo>
                  <a:lnTo>
                    <a:pt x="15732" y="15748"/>
                  </a:lnTo>
                  <a:lnTo>
                    <a:pt x="15732" y="9432"/>
                  </a:lnTo>
                  <a:lnTo>
                    <a:pt x="21791" y="15491"/>
                  </a:lnTo>
                  <a:lnTo>
                    <a:pt x="25064" y="15491"/>
                  </a:lnTo>
                  <a:lnTo>
                    <a:pt x="15776" y="6189"/>
                  </a:lnTo>
                  <a:lnTo>
                    <a:pt x="12318"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1"/>
            <p:cNvSpPr/>
            <p:nvPr/>
          </p:nvSpPr>
          <p:spPr>
            <a:xfrm>
              <a:off x="2384625" y="1028050"/>
              <a:ext cx="626625" cy="627000"/>
            </a:xfrm>
            <a:custGeom>
              <a:rect b="b" l="l" r="r" t="t"/>
              <a:pathLst>
                <a:path extrusionOk="0" h="25080" w="25065">
                  <a:moveTo>
                    <a:pt x="6145" y="1"/>
                  </a:moveTo>
                  <a:lnTo>
                    <a:pt x="6173" y="6174"/>
                  </a:lnTo>
                  <a:lnTo>
                    <a:pt x="6160" y="6174"/>
                  </a:lnTo>
                  <a:lnTo>
                    <a:pt x="0" y="6146"/>
                  </a:lnTo>
                  <a:lnTo>
                    <a:pt x="6188" y="12334"/>
                  </a:lnTo>
                  <a:lnTo>
                    <a:pt x="6188" y="15777"/>
                  </a:lnTo>
                  <a:lnTo>
                    <a:pt x="15490" y="25080"/>
                  </a:lnTo>
                  <a:lnTo>
                    <a:pt x="15490" y="21807"/>
                  </a:lnTo>
                  <a:lnTo>
                    <a:pt x="9431" y="15748"/>
                  </a:lnTo>
                  <a:lnTo>
                    <a:pt x="15747" y="15748"/>
                  </a:lnTo>
                  <a:lnTo>
                    <a:pt x="15747"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
            <p:cNvSpPr/>
            <p:nvPr/>
          </p:nvSpPr>
          <p:spPr>
            <a:xfrm>
              <a:off x="1853050" y="1028050"/>
              <a:ext cx="626625" cy="627000"/>
            </a:xfrm>
            <a:custGeom>
              <a:rect b="b" l="l" r="r" t="t"/>
              <a:pathLst>
                <a:path extrusionOk="0" h="25080" w="25065">
                  <a:moveTo>
                    <a:pt x="6131" y="1"/>
                  </a:moveTo>
                  <a:lnTo>
                    <a:pt x="6160" y="6174"/>
                  </a:lnTo>
                  <a:lnTo>
                    <a:pt x="0" y="6146"/>
                  </a:lnTo>
                  <a:lnTo>
                    <a:pt x="6188" y="12334"/>
                  </a:lnTo>
                  <a:lnTo>
                    <a:pt x="6188" y="15777"/>
                  </a:lnTo>
                  <a:lnTo>
                    <a:pt x="15476" y="25080"/>
                  </a:lnTo>
                  <a:lnTo>
                    <a:pt x="15476" y="21807"/>
                  </a:lnTo>
                  <a:lnTo>
                    <a:pt x="9431" y="15748"/>
                  </a:lnTo>
                  <a:lnTo>
                    <a:pt x="15747" y="15748"/>
                  </a:lnTo>
                  <a:lnTo>
                    <a:pt x="15747" y="9432"/>
                  </a:lnTo>
                  <a:lnTo>
                    <a:pt x="21792" y="15491"/>
                  </a:lnTo>
                  <a:lnTo>
                    <a:pt x="25064" y="15491"/>
                  </a:lnTo>
                  <a:lnTo>
                    <a:pt x="15776" y="6189"/>
                  </a:lnTo>
                  <a:lnTo>
                    <a:pt x="12333"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1"/>
            <p:cNvSpPr/>
            <p:nvPr/>
          </p:nvSpPr>
          <p:spPr>
            <a:xfrm>
              <a:off x="1321125" y="1028050"/>
              <a:ext cx="626975" cy="627000"/>
            </a:xfrm>
            <a:custGeom>
              <a:rect b="b" l="l" r="r" t="t"/>
              <a:pathLst>
                <a:path extrusionOk="0" h="25080" w="25079">
                  <a:moveTo>
                    <a:pt x="6145" y="1"/>
                  </a:moveTo>
                  <a:lnTo>
                    <a:pt x="6173" y="6174"/>
                  </a:lnTo>
                  <a:lnTo>
                    <a:pt x="0" y="6146"/>
                  </a:lnTo>
                  <a:lnTo>
                    <a:pt x="6187" y="12334"/>
                  </a:lnTo>
                  <a:lnTo>
                    <a:pt x="6187" y="15777"/>
                  </a:lnTo>
                  <a:lnTo>
                    <a:pt x="15490" y="25080"/>
                  </a:lnTo>
                  <a:lnTo>
                    <a:pt x="15490" y="21807"/>
                  </a:lnTo>
                  <a:lnTo>
                    <a:pt x="9432" y="15748"/>
                  </a:lnTo>
                  <a:lnTo>
                    <a:pt x="15748" y="15748"/>
                  </a:lnTo>
                  <a:lnTo>
                    <a:pt x="15748"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
            <p:cNvSpPr/>
            <p:nvPr/>
          </p:nvSpPr>
          <p:spPr>
            <a:xfrm>
              <a:off x="789550" y="1028050"/>
              <a:ext cx="626625" cy="627000"/>
            </a:xfrm>
            <a:custGeom>
              <a:rect b="b" l="l" r="r" t="t"/>
              <a:pathLst>
                <a:path extrusionOk="0" h="25080" w="25065">
                  <a:moveTo>
                    <a:pt x="6130" y="1"/>
                  </a:moveTo>
                  <a:lnTo>
                    <a:pt x="6159" y="6174"/>
                  </a:lnTo>
                  <a:lnTo>
                    <a:pt x="0" y="6146"/>
                  </a:lnTo>
                  <a:lnTo>
                    <a:pt x="6187" y="12334"/>
                  </a:lnTo>
                  <a:lnTo>
                    <a:pt x="6187" y="15777"/>
                  </a:lnTo>
                  <a:lnTo>
                    <a:pt x="15475" y="25080"/>
                  </a:lnTo>
                  <a:lnTo>
                    <a:pt x="15475" y="21807"/>
                  </a:lnTo>
                  <a:lnTo>
                    <a:pt x="9431" y="15748"/>
                  </a:lnTo>
                  <a:lnTo>
                    <a:pt x="15748" y="15748"/>
                  </a:lnTo>
                  <a:lnTo>
                    <a:pt x="15748" y="9432"/>
                  </a:lnTo>
                  <a:lnTo>
                    <a:pt x="21791" y="15491"/>
                  </a:lnTo>
                  <a:lnTo>
                    <a:pt x="25064" y="1549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1"/>
            <p:cNvSpPr/>
            <p:nvPr/>
          </p:nvSpPr>
          <p:spPr>
            <a:xfrm>
              <a:off x="541250" y="1158100"/>
              <a:ext cx="343350" cy="263675"/>
            </a:xfrm>
            <a:custGeom>
              <a:rect b="b" l="l" r="r" t="t"/>
              <a:pathLst>
                <a:path extrusionOk="0" h="10547" w="13734">
                  <a:moveTo>
                    <a:pt x="0" y="0"/>
                  </a:moveTo>
                  <a:lnTo>
                    <a:pt x="0" y="10546"/>
                  </a:lnTo>
                  <a:lnTo>
                    <a:pt x="4402" y="10546"/>
                  </a:lnTo>
                  <a:lnTo>
                    <a:pt x="4402" y="4230"/>
                  </a:lnTo>
                  <a:lnTo>
                    <a:pt x="10460" y="10289"/>
                  </a:lnTo>
                  <a:lnTo>
                    <a:pt x="13733" y="10289"/>
                  </a:lnTo>
                  <a:lnTo>
                    <a:pt x="4430" y="987"/>
                  </a:lnTo>
                  <a:lnTo>
                    <a:pt x="987" y="98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1"/>
            <p:cNvSpPr/>
            <p:nvPr/>
          </p:nvSpPr>
          <p:spPr>
            <a:xfrm>
              <a:off x="541250" y="1469275"/>
              <a:ext cx="103625" cy="185775"/>
            </a:xfrm>
            <a:custGeom>
              <a:rect b="b" l="l" r="r" t="t"/>
              <a:pathLst>
                <a:path extrusionOk="0" h="7431" w="4145">
                  <a:moveTo>
                    <a:pt x="0" y="0"/>
                  </a:moveTo>
                  <a:lnTo>
                    <a:pt x="0" y="3272"/>
                  </a:lnTo>
                  <a:lnTo>
                    <a:pt x="4144" y="7431"/>
                  </a:lnTo>
                  <a:lnTo>
                    <a:pt x="4144" y="415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1"/>
            <p:cNvSpPr/>
            <p:nvPr/>
          </p:nvSpPr>
          <p:spPr>
            <a:xfrm>
              <a:off x="7284200" y="588300"/>
              <a:ext cx="370850" cy="610200"/>
            </a:xfrm>
            <a:custGeom>
              <a:rect b="b" l="l" r="r" t="t"/>
              <a:pathLst>
                <a:path extrusionOk="0" h="24408" w="14834">
                  <a:moveTo>
                    <a:pt x="6145" y="1"/>
                  </a:moveTo>
                  <a:lnTo>
                    <a:pt x="6174" y="6159"/>
                  </a:lnTo>
                  <a:lnTo>
                    <a:pt x="6174" y="6159"/>
                  </a:lnTo>
                  <a:lnTo>
                    <a:pt x="1" y="6131"/>
                  </a:lnTo>
                  <a:lnTo>
                    <a:pt x="1" y="6131"/>
                  </a:lnTo>
                  <a:lnTo>
                    <a:pt x="6203" y="12332"/>
                  </a:lnTo>
                  <a:lnTo>
                    <a:pt x="6203" y="15777"/>
                  </a:lnTo>
                  <a:lnTo>
                    <a:pt x="14834" y="24408"/>
                  </a:lnTo>
                  <a:lnTo>
                    <a:pt x="14834" y="21135"/>
                  </a:lnTo>
                  <a:lnTo>
                    <a:pt x="9446" y="15748"/>
                  </a:lnTo>
                  <a:lnTo>
                    <a:pt x="14834" y="15748"/>
                  </a:lnTo>
                  <a:lnTo>
                    <a:pt x="14834"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1"/>
            <p:cNvSpPr/>
            <p:nvPr/>
          </p:nvSpPr>
          <p:spPr>
            <a:xfrm>
              <a:off x="6733675" y="588300"/>
              <a:ext cx="626625" cy="626650"/>
            </a:xfrm>
            <a:custGeom>
              <a:rect b="b" l="l" r="r" t="t"/>
              <a:pathLst>
                <a:path extrusionOk="0" h="25066" w="25065">
                  <a:moveTo>
                    <a:pt x="6132" y="1"/>
                  </a:moveTo>
                  <a:lnTo>
                    <a:pt x="6160" y="6159"/>
                  </a:lnTo>
                  <a:lnTo>
                    <a:pt x="1" y="6131"/>
                  </a:lnTo>
                  <a:lnTo>
                    <a:pt x="1" y="6131"/>
                  </a:lnTo>
                  <a:lnTo>
                    <a:pt x="6189" y="12332"/>
                  </a:lnTo>
                  <a:lnTo>
                    <a:pt x="6189" y="15777"/>
                  </a:lnTo>
                  <a:lnTo>
                    <a:pt x="15477" y="25065"/>
                  </a:lnTo>
                  <a:lnTo>
                    <a:pt x="15477" y="21792"/>
                  </a:lnTo>
                  <a:lnTo>
                    <a:pt x="9432" y="15748"/>
                  </a:lnTo>
                  <a:lnTo>
                    <a:pt x="15734" y="15748"/>
                  </a:lnTo>
                  <a:lnTo>
                    <a:pt x="15734" y="9432"/>
                  </a:lnTo>
                  <a:lnTo>
                    <a:pt x="21793" y="15476"/>
                  </a:lnTo>
                  <a:lnTo>
                    <a:pt x="25065" y="15476"/>
                  </a:lnTo>
                  <a:lnTo>
                    <a:pt x="15777" y="6188"/>
                  </a:lnTo>
                  <a:lnTo>
                    <a:pt x="12319"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
            <p:cNvSpPr/>
            <p:nvPr/>
          </p:nvSpPr>
          <p:spPr>
            <a:xfrm>
              <a:off x="6217100" y="588300"/>
              <a:ext cx="626650" cy="626650"/>
            </a:xfrm>
            <a:custGeom>
              <a:rect b="b" l="l" r="r" t="t"/>
              <a:pathLst>
                <a:path extrusionOk="0" h="25066" w="25066">
                  <a:moveTo>
                    <a:pt x="6132" y="1"/>
                  </a:moveTo>
                  <a:lnTo>
                    <a:pt x="6160" y="6159"/>
                  </a:lnTo>
                  <a:lnTo>
                    <a:pt x="1" y="6131"/>
                  </a:lnTo>
                  <a:lnTo>
                    <a:pt x="6189" y="12332"/>
                  </a:lnTo>
                  <a:lnTo>
                    <a:pt x="6189" y="15777"/>
                  </a:lnTo>
                  <a:lnTo>
                    <a:pt x="15477" y="25065"/>
                  </a:lnTo>
                  <a:lnTo>
                    <a:pt x="15477" y="21792"/>
                  </a:lnTo>
                  <a:lnTo>
                    <a:pt x="9432" y="15748"/>
                  </a:lnTo>
                  <a:lnTo>
                    <a:pt x="15748" y="15748"/>
                  </a:lnTo>
                  <a:lnTo>
                    <a:pt x="15748" y="9432"/>
                  </a:lnTo>
                  <a:lnTo>
                    <a:pt x="21793" y="15476"/>
                  </a:lnTo>
                  <a:lnTo>
                    <a:pt x="25065" y="15476"/>
                  </a:lnTo>
                  <a:lnTo>
                    <a:pt x="15777" y="6188"/>
                  </a:lnTo>
                  <a:lnTo>
                    <a:pt x="12334"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1"/>
            <p:cNvSpPr/>
            <p:nvPr/>
          </p:nvSpPr>
          <p:spPr>
            <a:xfrm>
              <a:off x="5685200" y="588300"/>
              <a:ext cx="626975" cy="626650"/>
            </a:xfrm>
            <a:custGeom>
              <a:rect b="b" l="l" r="r" t="t"/>
              <a:pathLst>
                <a:path extrusionOk="0" h="25066" w="25079">
                  <a:moveTo>
                    <a:pt x="6145" y="1"/>
                  </a:moveTo>
                  <a:lnTo>
                    <a:pt x="6173" y="6159"/>
                  </a:lnTo>
                  <a:lnTo>
                    <a:pt x="6173" y="6159"/>
                  </a:lnTo>
                  <a:lnTo>
                    <a:pt x="0" y="6131"/>
                  </a:lnTo>
                  <a:lnTo>
                    <a:pt x="0" y="6131"/>
                  </a:lnTo>
                  <a:lnTo>
                    <a:pt x="6202" y="12332"/>
                  </a:lnTo>
                  <a:lnTo>
                    <a:pt x="6202" y="15777"/>
                  </a:lnTo>
                  <a:lnTo>
                    <a:pt x="15490" y="25065"/>
                  </a:lnTo>
                  <a:lnTo>
                    <a:pt x="15490" y="21792"/>
                  </a:lnTo>
                  <a:lnTo>
                    <a:pt x="9431" y="15748"/>
                  </a:lnTo>
                  <a:lnTo>
                    <a:pt x="15747" y="15748"/>
                  </a:lnTo>
                  <a:lnTo>
                    <a:pt x="15747" y="9432"/>
                  </a:lnTo>
                  <a:lnTo>
                    <a:pt x="21806"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
            <p:cNvSpPr/>
            <p:nvPr/>
          </p:nvSpPr>
          <p:spPr>
            <a:xfrm>
              <a:off x="5153625" y="588300"/>
              <a:ext cx="626625" cy="626650"/>
            </a:xfrm>
            <a:custGeom>
              <a:rect b="b" l="l" r="r" t="t"/>
              <a:pathLst>
                <a:path extrusionOk="0" h="25066" w="25065">
                  <a:moveTo>
                    <a:pt x="6130" y="1"/>
                  </a:moveTo>
                  <a:lnTo>
                    <a:pt x="6158"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
            <p:cNvSpPr/>
            <p:nvPr/>
          </p:nvSpPr>
          <p:spPr>
            <a:xfrm>
              <a:off x="46216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46" y="15748"/>
                  </a:lnTo>
                  <a:lnTo>
                    <a:pt x="15747" y="15748"/>
                  </a:lnTo>
                  <a:lnTo>
                    <a:pt x="15747"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
            <p:cNvSpPr/>
            <p:nvPr/>
          </p:nvSpPr>
          <p:spPr>
            <a:xfrm>
              <a:off x="4090100" y="588300"/>
              <a:ext cx="626625" cy="626650"/>
            </a:xfrm>
            <a:custGeom>
              <a:rect b="b" l="l" r="r" t="t"/>
              <a:pathLst>
                <a:path extrusionOk="0" h="25066" w="25065">
                  <a:moveTo>
                    <a:pt x="6145" y="1"/>
                  </a:moveTo>
                  <a:lnTo>
                    <a:pt x="6160" y="6159"/>
                  </a:lnTo>
                  <a:lnTo>
                    <a:pt x="0" y="6131"/>
                  </a:lnTo>
                  <a:lnTo>
                    <a:pt x="6188" y="12332"/>
                  </a:lnTo>
                  <a:lnTo>
                    <a:pt x="6188" y="15777"/>
                  </a:lnTo>
                  <a:lnTo>
                    <a:pt x="15490" y="25065"/>
                  </a:lnTo>
                  <a:lnTo>
                    <a:pt x="15490" y="21792"/>
                  </a:lnTo>
                  <a:lnTo>
                    <a:pt x="9431" y="15748"/>
                  </a:lnTo>
                  <a:lnTo>
                    <a:pt x="15747" y="15748"/>
                  </a:lnTo>
                  <a:lnTo>
                    <a:pt x="15747"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
            <p:cNvSpPr/>
            <p:nvPr/>
          </p:nvSpPr>
          <p:spPr>
            <a:xfrm>
              <a:off x="3558525" y="588300"/>
              <a:ext cx="626625" cy="626650"/>
            </a:xfrm>
            <a:custGeom>
              <a:rect b="b" l="l" r="r" t="t"/>
              <a:pathLst>
                <a:path extrusionOk="0" h="25066" w="25065">
                  <a:moveTo>
                    <a:pt x="6131" y="1"/>
                  </a:moveTo>
                  <a:lnTo>
                    <a:pt x="6160" y="6159"/>
                  </a:lnTo>
                  <a:lnTo>
                    <a:pt x="0" y="6131"/>
                  </a:lnTo>
                  <a:lnTo>
                    <a:pt x="6188" y="12332"/>
                  </a:lnTo>
                  <a:lnTo>
                    <a:pt x="6188" y="15777"/>
                  </a:lnTo>
                  <a:lnTo>
                    <a:pt x="15476" y="25065"/>
                  </a:lnTo>
                  <a:lnTo>
                    <a:pt x="15476" y="21792"/>
                  </a:lnTo>
                  <a:lnTo>
                    <a:pt x="9431" y="15748"/>
                  </a:lnTo>
                  <a:lnTo>
                    <a:pt x="15734" y="15748"/>
                  </a:lnTo>
                  <a:lnTo>
                    <a:pt x="15734" y="9432"/>
                  </a:lnTo>
                  <a:lnTo>
                    <a:pt x="21792" y="15476"/>
                  </a:lnTo>
                  <a:lnTo>
                    <a:pt x="25064" y="15476"/>
                  </a:lnTo>
                  <a:lnTo>
                    <a:pt x="15776" y="6188"/>
                  </a:lnTo>
                  <a:lnTo>
                    <a:pt x="12318" y="6188"/>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
            <p:cNvSpPr/>
            <p:nvPr/>
          </p:nvSpPr>
          <p:spPr>
            <a:xfrm>
              <a:off x="3026600" y="588300"/>
              <a:ext cx="626975" cy="626650"/>
            </a:xfrm>
            <a:custGeom>
              <a:rect b="b" l="l" r="r" t="t"/>
              <a:pathLst>
                <a:path extrusionOk="0" h="25066" w="25079">
                  <a:moveTo>
                    <a:pt x="6145" y="1"/>
                  </a:moveTo>
                  <a:lnTo>
                    <a:pt x="6173" y="6159"/>
                  </a:lnTo>
                  <a:lnTo>
                    <a:pt x="6159" y="6159"/>
                  </a:lnTo>
                  <a:lnTo>
                    <a:pt x="0" y="6131"/>
                  </a:lnTo>
                  <a:lnTo>
                    <a:pt x="6187" y="12332"/>
                  </a:lnTo>
                  <a:lnTo>
                    <a:pt x="6187" y="15777"/>
                  </a:lnTo>
                  <a:lnTo>
                    <a:pt x="15490" y="25065"/>
                  </a:lnTo>
                  <a:lnTo>
                    <a:pt x="15490" y="21792"/>
                  </a:lnTo>
                  <a:lnTo>
                    <a:pt x="9432" y="15748"/>
                  </a:lnTo>
                  <a:lnTo>
                    <a:pt x="15748" y="15748"/>
                  </a:lnTo>
                  <a:lnTo>
                    <a:pt x="15748" y="9432"/>
                  </a:lnTo>
                  <a:lnTo>
                    <a:pt x="21792"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
            <p:cNvSpPr/>
            <p:nvPr/>
          </p:nvSpPr>
          <p:spPr>
            <a:xfrm>
              <a:off x="2495025" y="588300"/>
              <a:ext cx="626625" cy="626650"/>
            </a:xfrm>
            <a:custGeom>
              <a:rect b="b" l="l" r="r" t="t"/>
              <a:pathLst>
                <a:path extrusionOk="0" h="25066" w="25065">
                  <a:moveTo>
                    <a:pt x="6130" y="1"/>
                  </a:moveTo>
                  <a:lnTo>
                    <a:pt x="6159"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
            <p:cNvSpPr/>
            <p:nvPr/>
          </p:nvSpPr>
          <p:spPr>
            <a:xfrm>
              <a:off x="19630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32" y="15748"/>
                  </a:lnTo>
                  <a:lnTo>
                    <a:pt x="15748" y="15748"/>
                  </a:lnTo>
                  <a:lnTo>
                    <a:pt x="15748"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
            <p:cNvSpPr/>
            <p:nvPr/>
          </p:nvSpPr>
          <p:spPr>
            <a:xfrm>
              <a:off x="1431500" y="588300"/>
              <a:ext cx="626625" cy="626650"/>
            </a:xfrm>
            <a:custGeom>
              <a:rect b="b" l="l" r="r" t="t"/>
              <a:pathLst>
                <a:path extrusionOk="0" h="25066" w="25065">
                  <a:moveTo>
                    <a:pt x="6145" y="1"/>
                  </a:moveTo>
                  <a:lnTo>
                    <a:pt x="6160" y="6159"/>
                  </a:lnTo>
                  <a:lnTo>
                    <a:pt x="6160" y="6159"/>
                  </a:lnTo>
                  <a:lnTo>
                    <a:pt x="0" y="6131"/>
                  </a:lnTo>
                  <a:lnTo>
                    <a:pt x="6188" y="12332"/>
                  </a:lnTo>
                  <a:lnTo>
                    <a:pt x="6188" y="15777"/>
                  </a:lnTo>
                  <a:lnTo>
                    <a:pt x="15477" y="25065"/>
                  </a:lnTo>
                  <a:lnTo>
                    <a:pt x="15477" y="21792"/>
                  </a:lnTo>
                  <a:lnTo>
                    <a:pt x="9431" y="15748"/>
                  </a:lnTo>
                  <a:lnTo>
                    <a:pt x="15748" y="15748"/>
                  </a:lnTo>
                  <a:lnTo>
                    <a:pt x="15748"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1"/>
            <p:cNvSpPr/>
            <p:nvPr/>
          </p:nvSpPr>
          <p:spPr>
            <a:xfrm>
              <a:off x="899575" y="588300"/>
              <a:ext cx="626975" cy="626650"/>
            </a:xfrm>
            <a:custGeom>
              <a:rect b="b" l="l" r="r" t="t"/>
              <a:pathLst>
                <a:path extrusionOk="0" h="25066" w="25079">
                  <a:moveTo>
                    <a:pt x="6145" y="1"/>
                  </a:moveTo>
                  <a:lnTo>
                    <a:pt x="6174" y="6159"/>
                  </a:lnTo>
                  <a:lnTo>
                    <a:pt x="6174" y="6159"/>
                  </a:lnTo>
                  <a:lnTo>
                    <a:pt x="1" y="6131"/>
                  </a:lnTo>
                  <a:lnTo>
                    <a:pt x="6202" y="12332"/>
                  </a:lnTo>
                  <a:lnTo>
                    <a:pt x="6202" y="15777"/>
                  </a:lnTo>
                  <a:lnTo>
                    <a:pt x="15491" y="25065"/>
                  </a:lnTo>
                  <a:lnTo>
                    <a:pt x="15491" y="21792"/>
                  </a:lnTo>
                  <a:lnTo>
                    <a:pt x="9445" y="15748"/>
                  </a:lnTo>
                  <a:lnTo>
                    <a:pt x="15748" y="15748"/>
                  </a:lnTo>
                  <a:lnTo>
                    <a:pt x="15748" y="9432"/>
                  </a:lnTo>
                  <a:lnTo>
                    <a:pt x="21807"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541250" y="607950"/>
              <a:ext cx="453375" cy="607000"/>
            </a:xfrm>
            <a:custGeom>
              <a:rect b="b" l="l" r="r" t="t"/>
              <a:pathLst>
                <a:path extrusionOk="0" h="24280" w="18135">
                  <a:moveTo>
                    <a:pt x="0" y="0"/>
                  </a:moveTo>
                  <a:lnTo>
                    <a:pt x="0" y="15719"/>
                  </a:lnTo>
                  <a:lnTo>
                    <a:pt x="8560" y="24279"/>
                  </a:lnTo>
                  <a:lnTo>
                    <a:pt x="8560" y="21006"/>
                  </a:lnTo>
                  <a:lnTo>
                    <a:pt x="2502" y="14962"/>
                  </a:lnTo>
                  <a:lnTo>
                    <a:pt x="8818" y="14962"/>
                  </a:lnTo>
                  <a:lnTo>
                    <a:pt x="8818" y="8646"/>
                  </a:lnTo>
                  <a:lnTo>
                    <a:pt x="14862" y="14690"/>
                  </a:lnTo>
                  <a:lnTo>
                    <a:pt x="18135" y="14690"/>
                  </a:lnTo>
                  <a:lnTo>
                    <a:pt x="8846" y="5402"/>
                  </a:lnTo>
                  <a:lnTo>
                    <a:pt x="5402" y="54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1"/>
            <p:cNvSpPr/>
            <p:nvPr/>
          </p:nvSpPr>
          <p:spPr>
            <a:xfrm>
              <a:off x="7107025" y="1498200"/>
              <a:ext cx="548025" cy="627000"/>
            </a:xfrm>
            <a:custGeom>
              <a:rect b="b" l="l" r="r" t="t"/>
              <a:pathLst>
                <a:path extrusionOk="0" h="25080" w="21921">
                  <a:moveTo>
                    <a:pt x="6130" y="0"/>
                  </a:moveTo>
                  <a:lnTo>
                    <a:pt x="6158" y="6173"/>
                  </a:lnTo>
                  <a:lnTo>
                    <a:pt x="0" y="6145"/>
                  </a:lnTo>
                  <a:lnTo>
                    <a:pt x="6187" y="12333"/>
                  </a:lnTo>
                  <a:lnTo>
                    <a:pt x="6187" y="15776"/>
                  </a:lnTo>
                  <a:lnTo>
                    <a:pt x="15475" y="25079"/>
                  </a:lnTo>
                  <a:lnTo>
                    <a:pt x="15475" y="21806"/>
                  </a:lnTo>
                  <a:lnTo>
                    <a:pt x="9431" y="15747"/>
                  </a:lnTo>
                  <a:lnTo>
                    <a:pt x="15747" y="15747"/>
                  </a:lnTo>
                  <a:lnTo>
                    <a:pt x="15747" y="9446"/>
                  </a:lnTo>
                  <a:lnTo>
                    <a:pt x="21791" y="15490"/>
                  </a:lnTo>
                  <a:lnTo>
                    <a:pt x="21921" y="15490"/>
                  </a:lnTo>
                  <a:lnTo>
                    <a:pt x="21921" y="12347"/>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
            <p:cNvSpPr/>
            <p:nvPr/>
          </p:nvSpPr>
          <p:spPr>
            <a:xfrm>
              <a:off x="7629300" y="1651800"/>
              <a:ext cx="25750" cy="25750"/>
            </a:xfrm>
            <a:custGeom>
              <a:rect b="b" l="l" r="r" t="t"/>
              <a:pathLst>
                <a:path extrusionOk="0" h="1030" w="1030">
                  <a:moveTo>
                    <a:pt x="1" y="1"/>
                  </a:moveTo>
                  <a:lnTo>
                    <a:pt x="1030" y="1030"/>
                  </a:lnTo>
                  <a:lnTo>
                    <a:pt x="10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1"/>
            <p:cNvSpPr/>
            <p:nvPr/>
          </p:nvSpPr>
          <p:spPr>
            <a:xfrm>
              <a:off x="6556150" y="1498200"/>
              <a:ext cx="626625" cy="627000"/>
            </a:xfrm>
            <a:custGeom>
              <a:rect b="b" l="l" r="r" t="t"/>
              <a:pathLst>
                <a:path extrusionOk="0" h="25080" w="25065">
                  <a:moveTo>
                    <a:pt x="6145" y="0"/>
                  </a:moveTo>
                  <a:lnTo>
                    <a:pt x="6159" y="6173"/>
                  </a:lnTo>
                  <a:lnTo>
                    <a:pt x="0" y="6145"/>
                  </a:lnTo>
                  <a:lnTo>
                    <a:pt x="6187" y="12333"/>
                  </a:lnTo>
                  <a:lnTo>
                    <a:pt x="6187" y="15776"/>
                  </a:lnTo>
                  <a:lnTo>
                    <a:pt x="15490" y="25079"/>
                  </a:lnTo>
                  <a:lnTo>
                    <a:pt x="15490" y="21806"/>
                  </a:lnTo>
                  <a:lnTo>
                    <a:pt x="9432" y="15747"/>
                  </a:lnTo>
                  <a:lnTo>
                    <a:pt x="15748" y="15747"/>
                  </a:lnTo>
                  <a:lnTo>
                    <a:pt x="15748" y="9446"/>
                  </a:lnTo>
                  <a:lnTo>
                    <a:pt x="21792" y="15490"/>
                  </a:lnTo>
                  <a:lnTo>
                    <a:pt x="25065"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
            <p:cNvSpPr/>
            <p:nvPr/>
          </p:nvSpPr>
          <p:spPr>
            <a:xfrm>
              <a:off x="6039575" y="1498200"/>
              <a:ext cx="626975" cy="627000"/>
            </a:xfrm>
            <a:custGeom>
              <a:rect b="b" l="l" r="r" t="t"/>
              <a:pathLst>
                <a:path extrusionOk="0" h="25080" w="25079">
                  <a:moveTo>
                    <a:pt x="6145" y="0"/>
                  </a:moveTo>
                  <a:lnTo>
                    <a:pt x="6174" y="6173"/>
                  </a:lnTo>
                  <a:lnTo>
                    <a:pt x="6159" y="6173"/>
                  </a:lnTo>
                  <a:lnTo>
                    <a:pt x="1" y="6145"/>
                  </a:lnTo>
                  <a:lnTo>
                    <a:pt x="6187" y="12333"/>
                  </a:lnTo>
                  <a:lnTo>
                    <a:pt x="6187" y="15776"/>
                  </a:lnTo>
                  <a:lnTo>
                    <a:pt x="15491" y="25079"/>
                  </a:lnTo>
                  <a:lnTo>
                    <a:pt x="15491" y="21806"/>
                  </a:lnTo>
                  <a:lnTo>
                    <a:pt x="9432" y="15747"/>
                  </a:lnTo>
                  <a:lnTo>
                    <a:pt x="15748" y="15747"/>
                  </a:lnTo>
                  <a:lnTo>
                    <a:pt x="15748" y="9446"/>
                  </a:lnTo>
                  <a:lnTo>
                    <a:pt x="21792" y="15490"/>
                  </a:lnTo>
                  <a:lnTo>
                    <a:pt x="25078"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
            <p:cNvSpPr/>
            <p:nvPr/>
          </p:nvSpPr>
          <p:spPr>
            <a:xfrm>
              <a:off x="55080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48" y="15747"/>
                  </a:lnTo>
                  <a:lnTo>
                    <a:pt x="15748" y="9446"/>
                  </a:lnTo>
                  <a:lnTo>
                    <a:pt x="21792" y="15490"/>
                  </a:lnTo>
                  <a:lnTo>
                    <a:pt x="25065" y="15490"/>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
            <p:cNvSpPr/>
            <p:nvPr/>
          </p:nvSpPr>
          <p:spPr>
            <a:xfrm>
              <a:off x="4976050" y="1498200"/>
              <a:ext cx="627000" cy="627000"/>
            </a:xfrm>
            <a:custGeom>
              <a:rect b="b" l="l" r="r" t="t"/>
              <a:pathLst>
                <a:path extrusionOk="0" h="25080" w="25080">
                  <a:moveTo>
                    <a:pt x="6145" y="0"/>
                  </a:moveTo>
                  <a:lnTo>
                    <a:pt x="6174" y="6173"/>
                  </a:lnTo>
                  <a:lnTo>
                    <a:pt x="1" y="6145"/>
                  </a:lnTo>
                  <a:lnTo>
                    <a:pt x="1" y="6145"/>
                  </a:lnTo>
                  <a:lnTo>
                    <a:pt x="6202" y="12333"/>
                  </a:lnTo>
                  <a:lnTo>
                    <a:pt x="6202" y="15776"/>
                  </a:lnTo>
                  <a:lnTo>
                    <a:pt x="15491" y="25079"/>
                  </a:lnTo>
                  <a:lnTo>
                    <a:pt x="15491" y="21806"/>
                  </a:lnTo>
                  <a:lnTo>
                    <a:pt x="9432" y="15747"/>
                  </a:lnTo>
                  <a:lnTo>
                    <a:pt x="15748" y="15747"/>
                  </a:lnTo>
                  <a:lnTo>
                    <a:pt x="15748" y="9446"/>
                  </a:lnTo>
                  <a:lnTo>
                    <a:pt x="21807" y="15490"/>
                  </a:lnTo>
                  <a:lnTo>
                    <a:pt x="25080"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4444475" y="1498200"/>
              <a:ext cx="626625" cy="627000"/>
            </a:xfrm>
            <a:custGeom>
              <a:rect b="b" l="l" r="r" t="t"/>
              <a:pathLst>
                <a:path extrusionOk="0" h="25080" w="25065">
                  <a:moveTo>
                    <a:pt x="6145" y="0"/>
                  </a:moveTo>
                  <a:lnTo>
                    <a:pt x="6160" y="6173"/>
                  </a:lnTo>
                  <a:lnTo>
                    <a:pt x="6160" y="6173"/>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
            <p:cNvSpPr/>
            <p:nvPr/>
          </p:nvSpPr>
          <p:spPr>
            <a:xfrm>
              <a:off x="3912550" y="1498200"/>
              <a:ext cx="626975" cy="627000"/>
            </a:xfrm>
            <a:custGeom>
              <a:rect b="b" l="l" r="r" t="t"/>
              <a:pathLst>
                <a:path extrusionOk="0" h="25080" w="25079">
                  <a:moveTo>
                    <a:pt x="6145" y="0"/>
                  </a:moveTo>
                  <a:lnTo>
                    <a:pt x="6174" y="6173"/>
                  </a:lnTo>
                  <a:lnTo>
                    <a:pt x="1" y="6145"/>
                  </a:lnTo>
                  <a:lnTo>
                    <a:pt x="1" y="6145"/>
                  </a:lnTo>
                  <a:lnTo>
                    <a:pt x="6202" y="12333"/>
                  </a:lnTo>
                  <a:lnTo>
                    <a:pt x="6202" y="15776"/>
                  </a:lnTo>
                  <a:lnTo>
                    <a:pt x="15491" y="25079"/>
                  </a:lnTo>
                  <a:lnTo>
                    <a:pt x="15491" y="21806"/>
                  </a:lnTo>
                  <a:lnTo>
                    <a:pt x="9446"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
            <p:cNvSpPr/>
            <p:nvPr/>
          </p:nvSpPr>
          <p:spPr>
            <a:xfrm>
              <a:off x="33809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
            <p:cNvSpPr/>
            <p:nvPr/>
          </p:nvSpPr>
          <p:spPr>
            <a:xfrm>
              <a:off x="28494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33" y="15747"/>
                  </a:lnTo>
                  <a:lnTo>
                    <a:pt x="15733" y="9446"/>
                  </a:lnTo>
                  <a:lnTo>
                    <a:pt x="21792" y="15490"/>
                  </a:lnTo>
                  <a:lnTo>
                    <a:pt x="25065" y="15490"/>
                  </a:lnTo>
                  <a:lnTo>
                    <a:pt x="15776" y="6202"/>
                  </a:lnTo>
                  <a:lnTo>
                    <a:pt x="12318"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
            <p:cNvSpPr/>
            <p:nvPr/>
          </p:nvSpPr>
          <p:spPr>
            <a:xfrm>
              <a:off x="2317450" y="1498200"/>
              <a:ext cx="627000" cy="627000"/>
            </a:xfrm>
            <a:custGeom>
              <a:rect b="b" l="l" r="r" t="t"/>
              <a:pathLst>
                <a:path extrusionOk="0" h="25080" w="25080">
                  <a:moveTo>
                    <a:pt x="6145" y="0"/>
                  </a:moveTo>
                  <a:lnTo>
                    <a:pt x="6174" y="6173"/>
                  </a:lnTo>
                  <a:lnTo>
                    <a:pt x="1" y="6145"/>
                  </a:lnTo>
                  <a:lnTo>
                    <a:pt x="1" y="6145"/>
                  </a:lnTo>
                  <a:lnTo>
                    <a:pt x="6189" y="12333"/>
                  </a:lnTo>
                  <a:lnTo>
                    <a:pt x="6189" y="15776"/>
                  </a:lnTo>
                  <a:lnTo>
                    <a:pt x="15491" y="25079"/>
                  </a:lnTo>
                  <a:lnTo>
                    <a:pt x="15491" y="21806"/>
                  </a:lnTo>
                  <a:lnTo>
                    <a:pt x="9432" y="15747"/>
                  </a:lnTo>
                  <a:lnTo>
                    <a:pt x="15748" y="15747"/>
                  </a:lnTo>
                  <a:lnTo>
                    <a:pt x="15748" y="9446"/>
                  </a:lnTo>
                  <a:lnTo>
                    <a:pt x="21793" y="15490"/>
                  </a:lnTo>
                  <a:lnTo>
                    <a:pt x="25080" y="15490"/>
                  </a:lnTo>
                  <a:lnTo>
                    <a:pt x="15777"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
            <p:cNvSpPr/>
            <p:nvPr/>
          </p:nvSpPr>
          <p:spPr>
            <a:xfrm>
              <a:off x="1785875" y="1498200"/>
              <a:ext cx="626625" cy="627000"/>
            </a:xfrm>
            <a:custGeom>
              <a:rect b="b" l="l" r="r" t="t"/>
              <a:pathLst>
                <a:path extrusionOk="0" h="25080" w="25065">
                  <a:moveTo>
                    <a:pt x="6132" y="0"/>
                  </a:moveTo>
                  <a:lnTo>
                    <a:pt x="6160" y="6173"/>
                  </a:lnTo>
                  <a:lnTo>
                    <a:pt x="6160" y="6173"/>
                  </a:lnTo>
                  <a:lnTo>
                    <a:pt x="1" y="6145"/>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
            <p:cNvSpPr/>
            <p:nvPr/>
          </p:nvSpPr>
          <p:spPr>
            <a:xfrm>
              <a:off x="1253950" y="1498200"/>
              <a:ext cx="626975" cy="627000"/>
            </a:xfrm>
            <a:custGeom>
              <a:rect b="b" l="l" r="r" t="t"/>
              <a:pathLst>
                <a:path extrusionOk="0" h="25080" w="25079">
                  <a:moveTo>
                    <a:pt x="6145" y="0"/>
                  </a:moveTo>
                  <a:lnTo>
                    <a:pt x="6174" y="6173"/>
                  </a:lnTo>
                  <a:lnTo>
                    <a:pt x="1" y="6145"/>
                  </a:lnTo>
                  <a:lnTo>
                    <a:pt x="6203" y="12333"/>
                  </a:lnTo>
                  <a:lnTo>
                    <a:pt x="6203" y="15776"/>
                  </a:lnTo>
                  <a:lnTo>
                    <a:pt x="15491" y="25079"/>
                  </a:lnTo>
                  <a:lnTo>
                    <a:pt x="15491" y="21806"/>
                  </a:lnTo>
                  <a:lnTo>
                    <a:pt x="9432"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
            <p:cNvSpPr/>
            <p:nvPr/>
          </p:nvSpPr>
          <p:spPr>
            <a:xfrm>
              <a:off x="7223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
            <p:cNvSpPr/>
            <p:nvPr/>
          </p:nvSpPr>
          <p:spPr>
            <a:xfrm>
              <a:off x="541250" y="2006575"/>
              <a:ext cx="36450" cy="118625"/>
            </a:xfrm>
            <a:custGeom>
              <a:rect b="b" l="l" r="r" t="t"/>
              <a:pathLst>
                <a:path extrusionOk="0" h="4745" w="1458">
                  <a:moveTo>
                    <a:pt x="0" y="0"/>
                  </a:moveTo>
                  <a:lnTo>
                    <a:pt x="0" y="3272"/>
                  </a:lnTo>
                  <a:lnTo>
                    <a:pt x="1458" y="4744"/>
                  </a:lnTo>
                  <a:lnTo>
                    <a:pt x="1458" y="14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
            <p:cNvSpPr/>
            <p:nvPr/>
          </p:nvSpPr>
          <p:spPr>
            <a:xfrm>
              <a:off x="541250" y="1653225"/>
              <a:ext cx="276175" cy="238675"/>
            </a:xfrm>
            <a:custGeom>
              <a:rect b="b" l="l" r="r" t="t"/>
              <a:pathLst>
                <a:path extrusionOk="0" h="9547" w="11047">
                  <a:moveTo>
                    <a:pt x="0" y="1"/>
                  </a:moveTo>
                  <a:lnTo>
                    <a:pt x="0" y="9546"/>
                  </a:lnTo>
                  <a:lnTo>
                    <a:pt x="1715" y="9546"/>
                  </a:lnTo>
                  <a:lnTo>
                    <a:pt x="1715" y="3245"/>
                  </a:lnTo>
                  <a:lnTo>
                    <a:pt x="7774" y="9289"/>
                  </a:lnTo>
                  <a:lnTo>
                    <a:pt x="11047" y="9289"/>
                  </a:lnTo>
                  <a:lnTo>
                    <a:pt x="1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
            <p:cNvSpPr/>
            <p:nvPr/>
          </p:nvSpPr>
          <p:spPr>
            <a:xfrm>
              <a:off x="6918025" y="2406300"/>
              <a:ext cx="626625" cy="592325"/>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
            <p:cNvSpPr/>
            <p:nvPr/>
          </p:nvSpPr>
          <p:spPr>
            <a:xfrm>
              <a:off x="7440300" y="2406300"/>
              <a:ext cx="214750" cy="454450"/>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
            <p:cNvSpPr/>
            <p:nvPr/>
          </p:nvSpPr>
          <p:spPr>
            <a:xfrm>
              <a:off x="6367150" y="2406300"/>
              <a:ext cx="627000" cy="592325"/>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
            <p:cNvSpPr/>
            <p:nvPr/>
          </p:nvSpPr>
          <p:spPr>
            <a:xfrm>
              <a:off x="5850575" y="2406300"/>
              <a:ext cx="627000" cy="592325"/>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
            <p:cNvSpPr/>
            <p:nvPr/>
          </p:nvSpPr>
          <p:spPr>
            <a:xfrm>
              <a:off x="5319000" y="2406300"/>
              <a:ext cx="626625" cy="592325"/>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
            <p:cNvSpPr/>
            <p:nvPr/>
          </p:nvSpPr>
          <p:spPr>
            <a:xfrm>
              <a:off x="4787425" y="2406300"/>
              <a:ext cx="626625" cy="592325"/>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
            <p:cNvSpPr/>
            <p:nvPr/>
          </p:nvSpPr>
          <p:spPr>
            <a:xfrm>
              <a:off x="4255500" y="2406300"/>
              <a:ext cx="626975" cy="592325"/>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
            <p:cNvSpPr/>
            <p:nvPr/>
          </p:nvSpPr>
          <p:spPr>
            <a:xfrm>
              <a:off x="3723925" y="2406300"/>
              <a:ext cx="626625" cy="592325"/>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
            <p:cNvSpPr/>
            <p:nvPr/>
          </p:nvSpPr>
          <p:spPr>
            <a:xfrm>
              <a:off x="3191975" y="2406300"/>
              <a:ext cx="627000" cy="592325"/>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
            <p:cNvSpPr/>
            <p:nvPr/>
          </p:nvSpPr>
          <p:spPr>
            <a:xfrm>
              <a:off x="2660400" y="2406300"/>
              <a:ext cx="626625" cy="592325"/>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2128500" y="2406300"/>
              <a:ext cx="626950" cy="592325"/>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p:nvPr/>
          </p:nvSpPr>
          <p:spPr>
            <a:xfrm>
              <a:off x="1596900" y="2406300"/>
              <a:ext cx="626650" cy="592325"/>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
            <p:cNvSpPr/>
            <p:nvPr/>
          </p:nvSpPr>
          <p:spPr>
            <a:xfrm>
              <a:off x="1065325" y="2406300"/>
              <a:ext cx="626650" cy="592325"/>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541250" y="2406300"/>
              <a:ext cx="619125" cy="592325"/>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p:nvPr/>
          </p:nvSpPr>
          <p:spPr>
            <a:xfrm>
              <a:off x="541250" y="2706050"/>
              <a:ext cx="87200" cy="87525"/>
            </a:xfrm>
            <a:custGeom>
              <a:rect b="b" l="l" r="r" t="t"/>
              <a:pathLst>
                <a:path extrusionOk="0" h="3501" w="3488">
                  <a:moveTo>
                    <a:pt x="0" y="0"/>
                  </a:moveTo>
                  <a:lnTo>
                    <a:pt x="0" y="3272"/>
                  </a:lnTo>
                  <a:lnTo>
                    <a:pt x="215" y="3501"/>
                  </a:lnTo>
                  <a:lnTo>
                    <a:pt x="3487" y="350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
            <p:cNvSpPr/>
            <p:nvPr/>
          </p:nvSpPr>
          <p:spPr>
            <a:xfrm>
              <a:off x="7028425" y="1966550"/>
              <a:ext cx="626625" cy="626625"/>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7550700" y="2119800"/>
              <a:ext cx="104350" cy="104325"/>
            </a:xfrm>
            <a:custGeom>
              <a:rect b="b" l="l" r="r" t="t"/>
              <a:pathLst>
                <a:path extrusionOk="0" h="4173" w="4174">
                  <a:moveTo>
                    <a:pt x="1" y="0"/>
                  </a:moveTo>
                  <a:lnTo>
                    <a:pt x="4174" y="4173"/>
                  </a:lnTo>
                  <a:lnTo>
                    <a:pt x="4174" y="15"/>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
            <p:cNvSpPr/>
            <p:nvPr/>
          </p:nvSpPr>
          <p:spPr>
            <a:xfrm>
              <a:off x="6477550" y="1966550"/>
              <a:ext cx="626625" cy="626625"/>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
            <p:cNvSpPr/>
            <p:nvPr/>
          </p:nvSpPr>
          <p:spPr>
            <a:xfrm>
              <a:off x="5960975" y="1966550"/>
              <a:ext cx="626625" cy="626625"/>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5429400" y="1966550"/>
              <a:ext cx="626625" cy="626625"/>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
            <p:cNvSpPr/>
            <p:nvPr/>
          </p:nvSpPr>
          <p:spPr>
            <a:xfrm>
              <a:off x="4897450" y="1966550"/>
              <a:ext cx="627000" cy="626625"/>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
            <p:cNvSpPr/>
            <p:nvPr/>
          </p:nvSpPr>
          <p:spPr>
            <a:xfrm>
              <a:off x="4365875" y="1966550"/>
              <a:ext cx="626625" cy="626625"/>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
            <p:cNvSpPr/>
            <p:nvPr/>
          </p:nvSpPr>
          <p:spPr>
            <a:xfrm>
              <a:off x="3833975" y="1966550"/>
              <a:ext cx="626950" cy="626625"/>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
            <p:cNvSpPr/>
            <p:nvPr/>
          </p:nvSpPr>
          <p:spPr>
            <a:xfrm>
              <a:off x="3302375" y="1966550"/>
              <a:ext cx="626650" cy="626625"/>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
            <p:cNvSpPr/>
            <p:nvPr/>
          </p:nvSpPr>
          <p:spPr>
            <a:xfrm>
              <a:off x="2770800" y="1966550"/>
              <a:ext cx="626650" cy="626625"/>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a:off x="2238850" y="1966550"/>
              <a:ext cx="626650" cy="626625"/>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
            <p:cNvSpPr/>
            <p:nvPr/>
          </p:nvSpPr>
          <p:spPr>
            <a:xfrm>
              <a:off x="1707275" y="1966550"/>
              <a:ext cx="626650" cy="626625"/>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
            <p:cNvSpPr/>
            <p:nvPr/>
          </p:nvSpPr>
          <p:spPr>
            <a:xfrm>
              <a:off x="1175375" y="1966550"/>
              <a:ext cx="626950" cy="626625"/>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
            <p:cNvSpPr/>
            <p:nvPr/>
          </p:nvSpPr>
          <p:spPr>
            <a:xfrm>
              <a:off x="643800" y="1966550"/>
              <a:ext cx="626625" cy="626625"/>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
            <p:cNvSpPr/>
            <p:nvPr/>
          </p:nvSpPr>
          <p:spPr>
            <a:xfrm>
              <a:off x="541250" y="2155900"/>
              <a:ext cx="197600" cy="197550"/>
            </a:xfrm>
            <a:custGeom>
              <a:rect b="b" l="l" r="r" t="t"/>
              <a:pathLst>
                <a:path extrusionOk="0" h="7902" w="7904">
                  <a:moveTo>
                    <a:pt x="0" y="0"/>
                  </a:moveTo>
                  <a:lnTo>
                    <a:pt x="0" y="3272"/>
                  </a:lnTo>
                  <a:lnTo>
                    <a:pt x="4630" y="7902"/>
                  </a:lnTo>
                  <a:lnTo>
                    <a:pt x="7903" y="79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
            <p:cNvSpPr/>
            <p:nvPr/>
          </p:nvSpPr>
          <p:spPr>
            <a:xfrm>
              <a:off x="7004475" y="2876425"/>
              <a:ext cx="121850" cy="122200"/>
            </a:xfrm>
            <a:custGeom>
              <a:rect b="b" l="l" r="r" t="t"/>
              <a:pathLst>
                <a:path extrusionOk="0" h="4888" w="4874">
                  <a:moveTo>
                    <a:pt x="0" y="1"/>
                  </a:moveTo>
                  <a:lnTo>
                    <a:pt x="15" y="4888"/>
                  </a:lnTo>
                  <a:lnTo>
                    <a:pt x="4874"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
            <p:cNvSpPr/>
            <p:nvPr/>
          </p:nvSpPr>
          <p:spPr>
            <a:xfrm>
              <a:off x="7526750" y="2876425"/>
              <a:ext cx="122225" cy="122200"/>
            </a:xfrm>
            <a:custGeom>
              <a:rect b="b" l="l" r="r" t="t"/>
              <a:pathLst>
                <a:path extrusionOk="0" h="4888" w="4889">
                  <a:moveTo>
                    <a:pt x="1" y="1"/>
                  </a:moveTo>
                  <a:lnTo>
                    <a:pt x="30"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1"/>
            <p:cNvSpPr/>
            <p:nvPr/>
          </p:nvSpPr>
          <p:spPr>
            <a:xfrm>
              <a:off x="645360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
            <p:cNvSpPr/>
            <p:nvPr/>
          </p:nvSpPr>
          <p:spPr>
            <a:xfrm>
              <a:off x="5937025" y="2876425"/>
              <a:ext cx="122200" cy="122200"/>
            </a:xfrm>
            <a:custGeom>
              <a:rect b="b" l="l" r="r" t="t"/>
              <a:pathLst>
                <a:path extrusionOk="0" h="4888" w="4888">
                  <a:moveTo>
                    <a:pt x="1" y="1"/>
                  </a:moveTo>
                  <a:lnTo>
                    <a:pt x="29"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
            <p:cNvSpPr/>
            <p:nvPr/>
          </p:nvSpPr>
          <p:spPr>
            <a:xfrm>
              <a:off x="54054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
            <p:cNvSpPr/>
            <p:nvPr/>
          </p:nvSpPr>
          <p:spPr>
            <a:xfrm>
              <a:off x="48735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
            <p:cNvSpPr/>
            <p:nvPr/>
          </p:nvSpPr>
          <p:spPr>
            <a:xfrm>
              <a:off x="4341950" y="2876425"/>
              <a:ext cx="121850" cy="122200"/>
            </a:xfrm>
            <a:custGeom>
              <a:rect b="b" l="l" r="r" t="t"/>
              <a:pathLst>
                <a:path extrusionOk="0" h="4888" w="4874">
                  <a:moveTo>
                    <a:pt x="1" y="1"/>
                  </a:moveTo>
                  <a:lnTo>
                    <a:pt x="15" y="4888"/>
                  </a:lnTo>
                  <a:lnTo>
                    <a:pt x="4873"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
            <p:cNvSpPr/>
            <p:nvPr/>
          </p:nvSpPr>
          <p:spPr>
            <a:xfrm>
              <a:off x="38100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
            <p:cNvSpPr/>
            <p:nvPr/>
          </p:nvSpPr>
          <p:spPr>
            <a:xfrm>
              <a:off x="3278425"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
            <p:cNvSpPr/>
            <p:nvPr/>
          </p:nvSpPr>
          <p:spPr>
            <a:xfrm>
              <a:off x="27468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
            <p:cNvSpPr/>
            <p:nvPr/>
          </p:nvSpPr>
          <p:spPr>
            <a:xfrm>
              <a:off x="22149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
            <p:cNvSpPr/>
            <p:nvPr/>
          </p:nvSpPr>
          <p:spPr>
            <a:xfrm>
              <a:off x="1683375" y="2876425"/>
              <a:ext cx="121825" cy="122200"/>
            </a:xfrm>
            <a:custGeom>
              <a:rect b="b" l="l" r="r" t="t"/>
              <a:pathLst>
                <a:path extrusionOk="0" h="4888" w="4873">
                  <a:moveTo>
                    <a:pt x="0" y="1"/>
                  </a:moveTo>
                  <a:lnTo>
                    <a:pt x="14" y="4888"/>
                  </a:lnTo>
                  <a:lnTo>
                    <a:pt x="4872"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1"/>
            <p:cNvSpPr/>
            <p:nvPr/>
          </p:nvSpPr>
          <p:spPr>
            <a:xfrm>
              <a:off x="11514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
            <p:cNvSpPr/>
            <p:nvPr/>
          </p:nvSpPr>
          <p:spPr>
            <a:xfrm>
              <a:off x="619850" y="2876425"/>
              <a:ext cx="121850" cy="122200"/>
            </a:xfrm>
            <a:custGeom>
              <a:rect b="b" l="l" r="r" t="t"/>
              <a:pathLst>
                <a:path extrusionOk="0" h="4888" w="4874">
                  <a:moveTo>
                    <a:pt x="0" y="1"/>
                  </a:moveTo>
                  <a:lnTo>
                    <a:pt x="15" y="4888"/>
                  </a:lnTo>
                  <a:lnTo>
                    <a:pt x="4873"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3" name="Google Shape;943;p11"/>
          <p:cNvSpPr/>
          <p:nvPr/>
        </p:nvSpPr>
        <p:spPr>
          <a:xfrm>
            <a:off x="3602134" y="312898"/>
            <a:ext cx="5211600" cy="29298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
          <p:cNvSpPr txBox="1"/>
          <p:nvPr>
            <p:ph hasCustomPrompt="1" type="title"/>
          </p:nvPr>
        </p:nvSpPr>
        <p:spPr>
          <a:xfrm>
            <a:off x="4195373" y="879475"/>
            <a:ext cx="4025100" cy="11673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45" name="Google Shape;945;p11"/>
          <p:cNvSpPr txBox="1"/>
          <p:nvPr>
            <p:ph idx="1" type="subTitle"/>
          </p:nvPr>
        </p:nvSpPr>
        <p:spPr>
          <a:xfrm>
            <a:off x="4907573" y="2051500"/>
            <a:ext cx="2600700" cy="624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946" name="Shape 94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947" name="Shape 947"/>
        <p:cNvGrpSpPr/>
        <p:nvPr/>
      </p:nvGrpSpPr>
      <p:grpSpPr>
        <a:xfrm>
          <a:off x="0" y="0"/>
          <a:ext cx="0" cy="0"/>
          <a:chOff x="0" y="0"/>
          <a:chExt cx="0" cy="0"/>
        </a:xfrm>
      </p:grpSpPr>
      <p:sp>
        <p:nvSpPr>
          <p:cNvPr id="948" name="Google Shape;948;p13"/>
          <p:cNvSpPr/>
          <p:nvPr/>
        </p:nvSpPr>
        <p:spPr>
          <a:xfrm>
            <a:off x="349800" y="309875"/>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9" name="Google Shape;949;p13"/>
          <p:cNvGrpSpPr/>
          <p:nvPr/>
        </p:nvGrpSpPr>
        <p:grpSpPr>
          <a:xfrm flipH="1">
            <a:off x="8786768" y="317840"/>
            <a:ext cx="369970" cy="4484681"/>
            <a:chOff x="338863" y="317840"/>
            <a:chExt cx="369970" cy="4484681"/>
          </a:xfrm>
        </p:grpSpPr>
        <p:sp>
          <p:nvSpPr>
            <p:cNvPr id="950" name="Google Shape;950;p13"/>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3"/>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3"/>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3"/>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3"/>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3"/>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3"/>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3"/>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3"/>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3"/>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3"/>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3"/>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3"/>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3"/>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4" name="Google Shape;964;p13"/>
          <p:cNvSpPr txBox="1"/>
          <p:nvPr>
            <p:ph type="title"/>
          </p:nvPr>
        </p:nvSpPr>
        <p:spPr>
          <a:xfrm>
            <a:off x="720000" y="1742775"/>
            <a:ext cx="2179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5" name="Google Shape;965;p13"/>
          <p:cNvSpPr txBox="1"/>
          <p:nvPr>
            <p:ph hasCustomPrompt="1" idx="2" type="title"/>
          </p:nvPr>
        </p:nvSpPr>
        <p:spPr>
          <a:xfrm>
            <a:off x="720000" y="13013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6" name="Google Shape;966;p13"/>
          <p:cNvSpPr txBox="1"/>
          <p:nvPr>
            <p:ph idx="1" type="subTitle"/>
          </p:nvPr>
        </p:nvSpPr>
        <p:spPr>
          <a:xfrm>
            <a:off x="720000" y="2188940"/>
            <a:ext cx="217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67" name="Google Shape;967;p13"/>
          <p:cNvSpPr txBox="1"/>
          <p:nvPr>
            <p:ph idx="3" type="title"/>
          </p:nvPr>
        </p:nvSpPr>
        <p:spPr>
          <a:xfrm>
            <a:off x="3403800" y="1742775"/>
            <a:ext cx="2179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8" name="Google Shape;968;p13"/>
          <p:cNvSpPr txBox="1"/>
          <p:nvPr>
            <p:ph hasCustomPrompt="1" idx="4" type="title"/>
          </p:nvPr>
        </p:nvSpPr>
        <p:spPr>
          <a:xfrm>
            <a:off x="3403800" y="13013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9" name="Google Shape;969;p13"/>
          <p:cNvSpPr txBox="1"/>
          <p:nvPr>
            <p:ph idx="5" type="subTitle"/>
          </p:nvPr>
        </p:nvSpPr>
        <p:spPr>
          <a:xfrm>
            <a:off x="3403800" y="2188940"/>
            <a:ext cx="217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70" name="Google Shape;970;p13"/>
          <p:cNvSpPr txBox="1"/>
          <p:nvPr>
            <p:ph idx="6" type="title"/>
          </p:nvPr>
        </p:nvSpPr>
        <p:spPr>
          <a:xfrm>
            <a:off x="6087600" y="1742775"/>
            <a:ext cx="2179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1" name="Google Shape;971;p13"/>
          <p:cNvSpPr txBox="1"/>
          <p:nvPr>
            <p:ph hasCustomPrompt="1" idx="7" type="title"/>
          </p:nvPr>
        </p:nvSpPr>
        <p:spPr>
          <a:xfrm>
            <a:off x="6087600" y="13013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2" name="Google Shape;972;p13"/>
          <p:cNvSpPr txBox="1"/>
          <p:nvPr>
            <p:ph idx="8" type="subTitle"/>
          </p:nvPr>
        </p:nvSpPr>
        <p:spPr>
          <a:xfrm>
            <a:off x="6087600" y="2188940"/>
            <a:ext cx="217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73" name="Google Shape;973;p13"/>
          <p:cNvSpPr txBox="1"/>
          <p:nvPr>
            <p:ph idx="9" type="title"/>
          </p:nvPr>
        </p:nvSpPr>
        <p:spPr>
          <a:xfrm>
            <a:off x="720000" y="3532175"/>
            <a:ext cx="2179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4" name="Google Shape;974;p13"/>
          <p:cNvSpPr txBox="1"/>
          <p:nvPr>
            <p:ph hasCustomPrompt="1" idx="13" type="title"/>
          </p:nvPr>
        </p:nvSpPr>
        <p:spPr>
          <a:xfrm>
            <a:off x="720000" y="3080427"/>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5" name="Google Shape;975;p13"/>
          <p:cNvSpPr txBox="1"/>
          <p:nvPr>
            <p:ph idx="14" type="subTitle"/>
          </p:nvPr>
        </p:nvSpPr>
        <p:spPr>
          <a:xfrm>
            <a:off x="720000" y="3977438"/>
            <a:ext cx="217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76" name="Google Shape;976;p13"/>
          <p:cNvSpPr txBox="1"/>
          <p:nvPr>
            <p:ph idx="15" type="title"/>
          </p:nvPr>
        </p:nvSpPr>
        <p:spPr>
          <a:xfrm>
            <a:off x="3403800" y="3532175"/>
            <a:ext cx="2179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7" name="Google Shape;977;p13"/>
          <p:cNvSpPr txBox="1"/>
          <p:nvPr>
            <p:ph hasCustomPrompt="1" idx="16" type="title"/>
          </p:nvPr>
        </p:nvSpPr>
        <p:spPr>
          <a:xfrm>
            <a:off x="3403800" y="3080427"/>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8" name="Google Shape;978;p13"/>
          <p:cNvSpPr txBox="1"/>
          <p:nvPr>
            <p:ph idx="17" type="subTitle"/>
          </p:nvPr>
        </p:nvSpPr>
        <p:spPr>
          <a:xfrm>
            <a:off x="3403800" y="3977438"/>
            <a:ext cx="217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79" name="Google Shape;979;p13"/>
          <p:cNvSpPr txBox="1"/>
          <p:nvPr>
            <p:ph idx="18" type="title"/>
          </p:nvPr>
        </p:nvSpPr>
        <p:spPr>
          <a:xfrm>
            <a:off x="6087600" y="3532175"/>
            <a:ext cx="2179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0" name="Google Shape;980;p13"/>
          <p:cNvSpPr txBox="1"/>
          <p:nvPr>
            <p:ph hasCustomPrompt="1" idx="19" type="title"/>
          </p:nvPr>
        </p:nvSpPr>
        <p:spPr>
          <a:xfrm>
            <a:off x="6087600" y="3080427"/>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1" name="Google Shape;981;p13"/>
          <p:cNvSpPr txBox="1"/>
          <p:nvPr>
            <p:ph idx="20" type="subTitle"/>
          </p:nvPr>
        </p:nvSpPr>
        <p:spPr>
          <a:xfrm>
            <a:off x="6087600" y="3977438"/>
            <a:ext cx="217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82" name="Google Shape;982;p13"/>
          <p:cNvSpPr txBox="1"/>
          <p:nvPr>
            <p:ph idx="21"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83" name="Shape 983"/>
        <p:cNvGrpSpPr/>
        <p:nvPr/>
      </p:nvGrpSpPr>
      <p:grpSpPr>
        <a:xfrm>
          <a:off x="0" y="0"/>
          <a:ext cx="0" cy="0"/>
          <a:chOff x="0" y="0"/>
          <a:chExt cx="0" cy="0"/>
        </a:xfrm>
      </p:grpSpPr>
      <p:grpSp>
        <p:nvGrpSpPr>
          <p:cNvPr id="984" name="Google Shape;984;p14"/>
          <p:cNvGrpSpPr/>
          <p:nvPr/>
        </p:nvGrpSpPr>
        <p:grpSpPr>
          <a:xfrm>
            <a:off x="330301" y="306624"/>
            <a:ext cx="5240061" cy="1868946"/>
            <a:chOff x="533400" y="457200"/>
            <a:chExt cx="7138075" cy="2575725"/>
          </a:xfrm>
        </p:grpSpPr>
        <p:sp>
          <p:nvSpPr>
            <p:cNvPr id="985" name="Google Shape;985;p14"/>
            <p:cNvSpPr/>
            <p:nvPr/>
          </p:nvSpPr>
          <p:spPr>
            <a:xfrm>
              <a:off x="7655025" y="1116650"/>
              <a:ext cx="16450" cy="98300"/>
            </a:xfrm>
            <a:custGeom>
              <a:rect b="b" l="l" r="r" t="t"/>
              <a:pathLst>
                <a:path extrusionOk="0" h="3932" w="658">
                  <a:moveTo>
                    <a:pt x="1" y="1"/>
                  </a:moveTo>
                  <a:lnTo>
                    <a:pt x="1" y="3274"/>
                  </a:lnTo>
                  <a:lnTo>
                    <a:pt x="658" y="3931"/>
                  </a:lnTo>
                  <a:lnTo>
                    <a:pt x="658" y="6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4"/>
            <p:cNvSpPr/>
            <p:nvPr/>
          </p:nvSpPr>
          <p:spPr>
            <a:xfrm>
              <a:off x="7270625" y="2998600"/>
              <a:ext cx="34675" cy="34325"/>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4"/>
            <p:cNvSpPr/>
            <p:nvPr/>
          </p:nvSpPr>
          <p:spPr>
            <a:xfrm>
              <a:off x="671977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4"/>
            <p:cNvSpPr/>
            <p:nvPr/>
          </p:nvSpPr>
          <p:spPr>
            <a:xfrm>
              <a:off x="62032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4"/>
            <p:cNvSpPr/>
            <p:nvPr/>
          </p:nvSpPr>
          <p:spPr>
            <a:xfrm>
              <a:off x="567162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4"/>
            <p:cNvSpPr/>
            <p:nvPr/>
          </p:nvSpPr>
          <p:spPr>
            <a:xfrm>
              <a:off x="5140050"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4"/>
            <p:cNvSpPr/>
            <p:nvPr/>
          </p:nvSpPr>
          <p:spPr>
            <a:xfrm>
              <a:off x="46081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4"/>
            <p:cNvSpPr/>
            <p:nvPr/>
          </p:nvSpPr>
          <p:spPr>
            <a:xfrm>
              <a:off x="4076525"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4"/>
            <p:cNvSpPr/>
            <p:nvPr/>
          </p:nvSpPr>
          <p:spPr>
            <a:xfrm>
              <a:off x="35446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4"/>
            <p:cNvSpPr/>
            <p:nvPr/>
          </p:nvSpPr>
          <p:spPr>
            <a:xfrm>
              <a:off x="30130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4"/>
            <p:cNvSpPr/>
            <p:nvPr/>
          </p:nvSpPr>
          <p:spPr>
            <a:xfrm>
              <a:off x="2481075" y="2998600"/>
              <a:ext cx="34700" cy="34325"/>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4"/>
            <p:cNvSpPr/>
            <p:nvPr/>
          </p:nvSpPr>
          <p:spPr>
            <a:xfrm>
              <a:off x="19495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4"/>
            <p:cNvSpPr/>
            <p:nvPr/>
          </p:nvSpPr>
          <p:spPr>
            <a:xfrm>
              <a:off x="14179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4"/>
            <p:cNvSpPr/>
            <p:nvPr/>
          </p:nvSpPr>
          <p:spPr>
            <a:xfrm>
              <a:off x="533400" y="2559925"/>
              <a:ext cx="7875" cy="7525"/>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4"/>
            <p:cNvSpPr/>
            <p:nvPr/>
          </p:nvSpPr>
          <p:spPr>
            <a:xfrm>
              <a:off x="886000" y="2998600"/>
              <a:ext cx="34675" cy="34325"/>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4"/>
            <p:cNvSpPr/>
            <p:nvPr/>
          </p:nvSpPr>
          <p:spPr>
            <a:xfrm>
              <a:off x="7329575" y="457200"/>
              <a:ext cx="155775" cy="73600"/>
            </a:xfrm>
            <a:custGeom>
              <a:rect b="b" l="l" r="r" t="t"/>
              <a:pathLst>
                <a:path extrusionOk="0" h="2944" w="6231">
                  <a:moveTo>
                    <a:pt x="0" y="0"/>
                  </a:moveTo>
                  <a:lnTo>
                    <a:pt x="2959" y="2944"/>
                  </a:lnTo>
                  <a:lnTo>
                    <a:pt x="6230"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4"/>
            <p:cNvSpPr/>
            <p:nvPr/>
          </p:nvSpPr>
          <p:spPr>
            <a:xfrm>
              <a:off x="7013425" y="457200"/>
              <a:ext cx="238650" cy="313325"/>
            </a:xfrm>
            <a:custGeom>
              <a:rect b="b" l="l" r="r" t="t"/>
              <a:pathLst>
                <a:path extrusionOk="0" h="12533" w="9546">
                  <a:moveTo>
                    <a:pt x="0" y="0"/>
                  </a:moveTo>
                  <a:lnTo>
                    <a:pt x="0" y="3244"/>
                  </a:lnTo>
                  <a:lnTo>
                    <a:pt x="9289" y="12533"/>
                  </a:lnTo>
                  <a:lnTo>
                    <a:pt x="9289" y="9260"/>
                  </a:lnTo>
                  <a:lnTo>
                    <a:pt x="3243"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4"/>
            <p:cNvSpPr/>
            <p:nvPr/>
          </p:nvSpPr>
          <p:spPr>
            <a:xfrm>
              <a:off x="7535700" y="457200"/>
              <a:ext cx="119350" cy="200450"/>
            </a:xfrm>
            <a:custGeom>
              <a:rect b="b" l="l" r="r" t="t"/>
              <a:pathLst>
                <a:path extrusionOk="0" h="8018" w="4774">
                  <a:moveTo>
                    <a:pt x="1" y="0"/>
                  </a:moveTo>
                  <a:lnTo>
                    <a:pt x="1" y="3244"/>
                  </a:lnTo>
                  <a:lnTo>
                    <a:pt x="4774" y="8017"/>
                  </a:lnTo>
                  <a:lnTo>
                    <a:pt x="4774" y="4744"/>
                  </a:lnTo>
                  <a:lnTo>
                    <a:pt x="3244" y="3201"/>
                  </a:lnTo>
                  <a:lnTo>
                    <a:pt x="4774" y="3201"/>
                  </a:lnTo>
                  <a:lnTo>
                    <a:pt x="4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4"/>
            <p:cNvSpPr/>
            <p:nvPr/>
          </p:nvSpPr>
          <p:spPr>
            <a:xfrm>
              <a:off x="6462550"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4"/>
            <p:cNvSpPr/>
            <p:nvPr/>
          </p:nvSpPr>
          <p:spPr>
            <a:xfrm>
              <a:off x="6779075"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4"/>
            <p:cNvSpPr/>
            <p:nvPr/>
          </p:nvSpPr>
          <p:spPr>
            <a:xfrm>
              <a:off x="5945975"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4"/>
            <p:cNvSpPr/>
            <p:nvPr/>
          </p:nvSpPr>
          <p:spPr>
            <a:xfrm>
              <a:off x="62625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4"/>
            <p:cNvSpPr/>
            <p:nvPr/>
          </p:nvSpPr>
          <p:spPr>
            <a:xfrm>
              <a:off x="5414400"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4"/>
            <p:cNvSpPr/>
            <p:nvPr/>
          </p:nvSpPr>
          <p:spPr>
            <a:xfrm>
              <a:off x="5730550" y="457200"/>
              <a:ext cx="155775" cy="73600"/>
            </a:xfrm>
            <a:custGeom>
              <a:rect b="b" l="l" r="r" t="t"/>
              <a:pathLst>
                <a:path extrusionOk="0" h="2944" w="6231">
                  <a:moveTo>
                    <a:pt x="0"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4"/>
            <p:cNvSpPr/>
            <p:nvPr/>
          </p:nvSpPr>
          <p:spPr>
            <a:xfrm>
              <a:off x="5198975" y="457200"/>
              <a:ext cx="155425" cy="73600"/>
            </a:xfrm>
            <a:custGeom>
              <a:rect b="b" l="l" r="r" t="t"/>
              <a:pathLst>
                <a:path extrusionOk="0" h="2944" w="6217">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4"/>
            <p:cNvSpPr/>
            <p:nvPr/>
          </p:nvSpPr>
          <p:spPr>
            <a:xfrm>
              <a:off x="4882450" y="457200"/>
              <a:ext cx="239050" cy="313325"/>
            </a:xfrm>
            <a:custGeom>
              <a:rect b="b" l="l" r="r" t="t"/>
              <a:pathLst>
                <a:path extrusionOk="0" h="12533" w="9562">
                  <a:moveTo>
                    <a:pt x="1" y="0"/>
                  </a:moveTo>
                  <a:lnTo>
                    <a:pt x="1" y="3244"/>
                  </a:lnTo>
                  <a:lnTo>
                    <a:pt x="9304" y="12533"/>
                  </a:lnTo>
                  <a:lnTo>
                    <a:pt x="9304"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4"/>
            <p:cNvSpPr/>
            <p:nvPr/>
          </p:nvSpPr>
          <p:spPr>
            <a:xfrm>
              <a:off x="43508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4"/>
            <p:cNvSpPr/>
            <p:nvPr/>
          </p:nvSpPr>
          <p:spPr>
            <a:xfrm>
              <a:off x="4667050" y="457200"/>
              <a:ext cx="155775" cy="73600"/>
            </a:xfrm>
            <a:custGeom>
              <a:rect b="b" l="l" r="r" t="t"/>
              <a:pathLst>
                <a:path extrusionOk="0" h="2944" w="6231">
                  <a:moveTo>
                    <a:pt x="1" y="0"/>
                  </a:moveTo>
                  <a:lnTo>
                    <a:pt x="2958"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4"/>
            <p:cNvSpPr/>
            <p:nvPr/>
          </p:nvSpPr>
          <p:spPr>
            <a:xfrm>
              <a:off x="4135475" y="457200"/>
              <a:ext cx="155775" cy="73600"/>
            </a:xfrm>
            <a:custGeom>
              <a:rect b="b" l="l" r="r" t="t"/>
              <a:pathLst>
                <a:path extrusionOk="0" h="2944" w="6231">
                  <a:moveTo>
                    <a:pt x="1" y="0"/>
                  </a:moveTo>
                  <a:lnTo>
                    <a:pt x="2944"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4"/>
            <p:cNvSpPr/>
            <p:nvPr/>
          </p:nvSpPr>
          <p:spPr>
            <a:xfrm>
              <a:off x="38189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4"/>
            <p:cNvSpPr/>
            <p:nvPr/>
          </p:nvSpPr>
          <p:spPr>
            <a:xfrm>
              <a:off x="3287375" y="457200"/>
              <a:ext cx="239025" cy="313325"/>
            </a:xfrm>
            <a:custGeom>
              <a:rect b="b" l="l" r="r" t="t"/>
              <a:pathLst>
                <a:path extrusionOk="0" h="12533" w="9561">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4"/>
            <p:cNvSpPr/>
            <p:nvPr/>
          </p:nvSpPr>
          <p:spPr>
            <a:xfrm>
              <a:off x="36039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4"/>
            <p:cNvSpPr/>
            <p:nvPr/>
          </p:nvSpPr>
          <p:spPr>
            <a:xfrm>
              <a:off x="3071950" y="457200"/>
              <a:ext cx="155775" cy="73600"/>
            </a:xfrm>
            <a:custGeom>
              <a:rect b="b" l="l" r="r" t="t"/>
              <a:pathLst>
                <a:path extrusionOk="0" h="2944" w="6231">
                  <a:moveTo>
                    <a:pt x="1"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4"/>
            <p:cNvSpPr/>
            <p:nvPr/>
          </p:nvSpPr>
          <p:spPr>
            <a:xfrm>
              <a:off x="2755800" y="457200"/>
              <a:ext cx="238675" cy="313325"/>
            </a:xfrm>
            <a:custGeom>
              <a:rect b="b" l="l" r="r" t="t"/>
              <a:pathLst>
                <a:path extrusionOk="0" h="12533" w="9547">
                  <a:moveTo>
                    <a:pt x="1" y="0"/>
                  </a:moveTo>
                  <a:lnTo>
                    <a:pt x="1" y="3244"/>
                  </a:lnTo>
                  <a:lnTo>
                    <a:pt x="9289" y="12533"/>
                  </a:lnTo>
                  <a:lnTo>
                    <a:pt x="9289" y="9260"/>
                  </a:lnTo>
                  <a:lnTo>
                    <a:pt x="3230"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4"/>
            <p:cNvSpPr/>
            <p:nvPr/>
          </p:nvSpPr>
          <p:spPr>
            <a:xfrm>
              <a:off x="2540375" y="457200"/>
              <a:ext cx="155450" cy="73600"/>
            </a:xfrm>
            <a:custGeom>
              <a:rect b="b" l="l" r="r" t="t"/>
              <a:pathLst>
                <a:path extrusionOk="0" h="2944" w="6218">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4"/>
            <p:cNvSpPr/>
            <p:nvPr/>
          </p:nvSpPr>
          <p:spPr>
            <a:xfrm>
              <a:off x="2223850" y="457200"/>
              <a:ext cx="239050" cy="313325"/>
            </a:xfrm>
            <a:custGeom>
              <a:rect b="b" l="l" r="r" t="t"/>
              <a:pathLst>
                <a:path extrusionOk="0" h="12533" w="9562">
                  <a:moveTo>
                    <a:pt x="1" y="0"/>
                  </a:moveTo>
                  <a:lnTo>
                    <a:pt x="1" y="3244"/>
                  </a:lnTo>
                  <a:lnTo>
                    <a:pt x="9289" y="12533"/>
                  </a:lnTo>
                  <a:lnTo>
                    <a:pt x="9289"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4"/>
            <p:cNvSpPr/>
            <p:nvPr/>
          </p:nvSpPr>
          <p:spPr>
            <a:xfrm>
              <a:off x="16922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4"/>
            <p:cNvSpPr/>
            <p:nvPr/>
          </p:nvSpPr>
          <p:spPr>
            <a:xfrm>
              <a:off x="2008450" y="457200"/>
              <a:ext cx="155775" cy="73600"/>
            </a:xfrm>
            <a:custGeom>
              <a:rect b="b" l="l" r="r" t="t"/>
              <a:pathLst>
                <a:path extrusionOk="0" h="2944" w="6231">
                  <a:moveTo>
                    <a:pt x="1" y="0"/>
                  </a:moveTo>
                  <a:lnTo>
                    <a:pt x="2958"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4"/>
            <p:cNvSpPr/>
            <p:nvPr/>
          </p:nvSpPr>
          <p:spPr>
            <a:xfrm>
              <a:off x="1476875" y="457200"/>
              <a:ext cx="155425" cy="73600"/>
            </a:xfrm>
            <a:custGeom>
              <a:rect b="b" l="l" r="r" t="t"/>
              <a:pathLst>
                <a:path extrusionOk="0" h="2944" w="6217">
                  <a:moveTo>
                    <a:pt x="1"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4"/>
            <p:cNvSpPr/>
            <p:nvPr/>
          </p:nvSpPr>
          <p:spPr>
            <a:xfrm>
              <a:off x="11603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4"/>
            <p:cNvSpPr/>
            <p:nvPr/>
          </p:nvSpPr>
          <p:spPr>
            <a:xfrm>
              <a:off x="628775"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4"/>
            <p:cNvSpPr/>
            <p:nvPr/>
          </p:nvSpPr>
          <p:spPr>
            <a:xfrm>
              <a:off x="944925" y="457200"/>
              <a:ext cx="155800" cy="73600"/>
            </a:xfrm>
            <a:custGeom>
              <a:rect b="b" l="l" r="r" t="t"/>
              <a:pathLst>
                <a:path extrusionOk="0" h="2944" w="6232">
                  <a:moveTo>
                    <a:pt x="1" y="0"/>
                  </a:moveTo>
                  <a:lnTo>
                    <a:pt x="2959"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4"/>
            <p:cNvSpPr/>
            <p:nvPr/>
          </p:nvSpPr>
          <p:spPr>
            <a:xfrm>
              <a:off x="541250" y="502925"/>
              <a:ext cx="27875" cy="27875"/>
            </a:xfrm>
            <a:custGeom>
              <a:rect b="b" l="l" r="r" t="t"/>
              <a:pathLst>
                <a:path extrusionOk="0" h="1115" w="1115">
                  <a:moveTo>
                    <a:pt x="0" y="0"/>
                  </a:moveTo>
                  <a:lnTo>
                    <a:pt x="0" y="1115"/>
                  </a:lnTo>
                  <a:lnTo>
                    <a:pt x="1115" y="11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4"/>
            <p:cNvSpPr/>
            <p:nvPr/>
          </p:nvSpPr>
          <p:spPr>
            <a:xfrm>
              <a:off x="7174175" y="1028050"/>
              <a:ext cx="480875" cy="627000"/>
            </a:xfrm>
            <a:custGeom>
              <a:rect b="b" l="l" r="r" t="t"/>
              <a:pathLst>
                <a:path extrusionOk="0" h="25080" w="19235">
                  <a:moveTo>
                    <a:pt x="6130" y="1"/>
                  </a:moveTo>
                  <a:lnTo>
                    <a:pt x="6159" y="6174"/>
                  </a:lnTo>
                  <a:lnTo>
                    <a:pt x="1" y="6146"/>
                  </a:lnTo>
                  <a:lnTo>
                    <a:pt x="6187" y="12334"/>
                  </a:lnTo>
                  <a:lnTo>
                    <a:pt x="6187" y="15777"/>
                  </a:lnTo>
                  <a:lnTo>
                    <a:pt x="15476" y="25080"/>
                  </a:lnTo>
                  <a:lnTo>
                    <a:pt x="15476" y="21807"/>
                  </a:lnTo>
                  <a:lnTo>
                    <a:pt x="9432" y="15748"/>
                  </a:lnTo>
                  <a:lnTo>
                    <a:pt x="15748" y="15748"/>
                  </a:lnTo>
                  <a:lnTo>
                    <a:pt x="15748" y="9432"/>
                  </a:lnTo>
                  <a:lnTo>
                    <a:pt x="19235" y="12934"/>
                  </a:lnTo>
                  <a:lnTo>
                    <a:pt x="19235" y="966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4"/>
            <p:cNvSpPr/>
            <p:nvPr/>
          </p:nvSpPr>
          <p:spPr>
            <a:xfrm>
              <a:off x="6623300" y="1028050"/>
              <a:ext cx="626650" cy="627000"/>
            </a:xfrm>
            <a:custGeom>
              <a:rect b="b" l="l" r="r" t="t"/>
              <a:pathLst>
                <a:path extrusionOk="0" h="25080" w="25066">
                  <a:moveTo>
                    <a:pt x="6145" y="1"/>
                  </a:moveTo>
                  <a:lnTo>
                    <a:pt x="6159" y="6174"/>
                  </a:lnTo>
                  <a:lnTo>
                    <a:pt x="1" y="6146"/>
                  </a:lnTo>
                  <a:lnTo>
                    <a:pt x="6188" y="12334"/>
                  </a:lnTo>
                  <a:lnTo>
                    <a:pt x="6188" y="15777"/>
                  </a:lnTo>
                  <a:lnTo>
                    <a:pt x="15491" y="25080"/>
                  </a:lnTo>
                  <a:lnTo>
                    <a:pt x="15491" y="21807"/>
                  </a:lnTo>
                  <a:lnTo>
                    <a:pt x="9432" y="15748"/>
                  </a:lnTo>
                  <a:lnTo>
                    <a:pt x="15748" y="15748"/>
                  </a:lnTo>
                  <a:lnTo>
                    <a:pt x="15748" y="9432"/>
                  </a:lnTo>
                  <a:lnTo>
                    <a:pt x="21792" y="15491"/>
                  </a:lnTo>
                  <a:lnTo>
                    <a:pt x="25065"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4"/>
            <p:cNvSpPr/>
            <p:nvPr/>
          </p:nvSpPr>
          <p:spPr>
            <a:xfrm>
              <a:off x="61067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4"/>
            <p:cNvSpPr/>
            <p:nvPr/>
          </p:nvSpPr>
          <p:spPr>
            <a:xfrm>
              <a:off x="5575150" y="1028050"/>
              <a:ext cx="626650" cy="627000"/>
            </a:xfrm>
            <a:custGeom>
              <a:rect b="b" l="l" r="r" t="t"/>
              <a:pathLst>
                <a:path extrusionOk="0" h="25080" w="25066">
                  <a:moveTo>
                    <a:pt x="6131" y="1"/>
                  </a:moveTo>
                  <a:lnTo>
                    <a:pt x="6159" y="6174"/>
                  </a:lnTo>
                  <a:lnTo>
                    <a:pt x="1" y="6146"/>
                  </a:lnTo>
                  <a:lnTo>
                    <a:pt x="6188" y="12334"/>
                  </a:lnTo>
                  <a:lnTo>
                    <a:pt x="6188" y="15777"/>
                  </a:lnTo>
                  <a:lnTo>
                    <a:pt x="15476" y="25080"/>
                  </a:lnTo>
                  <a:lnTo>
                    <a:pt x="15476" y="21807"/>
                  </a:lnTo>
                  <a:lnTo>
                    <a:pt x="9432" y="15748"/>
                  </a:lnTo>
                  <a:lnTo>
                    <a:pt x="15748" y="15748"/>
                  </a:lnTo>
                  <a:lnTo>
                    <a:pt x="15748" y="9432"/>
                  </a:lnTo>
                  <a:lnTo>
                    <a:pt x="21792" y="15491"/>
                  </a:lnTo>
                  <a:lnTo>
                    <a:pt x="25065" y="15491"/>
                  </a:lnTo>
                  <a:lnTo>
                    <a:pt x="15777" y="6189"/>
                  </a:lnTo>
                  <a:lnTo>
                    <a:pt x="12332"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4"/>
            <p:cNvSpPr/>
            <p:nvPr/>
          </p:nvSpPr>
          <p:spPr>
            <a:xfrm>
              <a:off x="5043225" y="1028050"/>
              <a:ext cx="627000" cy="627000"/>
            </a:xfrm>
            <a:custGeom>
              <a:rect b="b" l="l" r="r" t="t"/>
              <a:pathLst>
                <a:path extrusionOk="0" h="25080" w="25080">
                  <a:moveTo>
                    <a:pt x="6145" y="1"/>
                  </a:moveTo>
                  <a:lnTo>
                    <a:pt x="6173" y="6174"/>
                  </a:lnTo>
                  <a:lnTo>
                    <a:pt x="0" y="6146"/>
                  </a:lnTo>
                  <a:lnTo>
                    <a:pt x="0" y="6146"/>
                  </a:lnTo>
                  <a:lnTo>
                    <a:pt x="6188" y="12334"/>
                  </a:lnTo>
                  <a:lnTo>
                    <a:pt x="6188" y="15777"/>
                  </a:lnTo>
                  <a:lnTo>
                    <a:pt x="15490" y="25080"/>
                  </a:lnTo>
                  <a:lnTo>
                    <a:pt x="15490" y="21807"/>
                  </a:lnTo>
                  <a:lnTo>
                    <a:pt x="9431" y="15748"/>
                  </a:lnTo>
                  <a:lnTo>
                    <a:pt x="15747" y="15748"/>
                  </a:lnTo>
                  <a:lnTo>
                    <a:pt x="15747" y="9432"/>
                  </a:lnTo>
                  <a:lnTo>
                    <a:pt x="21806" y="15491"/>
                  </a:lnTo>
                  <a:lnTo>
                    <a:pt x="25079"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4"/>
            <p:cNvSpPr/>
            <p:nvPr/>
          </p:nvSpPr>
          <p:spPr>
            <a:xfrm>
              <a:off x="4511625" y="1028050"/>
              <a:ext cx="626650" cy="627000"/>
            </a:xfrm>
            <a:custGeom>
              <a:rect b="b" l="l" r="r" t="t"/>
              <a:pathLst>
                <a:path extrusionOk="0" h="25080" w="25066">
                  <a:moveTo>
                    <a:pt x="6132" y="1"/>
                  </a:moveTo>
                  <a:lnTo>
                    <a:pt x="6160" y="6174"/>
                  </a:lnTo>
                  <a:lnTo>
                    <a:pt x="6160" y="6174"/>
                  </a:lnTo>
                  <a:lnTo>
                    <a:pt x="1" y="6146"/>
                  </a:lnTo>
                  <a:lnTo>
                    <a:pt x="6189" y="12334"/>
                  </a:lnTo>
                  <a:lnTo>
                    <a:pt x="6189" y="15777"/>
                  </a:lnTo>
                  <a:lnTo>
                    <a:pt x="15477" y="25080"/>
                  </a:lnTo>
                  <a:lnTo>
                    <a:pt x="15477" y="21807"/>
                  </a:lnTo>
                  <a:lnTo>
                    <a:pt x="9432" y="15748"/>
                  </a:lnTo>
                  <a:lnTo>
                    <a:pt x="15748" y="15748"/>
                  </a:lnTo>
                  <a:lnTo>
                    <a:pt x="15748" y="9432"/>
                  </a:lnTo>
                  <a:lnTo>
                    <a:pt x="21793" y="15491"/>
                  </a:lnTo>
                  <a:lnTo>
                    <a:pt x="25065" y="15491"/>
                  </a:lnTo>
                  <a:lnTo>
                    <a:pt x="15777" y="6189"/>
                  </a:lnTo>
                  <a:lnTo>
                    <a:pt x="12334" y="6189"/>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4"/>
            <p:cNvSpPr/>
            <p:nvPr/>
          </p:nvSpPr>
          <p:spPr>
            <a:xfrm>
              <a:off x="3979725" y="1028050"/>
              <a:ext cx="626975" cy="627000"/>
            </a:xfrm>
            <a:custGeom>
              <a:rect b="b" l="l" r="r" t="t"/>
              <a:pathLst>
                <a:path extrusionOk="0" h="25080" w="25079">
                  <a:moveTo>
                    <a:pt x="6145" y="1"/>
                  </a:moveTo>
                  <a:lnTo>
                    <a:pt x="6173" y="6174"/>
                  </a:lnTo>
                  <a:lnTo>
                    <a:pt x="0" y="6146"/>
                  </a:lnTo>
                  <a:lnTo>
                    <a:pt x="0" y="6146"/>
                  </a:lnTo>
                  <a:lnTo>
                    <a:pt x="6202" y="12334"/>
                  </a:lnTo>
                  <a:lnTo>
                    <a:pt x="6202" y="15777"/>
                  </a:lnTo>
                  <a:lnTo>
                    <a:pt x="15490" y="25080"/>
                  </a:lnTo>
                  <a:lnTo>
                    <a:pt x="15490" y="21807"/>
                  </a:lnTo>
                  <a:lnTo>
                    <a:pt x="9445" y="15748"/>
                  </a:lnTo>
                  <a:lnTo>
                    <a:pt x="15747" y="15748"/>
                  </a:lnTo>
                  <a:lnTo>
                    <a:pt x="15747"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4"/>
            <p:cNvSpPr/>
            <p:nvPr/>
          </p:nvSpPr>
          <p:spPr>
            <a:xfrm>
              <a:off x="34481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4"/>
            <p:cNvSpPr/>
            <p:nvPr/>
          </p:nvSpPr>
          <p:spPr>
            <a:xfrm>
              <a:off x="2916575" y="1028050"/>
              <a:ext cx="626625" cy="627000"/>
            </a:xfrm>
            <a:custGeom>
              <a:rect b="b" l="l" r="r" t="t"/>
              <a:pathLst>
                <a:path extrusionOk="0" h="25080" w="25065">
                  <a:moveTo>
                    <a:pt x="6130" y="1"/>
                  </a:moveTo>
                  <a:lnTo>
                    <a:pt x="6158" y="6174"/>
                  </a:lnTo>
                  <a:lnTo>
                    <a:pt x="0" y="6146"/>
                  </a:lnTo>
                  <a:lnTo>
                    <a:pt x="6187" y="12334"/>
                  </a:lnTo>
                  <a:lnTo>
                    <a:pt x="6187" y="15777"/>
                  </a:lnTo>
                  <a:lnTo>
                    <a:pt x="15475" y="25080"/>
                  </a:lnTo>
                  <a:lnTo>
                    <a:pt x="15475" y="21807"/>
                  </a:lnTo>
                  <a:lnTo>
                    <a:pt x="9431" y="15748"/>
                  </a:lnTo>
                  <a:lnTo>
                    <a:pt x="15732" y="15748"/>
                  </a:lnTo>
                  <a:lnTo>
                    <a:pt x="15732" y="9432"/>
                  </a:lnTo>
                  <a:lnTo>
                    <a:pt x="21791" y="15491"/>
                  </a:lnTo>
                  <a:lnTo>
                    <a:pt x="25064" y="15491"/>
                  </a:lnTo>
                  <a:lnTo>
                    <a:pt x="15776" y="6189"/>
                  </a:lnTo>
                  <a:lnTo>
                    <a:pt x="12318"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4"/>
            <p:cNvSpPr/>
            <p:nvPr/>
          </p:nvSpPr>
          <p:spPr>
            <a:xfrm>
              <a:off x="2384625" y="1028050"/>
              <a:ext cx="626625" cy="627000"/>
            </a:xfrm>
            <a:custGeom>
              <a:rect b="b" l="l" r="r" t="t"/>
              <a:pathLst>
                <a:path extrusionOk="0" h="25080" w="25065">
                  <a:moveTo>
                    <a:pt x="6145" y="1"/>
                  </a:moveTo>
                  <a:lnTo>
                    <a:pt x="6173" y="6174"/>
                  </a:lnTo>
                  <a:lnTo>
                    <a:pt x="6160" y="6174"/>
                  </a:lnTo>
                  <a:lnTo>
                    <a:pt x="0" y="6146"/>
                  </a:lnTo>
                  <a:lnTo>
                    <a:pt x="6188" y="12334"/>
                  </a:lnTo>
                  <a:lnTo>
                    <a:pt x="6188" y="15777"/>
                  </a:lnTo>
                  <a:lnTo>
                    <a:pt x="15490" y="25080"/>
                  </a:lnTo>
                  <a:lnTo>
                    <a:pt x="15490" y="21807"/>
                  </a:lnTo>
                  <a:lnTo>
                    <a:pt x="9431" y="15748"/>
                  </a:lnTo>
                  <a:lnTo>
                    <a:pt x="15747" y="15748"/>
                  </a:lnTo>
                  <a:lnTo>
                    <a:pt x="15747"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4"/>
            <p:cNvSpPr/>
            <p:nvPr/>
          </p:nvSpPr>
          <p:spPr>
            <a:xfrm>
              <a:off x="1853050" y="1028050"/>
              <a:ext cx="626625" cy="627000"/>
            </a:xfrm>
            <a:custGeom>
              <a:rect b="b" l="l" r="r" t="t"/>
              <a:pathLst>
                <a:path extrusionOk="0" h="25080" w="25065">
                  <a:moveTo>
                    <a:pt x="6131" y="1"/>
                  </a:moveTo>
                  <a:lnTo>
                    <a:pt x="6160" y="6174"/>
                  </a:lnTo>
                  <a:lnTo>
                    <a:pt x="0" y="6146"/>
                  </a:lnTo>
                  <a:lnTo>
                    <a:pt x="6188" y="12334"/>
                  </a:lnTo>
                  <a:lnTo>
                    <a:pt x="6188" y="15777"/>
                  </a:lnTo>
                  <a:lnTo>
                    <a:pt x="15476" y="25080"/>
                  </a:lnTo>
                  <a:lnTo>
                    <a:pt x="15476" y="21807"/>
                  </a:lnTo>
                  <a:lnTo>
                    <a:pt x="9431" y="15748"/>
                  </a:lnTo>
                  <a:lnTo>
                    <a:pt x="15747" y="15748"/>
                  </a:lnTo>
                  <a:lnTo>
                    <a:pt x="15747" y="9432"/>
                  </a:lnTo>
                  <a:lnTo>
                    <a:pt x="21792" y="15491"/>
                  </a:lnTo>
                  <a:lnTo>
                    <a:pt x="25064" y="15491"/>
                  </a:lnTo>
                  <a:lnTo>
                    <a:pt x="15776" y="6189"/>
                  </a:lnTo>
                  <a:lnTo>
                    <a:pt x="12333"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4"/>
            <p:cNvSpPr/>
            <p:nvPr/>
          </p:nvSpPr>
          <p:spPr>
            <a:xfrm>
              <a:off x="1321125" y="1028050"/>
              <a:ext cx="626975" cy="627000"/>
            </a:xfrm>
            <a:custGeom>
              <a:rect b="b" l="l" r="r" t="t"/>
              <a:pathLst>
                <a:path extrusionOk="0" h="25080" w="25079">
                  <a:moveTo>
                    <a:pt x="6145" y="1"/>
                  </a:moveTo>
                  <a:lnTo>
                    <a:pt x="6173" y="6174"/>
                  </a:lnTo>
                  <a:lnTo>
                    <a:pt x="0" y="6146"/>
                  </a:lnTo>
                  <a:lnTo>
                    <a:pt x="6187" y="12334"/>
                  </a:lnTo>
                  <a:lnTo>
                    <a:pt x="6187" y="15777"/>
                  </a:lnTo>
                  <a:lnTo>
                    <a:pt x="15490" y="25080"/>
                  </a:lnTo>
                  <a:lnTo>
                    <a:pt x="15490" y="21807"/>
                  </a:lnTo>
                  <a:lnTo>
                    <a:pt x="9432" y="15748"/>
                  </a:lnTo>
                  <a:lnTo>
                    <a:pt x="15748" y="15748"/>
                  </a:lnTo>
                  <a:lnTo>
                    <a:pt x="15748"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4"/>
            <p:cNvSpPr/>
            <p:nvPr/>
          </p:nvSpPr>
          <p:spPr>
            <a:xfrm>
              <a:off x="789550" y="1028050"/>
              <a:ext cx="626625" cy="627000"/>
            </a:xfrm>
            <a:custGeom>
              <a:rect b="b" l="l" r="r" t="t"/>
              <a:pathLst>
                <a:path extrusionOk="0" h="25080" w="25065">
                  <a:moveTo>
                    <a:pt x="6130" y="1"/>
                  </a:moveTo>
                  <a:lnTo>
                    <a:pt x="6159" y="6174"/>
                  </a:lnTo>
                  <a:lnTo>
                    <a:pt x="0" y="6146"/>
                  </a:lnTo>
                  <a:lnTo>
                    <a:pt x="6187" y="12334"/>
                  </a:lnTo>
                  <a:lnTo>
                    <a:pt x="6187" y="15777"/>
                  </a:lnTo>
                  <a:lnTo>
                    <a:pt x="15475" y="25080"/>
                  </a:lnTo>
                  <a:lnTo>
                    <a:pt x="15475" y="21807"/>
                  </a:lnTo>
                  <a:lnTo>
                    <a:pt x="9431" y="15748"/>
                  </a:lnTo>
                  <a:lnTo>
                    <a:pt x="15748" y="15748"/>
                  </a:lnTo>
                  <a:lnTo>
                    <a:pt x="15748" y="9432"/>
                  </a:lnTo>
                  <a:lnTo>
                    <a:pt x="21791" y="15491"/>
                  </a:lnTo>
                  <a:lnTo>
                    <a:pt x="25064" y="1549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4"/>
            <p:cNvSpPr/>
            <p:nvPr/>
          </p:nvSpPr>
          <p:spPr>
            <a:xfrm>
              <a:off x="541250" y="1158100"/>
              <a:ext cx="343350" cy="263675"/>
            </a:xfrm>
            <a:custGeom>
              <a:rect b="b" l="l" r="r" t="t"/>
              <a:pathLst>
                <a:path extrusionOk="0" h="10547" w="13734">
                  <a:moveTo>
                    <a:pt x="0" y="0"/>
                  </a:moveTo>
                  <a:lnTo>
                    <a:pt x="0" y="10546"/>
                  </a:lnTo>
                  <a:lnTo>
                    <a:pt x="4402" y="10546"/>
                  </a:lnTo>
                  <a:lnTo>
                    <a:pt x="4402" y="4230"/>
                  </a:lnTo>
                  <a:lnTo>
                    <a:pt x="10460" y="10289"/>
                  </a:lnTo>
                  <a:lnTo>
                    <a:pt x="13733" y="10289"/>
                  </a:lnTo>
                  <a:lnTo>
                    <a:pt x="4430" y="987"/>
                  </a:lnTo>
                  <a:lnTo>
                    <a:pt x="987" y="98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4"/>
            <p:cNvSpPr/>
            <p:nvPr/>
          </p:nvSpPr>
          <p:spPr>
            <a:xfrm>
              <a:off x="541250" y="1469275"/>
              <a:ext cx="103625" cy="185775"/>
            </a:xfrm>
            <a:custGeom>
              <a:rect b="b" l="l" r="r" t="t"/>
              <a:pathLst>
                <a:path extrusionOk="0" h="7431" w="4145">
                  <a:moveTo>
                    <a:pt x="0" y="0"/>
                  </a:moveTo>
                  <a:lnTo>
                    <a:pt x="0" y="3272"/>
                  </a:lnTo>
                  <a:lnTo>
                    <a:pt x="4144" y="7431"/>
                  </a:lnTo>
                  <a:lnTo>
                    <a:pt x="4144" y="415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4"/>
            <p:cNvSpPr/>
            <p:nvPr/>
          </p:nvSpPr>
          <p:spPr>
            <a:xfrm>
              <a:off x="7284200" y="588300"/>
              <a:ext cx="370850" cy="610200"/>
            </a:xfrm>
            <a:custGeom>
              <a:rect b="b" l="l" r="r" t="t"/>
              <a:pathLst>
                <a:path extrusionOk="0" h="24408" w="14834">
                  <a:moveTo>
                    <a:pt x="6145" y="1"/>
                  </a:moveTo>
                  <a:lnTo>
                    <a:pt x="6174" y="6159"/>
                  </a:lnTo>
                  <a:lnTo>
                    <a:pt x="6174" y="6159"/>
                  </a:lnTo>
                  <a:lnTo>
                    <a:pt x="1" y="6131"/>
                  </a:lnTo>
                  <a:lnTo>
                    <a:pt x="1" y="6131"/>
                  </a:lnTo>
                  <a:lnTo>
                    <a:pt x="6203" y="12332"/>
                  </a:lnTo>
                  <a:lnTo>
                    <a:pt x="6203" y="15777"/>
                  </a:lnTo>
                  <a:lnTo>
                    <a:pt x="14834" y="24408"/>
                  </a:lnTo>
                  <a:lnTo>
                    <a:pt x="14834" y="21135"/>
                  </a:lnTo>
                  <a:lnTo>
                    <a:pt x="9446" y="15748"/>
                  </a:lnTo>
                  <a:lnTo>
                    <a:pt x="14834" y="15748"/>
                  </a:lnTo>
                  <a:lnTo>
                    <a:pt x="14834"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4"/>
            <p:cNvSpPr/>
            <p:nvPr/>
          </p:nvSpPr>
          <p:spPr>
            <a:xfrm>
              <a:off x="6733675" y="588300"/>
              <a:ext cx="626625" cy="626650"/>
            </a:xfrm>
            <a:custGeom>
              <a:rect b="b" l="l" r="r" t="t"/>
              <a:pathLst>
                <a:path extrusionOk="0" h="25066" w="25065">
                  <a:moveTo>
                    <a:pt x="6132" y="1"/>
                  </a:moveTo>
                  <a:lnTo>
                    <a:pt x="6160" y="6159"/>
                  </a:lnTo>
                  <a:lnTo>
                    <a:pt x="1" y="6131"/>
                  </a:lnTo>
                  <a:lnTo>
                    <a:pt x="1" y="6131"/>
                  </a:lnTo>
                  <a:lnTo>
                    <a:pt x="6189" y="12332"/>
                  </a:lnTo>
                  <a:lnTo>
                    <a:pt x="6189" y="15777"/>
                  </a:lnTo>
                  <a:lnTo>
                    <a:pt x="15477" y="25065"/>
                  </a:lnTo>
                  <a:lnTo>
                    <a:pt x="15477" y="21792"/>
                  </a:lnTo>
                  <a:lnTo>
                    <a:pt x="9432" y="15748"/>
                  </a:lnTo>
                  <a:lnTo>
                    <a:pt x="15734" y="15748"/>
                  </a:lnTo>
                  <a:lnTo>
                    <a:pt x="15734" y="9432"/>
                  </a:lnTo>
                  <a:lnTo>
                    <a:pt x="21793" y="15476"/>
                  </a:lnTo>
                  <a:lnTo>
                    <a:pt x="25065" y="15476"/>
                  </a:lnTo>
                  <a:lnTo>
                    <a:pt x="15777" y="6188"/>
                  </a:lnTo>
                  <a:lnTo>
                    <a:pt x="12319"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4"/>
            <p:cNvSpPr/>
            <p:nvPr/>
          </p:nvSpPr>
          <p:spPr>
            <a:xfrm>
              <a:off x="6217100" y="588300"/>
              <a:ext cx="626650" cy="626650"/>
            </a:xfrm>
            <a:custGeom>
              <a:rect b="b" l="l" r="r" t="t"/>
              <a:pathLst>
                <a:path extrusionOk="0" h="25066" w="25066">
                  <a:moveTo>
                    <a:pt x="6132" y="1"/>
                  </a:moveTo>
                  <a:lnTo>
                    <a:pt x="6160" y="6159"/>
                  </a:lnTo>
                  <a:lnTo>
                    <a:pt x="1" y="6131"/>
                  </a:lnTo>
                  <a:lnTo>
                    <a:pt x="6189" y="12332"/>
                  </a:lnTo>
                  <a:lnTo>
                    <a:pt x="6189" y="15777"/>
                  </a:lnTo>
                  <a:lnTo>
                    <a:pt x="15477" y="25065"/>
                  </a:lnTo>
                  <a:lnTo>
                    <a:pt x="15477" y="21792"/>
                  </a:lnTo>
                  <a:lnTo>
                    <a:pt x="9432" y="15748"/>
                  </a:lnTo>
                  <a:lnTo>
                    <a:pt x="15748" y="15748"/>
                  </a:lnTo>
                  <a:lnTo>
                    <a:pt x="15748" y="9432"/>
                  </a:lnTo>
                  <a:lnTo>
                    <a:pt x="21793" y="15476"/>
                  </a:lnTo>
                  <a:lnTo>
                    <a:pt x="25065" y="15476"/>
                  </a:lnTo>
                  <a:lnTo>
                    <a:pt x="15777" y="6188"/>
                  </a:lnTo>
                  <a:lnTo>
                    <a:pt x="12334"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4"/>
            <p:cNvSpPr/>
            <p:nvPr/>
          </p:nvSpPr>
          <p:spPr>
            <a:xfrm>
              <a:off x="5685200" y="588300"/>
              <a:ext cx="626975" cy="626650"/>
            </a:xfrm>
            <a:custGeom>
              <a:rect b="b" l="l" r="r" t="t"/>
              <a:pathLst>
                <a:path extrusionOk="0" h="25066" w="25079">
                  <a:moveTo>
                    <a:pt x="6145" y="1"/>
                  </a:moveTo>
                  <a:lnTo>
                    <a:pt x="6173" y="6159"/>
                  </a:lnTo>
                  <a:lnTo>
                    <a:pt x="6173" y="6159"/>
                  </a:lnTo>
                  <a:lnTo>
                    <a:pt x="0" y="6131"/>
                  </a:lnTo>
                  <a:lnTo>
                    <a:pt x="0" y="6131"/>
                  </a:lnTo>
                  <a:lnTo>
                    <a:pt x="6202" y="12332"/>
                  </a:lnTo>
                  <a:lnTo>
                    <a:pt x="6202" y="15777"/>
                  </a:lnTo>
                  <a:lnTo>
                    <a:pt x="15490" y="25065"/>
                  </a:lnTo>
                  <a:lnTo>
                    <a:pt x="15490" y="21792"/>
                  </a:lnTo>
                  <a:lnTo>
                    <a:pt x="9431" y="15748"/>
                  </a:lnTo>
                  <a:lnTo>
                    <a:pt x="15747" y="15748"/>
                  </a:lnTo>
                  <a:lnTo>
                    <a:pt x="15747" y="9432"/>
                  </a:lnTo>
                  <a:lnTo>
                    <a:pt x="21806"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4"/>
            <p:cNvSpPr/>
            <p:nvPr/>
          </p:nvSpPr>
          <p:spPr>
            <a:xfrm>
              <a:off x="5153625" y="588300"/>
              <a:ext cx="626625" cy="626650"/>
            </a:xfrm>
            <a:custGeom>
              <a:rect b="b" l="l" r="r" t="t"/>
              <a:pathLst>
                <a:path extrusionOk="0" h="25066" w="25065">
                  <a:moveTo>
                    <a:pt x="6130" y="1"/>
                  </a:moveTo>
                  <a:lnTo>
                    <a:pt x="6158"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4"/>
            <p:cNvSpPr/>
            <p:nvPr/>
          </p:nvSpPr>
          <p:spPr>
            <a:xfrm>
              <a:off x="46216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46" y="15748"/>
                  </a:lnTo>
                  <a:lnTo>
                    <a:pt x="15747" y="15748"/>
                  </a:lnTo>
                  <a:lnTo>
                    <a:pt x="15747"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4"/>
            <p:cNvSpPr/>
            <p:nvPr/>
          </p:nvSpPr>
          <p:spPr>
            <a:xfrm>
              <a:off x="4090100" y="588300"/>
              <a:ext cx="626625" cy="626650"/>
            </a:xfrm>
            <a:custGeom>
              <a:rect b="b" l="l" r="r" t="t"/>
              <a:pathLst>
                <a:path extrusionOk="0" h="25066" w="25065">
                  <a:moveTo>
                    <a:pt x="6145" y="1"/>
                  </a:moveTo>
                  <a:lnTo>
                    <a:pt x="6160" y="6159"/>
                  </a:lnTo>
                  <a:lnTo>
                    <a:pt x="0" y="6131"/>
                  </a:lnTo>
                  <a:lnTo>
                    <a:pt x="6188" y="12332"/>
                  </a:lnTo>
                  <a:lnTo>
                    <a:pt x="6188" y="15777"/>
                  </a:lnTo>
                  <a:lnTo>
                    <a:pt x="15490" y="25065"/>
                  </a:lnTo>
                  <a:lnTo>
                    <a:pt x="15490" y="21792"/>
                  </a:lnTo>
                  <a:lnTo>
                    <a:pt x="9431" y="15748"/>
                  </a:lnTo>
                  <a:lnTo>
                    <a:pt x="15747" y="15748"/>
                  </a:lnTo>
                  <a:lnTo>
                    <a:pt x="15747"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4"/>
            <p:cNvSpPr/>
            <p:nvPr/>
          </p:nvSpPr>
          <p:spPr>
            <a:xfrm>
              <a:off x="3558525" y="588300"/>
              <a:ext cx="626625" cy="626650"/>
            </a:xfrm>
            <a:custGeom>
              <a:rect b="b" l="l" r="r" t="t"/>
              <a:pathLst>
                <a:path extrusionOk="0" h="25066" w="25065">
                  <a:moveTo>
                    <a:pt x="6131" y="1"/>
                  </a:moveTo>
                  <a:lnTo>
                    <a:pt x="6160" y="6159"/>
                  </a:lnTo>
                  <a:lnTo>
                    <a:pt x="0" y="6131"/>
                  </a:lnTo>
                  <a:lnTo>
                    <a:pt x="6188" y="12332"/>
                  </a:lnTo>
                  <a:lnTo>
                    <a:pt x="6188" y="15777"/>
                  </a:lnTo>
                  <a:lnTo>
                    <a:pt x="15476" y="25065"/>
                  </a:lnTo>
                  <a:lnTo>
                    <a:pt x="15476" y="21792"/>
                  </a:lnTo>
                  <a:lnTo>
                    <a:pt x="9431" y="15748"/>
                  </a:lnTo>
                  <a:lnTo>
                    <a:pt x="15734" y="15748"/>
                  </a:lnTo>
                  <a:lnTo>
                    <a:pt x="15734" y="9432"/>
                  </a:lnTo>
                  <a:lnTo>
                    <a:pt x="21792" y="15476"/>
                  </a:lnTo>
                  <a:lnTo>
                    <a:pt x="25064" y="15476"/>
                  </a:lnTo>
                  <a:lnTo>
                    <a:pt x="15776" y="6188"/>
                  </a:lnTo>
                  <a:lnTo>
                    <a:pt x="12318" y="6188"/>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4"/>
            <p:cNvSpPr/>
            <p:nvPr/>
          </p:nvSpPr>
          <p:spPr>
            <a:xfrm>
              <a:off x="3026600" y="588300"/>
              <a:ext cx="626975" cy="626650"/>
            </a:xfrm>
            <a:custGeom>
              <a:rect b="b" l="l" r="r" t="t"/>
              <a:pathLst>
                <a:path extrusionOk="0" h="25066" w="25079">
                  <a:moveTo>
                    <a:pt x="6145" y="1"/>
                  </a:moveTo>
                  <a:lnTo>
                    <a:pt x="6173" y="6159"/>
                  </a:lnTo>
                  <a:lnTo>
                    <a:pt x="6159" y="6159"/>
                  </a:lnTo>
                  <a:lnTo>
                    <a:pt x="0" y="6131"/>
                  </a:lnTo>
                  <a:lnTo>
                    <a:pt x="6187" y="12332"/>
                  </a:lnTo>
                  <a:lnTo>
                    <a:pt x="6187" y="15777"/>
                  </a:lnTo>
                  <a:lnTo>
                    <a:pt x="15490" y="25065"/>
                  </a:lnTo>
                  <a:lnTo>
                    <a:pt x="15490" y="21792"/>
                  </a:lnTo>
                  <a:lnTo>
                    <a:pt x="9432" y="15748"/>
                  </a:lnTo>
                  <a:lnTo>
                    <a:pt x="15748" y="15748"/>
                  </a:lnTo>
                  <a:lnTo>
                    <a:pt x="15748" y="9432"/>
                  </a:lnTo>
                  <a:lnTo>
                    <a:pt x="21792"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4"/>
            <p:cNvSpPr/>
            <p:nvPr/>
          </p:nvSpPr>
          <p:spPr>
            <a:xfrm>
              <a:off x="2495025" y="588300"/>
              <a:ext cx="626625" cy="626650"/>
            </a:xfrm>
            <a:custGeom>
              <a:rect b="b" l="l" r="r" t="t"/>
              <a:pathLst>
                <a:path extrusionOk="0" h="25066" w="25065">
                  <a:moveTo>
                    <a:pt x="6130" y="1"/>
                  </a:moveTo>
                  <a:lnTo>
                    <a:pt x="6159"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4"/>
            <p:cNvSpPr/>
            <p:nvPr/>
          </p:nvSpPr>
          <p:spPr>
            <a:xfrm>
              <a:off x="19630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32" y="15748"/>
                  </a:lnTo>
                  <a:lnTo>
                    <a:pt x="15748" y="15748"/>
                  </a:lnTo>
                  <a:lnTo>
                    <a:pt x="15748"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4"/>
            <p:cNvSpPr/>
            <p:nvPr/>
          </p:nvSpPr>
          <p:spPr>
            <a:xfrm>
              <a:off x="1431500" y="588300"/>
              <a:ext cx="626625" cy="626650"/>
            </a:xfrm>
            <a:custGeom>
              <a:rect b="b" l="l" r="r" t="t"/>
              <a:pathLst>
                <a:path extrusionOk="0" h="25066" w="25065">
                  <a:moveTo>
                    <a:pt x="6145" y="1"/>
                  </a:moveTo>
                  <a:lnTo>
                    <a:pt x="6160" y="6159"/>
                  </a:lnTo>
                  <a:lnTo>
                    <a:pt x="6160" y="6159"/>
                  </a:lnTo>
                  <a:lnTo>
                    <a:pt x="0" y="6131"/>
                  </a:lnTo>
                  <a:lnTo>
                    <a:pt x="6188" y="12332"/>
                  </a:lnTo>
                  <a:lnTo>
                    <a:pt x="6188" y="15777"/>
                  </a:lnTo>
                  <a:lnTo>
                    <a:pt x="15477" y="25065"/>
                  </a:lnTo>
                  <a:lnTo>
                    <a:pt x="15477" y="21792"/>
                  </a:lnTo>
                  <a:lnTo>
                    <a:pt x="9431" y="15748"/>
                  </a:lnTo>
                  <a:lnTo>
                    <a:pt x="15748" y="15748"/>
                  </a:lnTo>
                  <a:lnTo>
                    <a:pt x="15748"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4"/>
            <p:cNvSpPr/>
            <p:nvPr/>
          </p:nvSpPr>
          <p:spPr>
            <a:xfrm>
              <a:off x="899575" y="588300"/>
              <a:ext cx="626975" cy="626650"/>
            </a:xfrm>
            <a:custGeom>
              <a:rect b="b" l="l" r="r" t="t"/>
              <a:pathLst>
                <a:path extrusionOk="0" h="25066" w="25079">
                  <a:moveTo>
                    <a:pt x="6145" y="1"/>
                  </a:moveTo>
                  <a:lnTo>
                    <a:pt x="6174" y="6159"/>
                  </a:lnTo>
                  <a:lnTo>
                    <a:pt x="6174" y="6159"/>
                  </a:lnTo>
                  <a:lnTo>
                    <a:pt x="1" y="6131"/>
                  </a:lnTo>
                  <a:lnTo>
                    <a:pt x="6202" y="12332"/>
                  </a:lnTo>
                  <a:lnTo>
                    <a:pt x="6202" y="15777"/>
                  </a:lnTo>
                  <a:lnTo>
                    <a:pt x="15491" y="25065"/>
                  </a:lnTo>
                  <a:lnTo>
                    <a:pt x="15491" y="21792"/>
                  </a:lnTo>
                  <a:lnTo>
                    <a:pt x="9445" y="15748"/>
                  </a:lnTo>
                  <a:lnTo>
                    <a:pt x="15748" y="15748"/>
                  </a:lnTo>
                  <a:lnTo>
                    <a:pt x="15748" y="9432"/>
                  </a:lnTo>
                  <a:lnTo>
                    <a:pt x="21807"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4"/>
            <p:cNvSpPr/>
            <p:nvPr/>
          </p:nvSpPr>
          <p:spPr>
            <a:xfrm>
              <a:off x="541250" y="607950"/>
              <a:ext cx="453375" cy="607000"/>
            </a:xfrm>
            <a:custGeom>
              <a:rect b="b" l="l" r="r" t="t"/>
              <a:pathLst>
                <a:path extrusionOk="0" h="24280" w="18135">
                  <a:moveTo>
                    <a:pt x="0" y="0"/>
                  </a:moveTo>
                  <a:lnTo>
                    <a:pt x="0" y="15719"/>
                  </a:lnTo>
                  <a:lnTo>
                    <a:pt x="8560" y="24279"/>
                  </a:lnTo>
                  <a:lnTo>
                    <a:pt x="8560" y="21006"/>
                  </a:lnTo>
                  <a:lnTo>
                    <a:pt x="2502" y="14962"/>
                  </a:lnTo>
                  <a:lnTo>
                    <a:pt x="8818" y="14962"/>
                  </a:lnTo>
                  <a:lnTo>
                    <a:pt x="8818" y="8646"/>
                  </a:lnTo>
                  <a:lnTo>
                    <a:pt x="14862" y="14690"/>
                  </a:lnTo>
                  <a:lnTo>
                    <a:pt x="18135" y="14690"/>
                  </a:lnTo>
                  <a:lnTo>
                    <a:pt x="8846" y="5402"/>
                  </a:lnTo>
                  <a:lnTo>
                    <a:pt x="5402" y="54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4"/>
            <p:cNvSpPr/>
            <p:nvPr/>
          </p:nvSpPr>
          <p:spPr>
            <a:xfrm>
              <a:off x="7107025" y="1498200"/>
              <a:ext cx="548025" cy="627000"/>
            </a:xfrm>
            <a:custGeom>
              <a:rect b="b" l="l" r="r" t="t"/>
              <a:pathLst>
                <a:path extrusionOk="0" h="25080" w="21921">
                  <a:moveTo>
                    <a:pt x="6130" y="0"/>
                  </a:moveTo>
                  <a:lnTo>
                    <a:pt x="6158" y="6173"/>
                  </a:lnTo>
                  <a:lnTo>
                    <a:pt x="0" y="6145"/>
                  </a:lnTo>
                  <a:lnTo>
                    <a:pt x="6187" y="12333"/>
                  </a:lnTo>
                  <a:lnTo>
                    <a:pt x="6187" y="15776"/>
                  </a:lnTo>
                  <a:lnTo>
                    <a:pt x="15475" y="25079"/>
                  </a:lnTo>
                  <a:lnTo>
                    <a:pt x="15475" y="21806"/>
                  </a:lnTo>
                  <a:lnTo>
                    <a:pt x="9431" y="15747"/>
                  </a:lnTo>
                  <a:lnTo>
                    <a:pt x="15747" y="15747"/>
                  </a:lnTo>
                  <a:lnTo>
                    <a:pt x="15747" y="9446"/>
                  </a:lnTo>
                  <a:lnTo>
                    <a:pt x="21791" y="15490"/>
                  </a:lnTo>
                  <a:lnTo>
                    <a:pt x="21921" y="15490"/>
                  </a:lnTo>
                  <a:lnTo>
                    <a:pt x="21921" y="12347"/>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4"/>
            <p:cNvSpPr/>
            <p:nvPr/>
          </p:nvSpPr>
          <p:spPr>
            <a:xfrm>
              <a:off x="7629300" y="1651800"/>
              <a:ext cx="25750" cy="25750"/>
            </a:xfrm>
            <a:custGeom>
              <a:rect b="b" l="l" r="r" t="t"/>
              <a:pathLst>
                <a:path extrusionOk="0" h="1030" w="1030">
                  <a:moveTo>
                    <a:pt x="1" y="1"/>
                  </a:moveTo>
                  <a:lnTo>
                    <a:pt x="1030" y="1030"/>
                  </a:lnTo>
                  <a:lnTo>
                    <a:pt x="10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4"/>
            <p:cNvSpPr/>
            <p:nvPr/>
          </p:nvSpPr>
          <p:spPr>
            <a:xfrm>
              <a:off x="6556150" y="1498200"/>
              <a:ext cx="626625" cy="627000"/>
            </a:xfrm>
            <a:custGeom>
              <a:rect b="b" l="l" r="r" t="t"/>
              <a:pathLst>
                <a:path extrusionOk="0" h="25080" w="25065">
                  <a:moveTo>
                    <a:pt x="6145" y="0"/>
                  </a:moveTo>
                  <a:lnTo>
                    <a:pt x="6159" y="6173"/>
                  </a:lnTo>
                  <a:lnTo>
                    <a:pt x="0" y="6145"/>
                  </a:lnTo>
                  <a:lnTo>
                    <a:pt x="6187" y="12333"/>
                  </a:lnTo>
                  <a:lnTo>
                    <a:pt x="6187" y="15776"/>
                  </a:lnTo>
                  <a:lnTo>
                    <a:pt x="15490" y="25079"/>
                  </a:lnTo>
                  <a:lnTo>
                    <a:pt x="15490" y="21806"/>
                  </a:lnTo>
                  <a:lnTo>
                    <a:pt x="9432" y="15747"/>
                  </a:lnTo>
                  <a:lnTo>
                    <a:pt x="15748" y="15747"/>
                  </a:lnTo>
                  <a:lnTo>
                    <a:pt x="15748" y="9446"/>
                  </a:lnTo>
                  <a:lnTo>
                    <a:pt x="21792" y="15490"/>
                  </a:lnTo>
                  <a:lnTo>
                    <a:pt x="25065"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4"/>
            <p:cNvSpPr/>
            <p:nvPr/>
          </p:nvSpPr>
          <p:spPr>
            <a:xfrm>
              <a:off x="6039575" y="1498200"/>
              <a:ext cx="626975" cy="627000"/>
            </a:xfrm>
            <a:custGeom>
              <a:rect b="b" l="l" r="r" t="t"/>
              <a:pathLst>
                <a:path extrusionOk="0" h="25080" w="25079">
                  <a:moveTo>
                    <a:pt x="6145" y="0"/>
                  </a:moveTo>
                  <a:lnTo>
                    <a:pt x="6174" y="6173"/>
                  </a:lnTo>
                  <a:lnTo>
                    <a:pt x="6159" y="6173"/>
                  </a:lnTo>
                  <a:lnTo>
                    <a:pt x="1" y="6145"/>
                  </a:lnTo>
                  <a:lnTo>
                    <a:pt x="6187" y="12333"/>
                  </a:lnTo>
                  <a:lnTo>
                    <a:pt x="6187" y="15776"/>
                  </a:lnTo>
                  <a:lnTo>
                    <a:pt x="15491" y="25079"/>
                  </a:lnTo>
                  <a:lnTo>
                    <a:pt x="15491" y="21806"/>
                  </a:lnTo>
                  <a:lnTo>
                    <a:pt x="9432" y="15747"/>
                  </a:lnTo>
                  <a:lnTo>
                    <a:pt x="15748" y="15747"/>
                  </a:lnTo>
                  <a:lnTo>
                    <a:pt x="15748" y="9446"/>
                  </a:lnTo>
                  <a:lnTo>
                    <a:pt x="21792" y="15490"/>
                  </a:lnTo>
                  <a:lnTo>
                    <a:pt x="25078"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4"/>
            <p:cNvSpPr/>
            <p:nvPr/>
          </p:nvSpPr>
          <p:spPr>
            <a:xfrm>
              <a:off x="55080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48" y="15747"/>
                  </a:lnTo>
                  <a:lnTo>
                    <a:pt x="15748" y="9446"/>
                  </a:lnTo>
                  <a:lnTo>
                    <a:pt x="21792" y="15490"/>
                  </a:lnTo>
                  <a:lnTo>
                    <a:pt x="25065" y="15490"/>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4"/>
            <p:cNvSpPr/>
            <p:nvPr/>
          </p:nvSpPr>
          <p:spPr>
            <a:xfrm>
              <a:off x="4976050" y="1498200"/>
              <a:ext cx="627000" cy="627000"/>
            </a:xfrm>
            <a:custGeom>
              <a:rect b="b" l="l" r="r" t="t"/>
              <a:pathLst>
                <a:path extrusionOk="0" h="25080" w="25080">
                  <a:moveTo>
                    <a:pt x="6145" y="0"/>
                  </a:moveTo>
                  <a:lnTo>
                    <a:pt x="6174" y="6173"/>
                  </a:lnTo>
                  <a:lnTo>
                    <a:pt x="1" y="6145"/>
                  </a:lnTo>
                  <a:lnTo>
                    <a:pt x="1" y="6145"/>
                  </a:lnTo>
                  <a:lnTo>
                    <a:pt x="6202" y="12333"/>
                  </a:lnTo>
                  <a:lnTo>
                    <a:pt x="6202" y="15776"/>
                  </a:lnTo>
                  <a:lnTo>
                    <a:pt x="15491" y="25079"/>
                  </a:lnTo>
                  <a:lnTo>
                    <a:pt x="15491" y="21806"/>
                  </a:lnTo>
                  <a:lnTo>
                    <a:pt x="9432" y="15747"/>
                  </a:lnTo>
                  <a:lnTo>
                    <a:pt x="15748" y="15747"/>
                  </a:lnTo>
                  <a:lnTo>
                    <a:pt x="15748" y="9446"/>
                  </a:lnTo>
                  <a:lnTo>
                    <a:pt x="21807" y="15490"/>
                  </a:lnTo>
                  <a:lnTo>
                    <a:pt x="25080"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4"/>
            <p:cNvSpPr/>
            <p:nvPr/>
          </p:nvSpPr>
          <p:spPr>
            <a:xfrm>
              <a:off x="4444475" y="1498200"/>
              <a:ext cx="626625" cy="627000"/>
            </a:xfrm>
            <a:custGeom>
              <a:rect b="b" l="l" r="r" t="t"/>
              <a:pathLst>
                <a:path extrusionOk="0" h="25080" w="25065">
                  <a:moveTo>
                    <a:pt x="6145" y="0"/>
                  </a:moveTo>
                  <a:lnTo>
                    <a:pt x="6160" y="6173"/>
                  </a:lnTo>
                  <a:lnTo>
                    <a:pt x="6160" y="6173"/>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4"/>
            <p:cNvSpPr/>
            <p:nvPr/>
          </p:nvSpPr>
          <p:spPr>
            <a:xfrm>
              <a:off x="3912550" y="1498200"/>
              <a:ext cx="626975" cy="627000"/>
            </a:xfrm>
            <a:custGeom>
              <a:rect b="b" l="l" r="r" t="t"/>
              <a:pathLst>
                <a:path extrusionOk="0" h="25080" w="25079">
                  <a:moveTo>
                    <a:pt x="6145" y="0"/>
                  </a:moveTo>
                  <a:lnTo>
                    <a:pt x="6174" y="6173"/>
                  </a:lnTo>
                  <a:lnTo>
                    <a:pt x="1" y="6145"/>
                  </a:lnTo>
                  <a:lnTo>
                    <a:pt x="1" y="6145"/>
                  </a:lnTo>
                  <a:lnTo>
                    <a:pt x="6202" y="12333"/>
                  </a:lnTo>
                  <a:lnTo>
                    <a:pt x="6202" y="15776"/>
                  </a:lnTo>
                  <a:lnTo>
                    <a:pt x="15491" y="25079"/>
                  </a:lnTo>
                  <a:lnTo>
                    <a:pt x="15491" y="21806"/>
                  </a:lnTo>
                  <a:lnTo>
                    <a:pt x="9446"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4"/>
            <p:cNvSpPr/>
            <p:nvPr/>
          </p:nvSpPr>
          <p:spPr>
            <a:xfrm>
              <a:off x="33809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4"/>
            <p:cNvSpPr/>
            <p:nvPr/>
          </p:nvSpPr>
          <p:spPr>
            <a:xfrm>
              <a:off x="28494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33" y="15747"/>
                  </a:lnTo>
                  <a:lnTo>
                    <a:pt x="15733" y="9446"/>
                  </a:lnTo>
                  <a:lnTo>
                    <a:pt x="21792" y="15490"/>
                  </a:lnTo>
                  <a:lnTo>
                    <a:pt x="25065" y="15490"/>
                  </a:lnTo>
                  <a:lnTo>
                    <a:pt x="15776" y="6202"/>
                  </a:lnTo>
                  <a:lnTo>
                    <a:pt x="12318"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4"/>
            <p:cNvSpPr/>
            <p:nvPr/>
          </p:nvSpPr>
          <p:spPr>
            <a:xfrm>
              <a:off x="2317450" y="1498200"/>
              <a:ext cx="627000" cy="627000"/>
            </a:xfrm>
            <a:custGeom>
              <a:rect b="b" l="l" r="r" t="t"/>
              <a:pathLst>
                <a:path extrusionOk="0" h="25080" w="25080">
                  <a:moveTo>
                    <a:pt x="6145" y="0"/>
                  </a:moveTo>
                  <a:lnTo>
                    <a:pt x="6174" y="6173"/>
                  </a:lnTo>
                  <a:lnTo>
                    <a:pt x="1" y="6145"/>
                  </a:lnTo>
                  <a:lnTo>
                    <a:pt x="1" y="6145"/>
                  </a:lnTo>
                  <a:lnTo>
                    <a:pt x="6189" y="12333"/>
                  </a:lnTo>
                  <a:lnTo>
                    <a:pt x="6189" y="15776"/>
                  </a:lnTo>
                  <a:lnTo>
                    <a:pt x="15491" y="25079"/>
                  </a:lnTo>
                  <a:lnTo>
                    <a:pt x="15491" y="21806"/>
                  </a:lnTo>
                  <a:lnTo>
                    <a:pt x="9432" y="15747"/>
                  </a:lnTo>
                  <a:lnTo>
                    <a:pt x="15748" y="15747"/>
                  </a:lnTo>
                  <a:lnTo>
                    <a:pt x="15748" y="9446"/>
                  </a:lnTo>
                  <a:lnTo>
                    <a:pt x="21793" y="15490"/>
                  </a:lnTo>
                  <a:lnTo>
                    <a:pt x="25080" y="15490"/>
                  </a:lnTo>
                  <a:lnTo>
                    <a:pt x="15777"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4"/>
            <p:cNvSpPr/>
            <p:nvPr/>
          </p:nvSpPr>
          <p:spPr>
            <a:xfrm>
              <a:off x="1785875" y="1498200"/>
              <a:ext cx="626625" cy="627000"/>
            </a:xfrm>
            <a:custGeom>
              <a:rect b="b" l="l" r="r" t="t"/>
              <a:pathLst>
                <a:path extrusionOk="0" h="25080" w="25065">
                  <a:moveTo>
                    <a:pt x="6132" y="0"/>
                  </a:moveTo>
                  <a:lnTo>
                    <a:pt x="6160" y="6173"/>
                  </a:lnTo>
                  <a:lnTo>
                    <a:pt x="6160" y="6173"/>
                  </a:lnTo>
                  <a:lnTo>
                    <a:pt x="1" y="6145"/>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4"/>
            <p:cNvSpPr/>
            <p:nvPr/>
          </p:nvSpPr>
          <p:spPr>
            <a:xfrm>
              <a:off x="1253950" y="1498200"/>
              <a:ext cx="626975" cy="627000"/>
            </a:xfrm>
            <a:custGeom>
              <a:rect b="b" l="l" r="r" t="t"/>
              <a:pathLst>
                <a:path extrusionOk="0" h="25080" w="25079">
                  <a:moveTo>
                    <a:pt x="6145" y="0"/>
                  </a:moveTo>
                  <a:lnTo>
                    <a:pt x="6174" y="6173"/>
                  </a:lnTo>
                  <a:lnTo>
                    <a:pt x="1" y="6145"/>
                  </a:lnTo>
                  <a:lnTo>
                    <a:pt x="6203" y="12333"/>
                  </a:lnTo>
                  <a:lnTo>
                    <a:pt x="6203" y="15776"/>
                  </a:lnTo>
                  <a:lnTo>
                    <a:pt x="15491" y="25079"/>
                  </a:lnTo>
                  <a:lnTo>
                    <a:pt x="15491" y="21806"/>
                  </a:lnTo>
                  <a:lnTo>
                    <a:pt x="9432"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4"/>
            <p:cNvSpPr/>
            <p:nvPr/>
          </p:nvSpPr>
          <p:spPr>
            <a:xfrm>
              <a:off x="7223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4"/>
            <p:cNvSpPr/>
            <p:nvPr/>
          </p:nvSpPr>
          <p:spPr>
            <a:xfrm>
              <a:off x="541250" y="2006575"/>
              <a:ext cx="36450" cy="118625"/>
            </a:xfrm>
            <a:custGeom>
              <a:rect b="b" l="l" r="r" t="t"/>
              <a:pathLst>
                <a:path extrusionOk="0" h="4745" w="1458">
                  <a:moveTo>
                    <a:pt x="0" y="0"/>
                  </a:moveTo>
                  <a:lnTo>
                    <a:pt x="0" y="3272"/>
                  </a:lnTo>
                  <a:lnTo>
                    <a:pt x="1458" y="4744"/>
                  </a:lnTo>
                  <a:lnTo>
                    <a:pt x="1458" y="14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4"/>
            <p:cNvSpPr/>
            <p:nvPr/>
          </p:nvSpPr>
          <p:spPr>
            <a:xfrm>
              <a:off x="541250" y="1653225"/>
              <a:ext cx="276175" cy="238675"/>
            </a:xfrm>
            <a:custGeom>
              <a:rect b="b" l="l" r="r" t="t"/>
              <a:pathLst>
                <a:path extrusionOk="0" h="9547" w="11047">
                  <a:moveTo>
                    <a:pt x="0" y="1"/>
                  </a:moveTo>
                  <a:lnTo>
                    <a:pt x="0" y="9546"/>
                  </a:lnTo>
                  <a:lnTo>
                    <a:pt x="1715" y="9546"/>
                  </a:lnTo>
                  <a:lnTo>
                    <a:pt x="1715" y="3245"/>
                  </a:lnTo>
                  <a:lnTo>
                    <a:pt x="7774" y="9289"/>
                  </a:lnTo>
                  <a:lnTo>
                    <a:pt x="11047" y="9289"/>
                  </a:lnTo>
                  <a:lnTo>
                    <a:pt x="1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4"/>
            <p:cNvSpPr/>
            <p:nvPr/>
          </p:nvSpPr>
          <p:spPr>
            <a:xfrm>
              <a:off x="6918025" y="2406300"/>
              <a:ext cx="626625" cy="592325"/>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4"/>
            <p:cNvSpPr/>
            <p:nvPr/>
          </p:nvSpPr>
          <p:spPr>
            <a:xfrm>
              <a:off x="7440300" y="2406300"/>
              <a:ext cx="214750" cy="454450"/>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4"/>
            <p:cNvSpPr/>
            <p:nvPr/>
          </p:nvSpPr>
          <p:spPr>
            <a:xfrm>
              <a:off x="6367150" y="2406300"/>
              <a:ext cx="627000" cy="592325"/>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4"/>
            <p:cNvSpPr/>
            <p:nvPr/>
          </p:nvSpPr>
          <p:spPr>
            <a:xfrm>
              <a:off x="5850575" y="2406300"/>
              <a:ext cx="627000" cy="592325"/>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4"/>
            <p:cNvSpPr/>
            <p:nvPr/>
          </p:nvSpPr>
          <p:spPr>
            <a:xfrm>
              <a:off x="5319000" y="2406300"/>
              <a:ext cx="626625" cy="592325"/>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4"/>
            <p:cNvSpPr/>
            <p:nvPr/>
          </p:nvSpPr>
          <p:spPr>
            <a:xfrm>
              <a:off x="4787425" y="2406300"/>
              <a:ext cx="626625" cy="592325"/>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4"/>
            <p:cNvSpPr/>
            <p:nvPr/>
          </p:nvSpPr>
          <p:spPr>
            <a:xfrm>
              <a:off x="4255500" y="2406300"/>
              <a:ext cx="626975" cy="592325"/>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4"/>
            <p:cNvSpPr/>
            <p:nvPr/>
          </p:nvSpPr>
          <p:spPr>
            <a:xfrm>
              <a:off x="3723925" y="2406300"/>
              <a:ext cx="626625" cy="592325"/>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4"/>
            <p:cNvSpPr/>
            <p:nvPr/>
          </p:nvSpPr>
          <p:spPr>
            <a:xfrm>
              <a:off x="3191975" y="2406300"/>
              <a:ext cx="627000" cy="592325"/>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4"/>
            <p:cNvSpPr/>
            <p:nvPr/>
          </p:nvSpPr>
          <p:spPr>
            <a:xfrm>
              <a:off x="2660400" y="2406300"/>
              <a:ext cx="626625" cy="592325"/>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4"/>
            <p:cNvSpPr/>
            <p:nvPr/>
          </p:nvSpPr>
          <p:spPr>
            <a:xfrm>
              <a:off x="2128500" y="2406300"/>
              <a:ext cx="626950" cy="592325"/>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4"/>
            <p:cNvSpPr/>
            <p:nvPr/>
          </p:nvSpPr>
          <p:spPr>
            <a:xfrm>
              <a:off x="1596900" y="2406300"/>
              <a:ext cx="626650" cy="592325"/>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4"/>
            <p:cNvSpPr/>
            <p:nvPr/>
          </p:nvSpPr>
          <p:spPr>
            <a:xfrm>
              <a:off x="1065325" y="2406300"/>
              <a:ext cx="626650" cy="592325"/>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4"/>
            <p:cNvSpPr/>
            <p:nvPr/>
          </p:nvSpPr>
          <p:spPr>
            <a:xfrm>
              <a:off x="541250" y="2406300"/>
              <a:ext cx="619125" cy="592325"/>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4"/>
            <p:cNvSpPr/>
            <p:nvPr/>
          </p:nvSpPr>
          <p:spPr>
            <a:xfrm>
              <a:off x="541250" y="2706050"/>
              <a:ext cx="87200" cy="87525"/>
            </a:xfrm>
            <a:custGeom>
              <a:rect b="b" l="l" r="r" t="t"/>
              <a:pathLst>
                <a:path extrusionOk="0" h="3501" w="3488">
                  <a:moveTo>
                    <a:pt x="0" y="0"/>
                  </a:moveTo>
                  <a:lnTo>
                    <a:pt x="0" y="3272"/>
                  </a:lnTo>
                  <a:lnTo>
                    <a:pt x="215" y="3501"/>
                  </a:lnTo>
                  <a:lnTo>
                    <a:pt x="3487" y="350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4"/>
            <p:cNvSpPr/>
            <p:nvPr/>
          </p:nvSpPr>
          <p:spPr>
            <a:xfrm>
              <a:off x="7028425" y="1966550"/>
              <a:ext cx="626625" cy="626625"/>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4"/>
            <p:cNvSpPr/>
            <p:nvPr/>
          </p:nvSpPr>
          <p:spPr>
            <a:xfrm>
              <a:off x="7550700" y="2119800"/>
              <a:ext cx="104350" cy="104325"/>
            </a:xfrm>
            <a:custGeom>
              <a:rect b="b" l="l" r="r" t="t"/>
              <a:pathLst>
                <a:path extrusionOk="0" h="4173" w="4174">
                  <a:moveTo>
                    <a:pt x="1" y="0"/>
                  </a:moveTo>
                  <a:lnTo>
                    <a:pt x="4174" y="4173"/>
                  </a:lnTo>
                  <a:lnTo>
                    <a:pt x="4174" y="15"/>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4"/>
            <p:cNvSpPr/>
            <p:nvPr/>
          </p:nvSpPr>
          <p:spPr>
            <a:xfrm>
              <a:off x="6477550" y="1966550"/>
              <a:ext cx="626625" cy="626625"/>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4"/>
            <p:cNvSpPr/>
            <p:nvPr/>
          </p:nvSpPr>
          <p:spPr>
            <a:xfrm>
              <a:off x="5960975" y="1966550"/>
              <a:ext cx="626625" cy="626625"/>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4"/>
            <p:cNvSpPr/>
            <p:nvPr/>
          </p:nvSpPr>
          <p:spPr>
            <a:xfrm>
              <a:off x="5429400" y="1966550"/>
              <a:ext cx="626625" cy="626625"/>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4"/>
            <p:cNvSpPr/>
            <p:nvPr/>
          </p:nvSpPr>
          <p:spPr>
            <a:xfrm>
              <a:off x="4897450" y="1966550"/>
              <a:ext cx="627000" cy="626625"/>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4"/>
            <p:cNvSpPr/>
            <p:nvPr/>
          </p:nvSpPr>
          <p:spPr>
            <a:xfrm>
              <a:off x="4365875" y="1966550"/>
              <a:ext cx="626625" cy="626625"/>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4"/>
            <p:cNvSpPr/>
            <p:nvPr/>
          </p:nvSpPr>
          <p:spPr>
            <a:xfrm>
              <a:off x="3833975" y="1966550"/>
              <a:ext cx="626950" cy="626625"/>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4"/>
            <p:cNvSpPr/>
            <p:nvPr/>
          </p:nvSpPr>
          <p:spPr>
            <a:xfrm>
              <a:off x="3302375" y="1966550"/>
              <a:ext cx="626650" cy="626625"/>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4"/>
            <p:cNvSpPr/>
            <p:nvPr/>
          </p:nvSpPr>
          <p:spPr>
            <a:xfrm>
              <a:off x="2770800" y="1966550"/>
              <a:ext cx="626650" cy="626625"/>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4"/>
            <p:cNvSpPr/>
            <p:nvPr/>
          </p:nvSpPr>
          <p:spPr>
            <a:xfrm>
              <a:off x="2238850" y="1966550"/>
              <a:ext cx="626650" cy="626625"/>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4"/>
            <p:cNvSpPr/>
            <p:nvPr/>
          </p:nvSpPr>
          <p:spPr>
            <a:xfrm>
              <a:off x="1707275" y="1966550"/>
              <a:ext cx="626650" cy="626625"/>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4"/>
            <p:cNvSpPr/>
            <p:nvPr/>
          </p:nvSpPr>
          <p:spPr>
            <a:xfrm>
              <a:off x="1175375" y="1966550"/>
              <a:ext cx="626950" cy="626625"/>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4"/>
            <p:cNvSpPr/>
            <p:nvPr/>
          </p:nvSpPr>
          <p:spPr>
            <a:xfrm>
              <a:off x="643800" y="1966550"/>
              <a:ext cx="626625" cy="626625"/>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4"/>
            <p:cNvSpPr/>
            <p:nvPr/>
          </p:nvSpPr>
          <p:spPr>
            <a:xfrm>
              <a:off x="541250" y="2155900"/>
              <a:ext cx="197600" cy="197550"/>
            </a:xfrm>
            <a:custGeom>
              <a:rect b="b" l="l" r="r" t="t"/>
              <a:pathLst>
                <a:path extrusionOk="0" h="7902" w="7904">
                  <a:moveTo>
                    <a:pt x="0" y="0"/>
                  </a:moveTo>
                  <a:lnTo>
                    <a:pt x="0" y="3272"/>
                  </a:lnTo>
                  <a:lnTo>
                    <a:pt x="4630" y="7902"/>
                  </a:lnTo>
                  <a:lnTo>
                    <a:pt x="7903" y="79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4"/>
            <p:cNvSpPr/>
            <p:nvPr/>
          </p:nvSpPr>
          <p:spPr>
            <a:xfrm>
              <a:off x="7004475" y="2876425"/>
              <a:ext cx="121850" cy="122200"/>
            </a:xfrm>
            <a:custGeom>
              <a:rect b="b" l="l" r="r" t="t"/>
              <a:pathLst>
                <a:path extrusionOk="0" h="4888" w="4874">
                  <a:moveTo>
                    <a:pt x="0" y="1"/>
                  </a:moveTo>
                  <a:lnTo>
                    <a:pt x="15" y="4888"/>
                  </a:lnTo>
                  <a:lnTo>
                    <a:pt x="4874"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4"/>
            <p:cNvSpPr/>
            <p:nvPr/>
          </p:nvSpPr>
          <p:spPr>
            <a:xfrm>
              <a:off x="7526750" y="2876425"/>
              <a:ext cx="122225" cy="122200"/>
            </a:xfrm>
            <a:custGeom>
              <a:rect b="b" l="l" r="r" t="t"/>
              <a:pathLst>
                <a:path extrusionOk="0" h="4888" w="4889">
                  <a:moveTo>
                    <a:pt x="1" y="1"/>
                  </a:moveTo>
                  <a:lnTo>
                    <a:pt x="30"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4"/>
            <p:cNvSpPr/>
            <p:nvPr/>
          </p:nvSpPr>
          <p:spPr>
            <a:xfrm>
              <a:off x="645360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4"/>
            <p:cNvSpPr/>
            <p:nvPr/>
          </p:nvSpPr>
          <p:spPr>
            <a:xfrm>
              <a:off x="5937025" y="2876425"/>
              <a:ext cx="122200" cy="122200"/>
            </a:xfrm>
            <a:custGeom>
              <a:rect b="b" l="l" r="r" t="t"/>
              <a:pathLst>
                <a:path extrusionOk="0" h="4888" w="4888">
                  <a:moveTo>
                    <a:pt x="1" y="1"/>
                  </a:moveTo>
                  <a:lnTo>
                    <a:pt x="29"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4"/>
            <p:cNvSpPr/>
            <p:nvPr/>
          </p:nvSpPr>
          <p:spPr>
            <a:xfrm>
              <a:off x="54054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4"/>
            <p:cNvSpPr/>
            <p:nvPr/>
          </p:nvSpPr>
          <p:spPr>
            <a:xfrm>
              <a:off x="48735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4"/>
            <p:cNvSpPr/>
            <p:nvPr/>
          </p:nvSpPr>
          <p:spPr>
            <a:xfrm>
              <a:off x="4341950" y="2876425"/>
              <a:ext cx="121850" cy="122200"/>
            </a:xfrm>
            <a:custGeom>
              <a:rect b="b" l="l" r="r" t="t"/>
              <a:pathLst>
                <a:path extrusionOk="0" h="4888" w="4874">
                  <a:moveTo>
                    <a:pt x="1" y="1"/>
                  </a:moveTo>
                  <a:lnTo>
                    <a:pt x="15" y="4888"/>
                  </a:lnTo>
                  <a:lnTo>
                    <a:pt x="4873"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4"/>
            <p:cNvSpPr/>
            <p:nvPr/>
          </p:nvSpPr>
          <p:spPr>
            <a:xfrm>
              <a:off x="38100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4"/>
            <p:cNvSpPr/>
            <p:nvPr/>
          </p:nvSpPr>
          <p:spPr>
            <a:xfrm>
              <a:off x="3278425"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4"/>
            <p:cNvSpPr/>
            <p:nvPr/>
          </p:nvSpPr>
          <p:spPr>
            <a:xfrm>
              <a:off x="27468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4"/>
            <p:cNvSpPr/>
            <p:nvPr/>
          </p:nvSpPr>
          <p:spPr>
            <a:xfrm>
              <a:off x="22149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4"/>
            <p:cNvSpPr/>
            <p:nvPr/>
          </p:nvSpPr>
          <p:spPr>
            <a:xfrm>
              <a:off x="1683375" y="2876425"/>
              <a:ext cx="121825" cy="122200"/>
            </a:xfrm>
            <a:custGeom>
              <a:rect b="b" l="l" r="r" t="t"/>
              <a:pathLst>
                <a:path extrusionOk="0" h="4888" w="4873">
                  <a:moveTo>
                    <a:pt x="0" y="1"/>
                  </a:moveTo>
                  <a:lnTo>
                    <a:pt x="14" y="4888"/>
                  </a:lnTo>
                  <a:lnTo>
                    <a:pt x="4872"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4"/>
            <p:cNvSpPr/>
            <p:nvPr/>
          </p:nvSpPr>
          <p:spPr>
            <a:xfrm>
              <a:off x="11514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4"/>
            <p:cNvSpPr/>
            <p:nvPr/>
          </p:nvSpPr>
          <p:spPr>
            <a:xfrm>
              <a:off x="619850" y="2876425"/>
              <a:ext cx="121850" cy="122200"/>
            </a:xfrm>
            <a:custGeom>
              <a:rect b="b" l="l" r="r" t="t"/>
              <a:pathLst>
                <a:path extrusionOk="0" h="4888" w="4874">
                  <a:moveTo>
                    <a:pt x="0" y="1"/>
                  </a:moveTo>
                  <a:lnTo>
                    <a:pt x="15" y="4888"/>
                  </a:lnTo>
                  <a:lnTo>
                    <a:pt x="4873"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7" name="Google Shape;1117;p14"/>
          <p:cNvSpPr/>
          <p:nvPr/>
        </p:nvSpPr>
        <p:spPr>
          <a:xfrm>
            <a:off x="330300" y="1416475"/>
            <a:ext cx="5240100" cy="33969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4"/>
          <p:cNvSpPr txBox="1"/>
          <p:nvPr>
            <p:ph type="title"/>
          </p:nvPr>
        </p:nvSpPr>
        <p:spPr>
          <a:xfrm>
            <a:off x="954275" y="3545950"/>
            <a:ext cx="3992100" cy="531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19" name="Google Shape;1119;p14"/>
          <p:cNvSpPr txBox="1"/>
          <p:nvPr>
            <p:ph idx="1" type="subTitle"/>
          </p:nvPr>
        </p:nvSpPr>
        <p:spPr>
          <a:xfrm>
            <a:off x="954275" y="1832600"/>
            <a:ext cx="3992100" cy="174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None/>
              <a:defRPr sz="22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120" name="Shape 1120"/>
        <p:cNvGrpSpPr/>
        <p:nvPr/>
      </p:nvGrpSpPr>
      <p:grpSpPr>
        <a:xfrm>
          <a:off x="0" y="0"/>
          <a:ext cx="0" cy="0"/>
          <a:chOff x="0" y="0"/>
          <a:chExt cx="0" cy="0"/>
        </a:xfrm>
      </p:grpSpPr>
      <p:sp>
        <p:nvSpPr>
          <p:cNvPr id="1121" name="Google Shape;1121;p15"/>
          <p:cNvSpPr/>
          <p:nvPr/>
        </p:nvSpPr>
        <p:spPr>
          <a:xfrm>
            <a:off x="349800" y="309875"/>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2" name="Google Shape;1122;p15"/>
          <p:cNvGrpSpPr/>
          <p:nvPr/>
        </p:nvGrpSpPr>
        <p:grpSpPr>
          <a:xfrm flipH="1">
            <a:off x="8786768" y="317840"/>
            <a:ext cx="369970" cy="4484681"/>
            <a:chOff x="338863" y="317840"/>
            <a:chExt cx="369970" cy="4484681"/>
          </a:xfrm>
        </p:grpSpPr>
        <p:sp>
          <p:nvSpPr>
            <p:cNvPr id="1123" name="Google Shape;1123;p15"/>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5"/>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5"/>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5"/>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5"/>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5"/>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5"/>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5"/>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5"/>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5"/>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5"/>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5"/>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5"/>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5"/>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7" name="Google Shape;1137;p15"/>
          <p:cNvSpPr txBox="1"/>
          <p:nvPr>
            <p:ph idx="1" type="subTitle"/>
          </p:nvPr>
        </p:nvSpPr>
        <p:spPr>
          <a:xfrm>
            <a:off x="887150" y="2580225"/>
            <a:ext cx="2899800" cy="114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8" name="Google Shape;1138;p15"/>
          <p:cNvSpPr txBox="1"/>
          <p:nvPr>
            <p:ph type="title"/>
          </p:nvPr>
        </p:nvSpPr>
        <p:spPr>
          <a:xfrm>
            <a:off x="887150" y="1317275"/>
            <a:ext cx="2899800" cy="12621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139" name="Shape 1139"/>
        <p:cNvGrpSpPr/>
        <p:nvPr/>
      </p:nvGrpSpPr>
      <p:grpSpPr>
        <a:xfrm>
          <a:off x="0" y="0"/>
          <a:ext cx="0" cy="0"/>
          <a:chOff x="0" y="0"/>
          <a:chExt cx="0" cy="0"/>
        </a:xfrm>
      </p:grpSpPr>
      <p:sp>
        <p:nvSpPr>
          <p:cNvPr id="1140" name="Google Shape;1140;p16"/>
          <p:cNvSpPr/>
          <p:nvPr/>
        </p:nvSpPr>
        <p:spPr>
          <a:xfrm>
            <a:off x="349800" y="309875"/>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1" name="Google Shape;1141;p16"/>
          <p:cNvGrpSpPr/>
          <p:nvPr/>
        </p:nvGrpSpPr>
        <p:grpSpPr>
          <a:xfrm flipH="1">
            <a:off x="8786768" y="317840"/>
            <a:ext cx="369970" cy="4484681"/>
            <a:chOff x="338863" y="317840"/>
            <a:chExt cx="369970" cy="4484681"/>
          </a:xfrm>
        </p:grpSpPr>
        <p:sp>
          <p:nvSpPr>
            <p:cNvPr id="1142" name="Google Shape;1142;p16"/>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6"/>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6"/>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6"/>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6"/>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6"/>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6"/>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6"/>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6"/>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6"/>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6"/>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6"/>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6"/>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6"/>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6" name="Google Shape;1156;p16"/>
          <p:cNvSpPr txBox="1"/>
          <p:nvPr>
            <p:ph idx="1" type="subTitle"/>
          </p:nvPr>
        </p:nvSpPr>
        <p:spPr>
          <a:xfrm>
            <a:off x="713300" y="1048075"/>
            <a:ext cx="7297200" cy="355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157" name="Google Shape;1157;p16"/>
          <p:cNvSpPr txBox="1"/>
          <p:nvPr>
            <p:ph type="title"/>
          </p:nvPr>
        </p:nvSpPr>
        <p:spPr>
          <a:xfrm>
            <a:off x="720000" y="535000"/>
            <a:ext cx="62394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700"/>
              <a:buNone/>
              <a:defRPr sz="30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
    <p:spTree>
      <p:nvGrpSpPr>
        <p:cNvPr id="1158" name="Shape 1158"/>
        <p:cNvGrpSpPr/>
        <p:nvPr/>
      </p:nvGrpSpPr>
      <p:grpSpPr>
        <a:xfrm>
          <a:off x="0" y="0"/>
          <a:ext cx="0" cy="0"/>
          <a:chOff x="0" y="0"/>
          <a:chExt cx="0" cy="0"/>
        </a:xfrm>
      </p:grpSpPr>
      <p:sp>
        <p:nvSpPr>
          <p:cNvPr id="1159" name="Google Shape;1159;p17"/>
          <p:cNvSpPr txBox="1"/>
          <p:nvPr>
            <p:ph idx="1" type="subTitle"/>
          </p:nvPr>
        </p:nvSpPr>
        <p:spPr>
          <a:xfrm>
            <a:off x="713300" y="1048075"/>
            <a:ext cx="7297200" cy="355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160" name="Google Shape;1160;p17"/>
          <p:cNvSpPr txBox="1"/>
          <p:nvPr>
            <p:ph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61" name="Google Shape;1161;p17"/>
          <p:cNvSpPr/>
          <p:nvPr/>
        </p:nvSpPr>
        <p:spPr>
          <a:xfrm>
            <a:off x="369975" y="312900"/>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2" name="Google Shape;1162;p17"/>
          <p:cNvGrpSpPr/>
          <p:nvPr/>
        </p:nvGrpSpPr>
        <p:grpSpPr>
          <a:xfrm>
            <a:off x="6" y="317840"/>
            <a:ext cx="369970" cy="4484681"/>
            <a:chOff x="338863" y="317840"/>
            <a:chExt cx="369970" cy="4484681"/>
          </a:xfrm>
        </p:grpSpPr>
        <p:sp>
          <p:nvSpPr>
            <p:cNvPr id="1163" name="Google Shape;1163;p17"/>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7"/>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7"/>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7"/>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7"/>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7"/>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7"/>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7"/>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7"/>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7"/>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7"/>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7"/>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7"/>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7"/>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177" name="Shape 1177"/>
        <p:cNvGrpSpPr/>
        <p:nvPr/>
      </p:nvGrpSpPr>
      <p:grpSpPr>
        <a:xfrm>
          <a:off x="0" y="0"/>
          <a:ext cx="0" cy="0"/>
          <a:chOff x="0" y="0"/>
          <a:chExt cx="0" cy="0"/>
        </a:xfrm>
      </p:grpSpPr>
      <p:sp>
        <p:nvSpPr>
          <p:cNvPr id="1178" name="Google Shape;1178;p18"/>
          <p:cNvSpPr txBox="1"/>
          <p:nvPr>
            <p:ph type="title"/>
          </p:nvPr>
        </p:nvSpPr>
        <p:spPr>
          <a:xfrm>
            <a:off x="713375" y="231040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79" name="Google Shape;1179;p18"/>
          <p:cNvSpPr txBox="1"/>
          <p:nvPr>
            <p:ph idx="1" type="subTitle"/>
          </p:nvPr>
        </p:nvSpPr>
        <p:spPr>
          <a:xfrm>
            <a:off x="713375" y="2815867"/>
            <a:ext cx="2336400" cy="73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0" name="Google Shape;1180;p18"/>
          <p:cNvSpPr txBox="1"/>
          <p:nvPr>
            <p:ph idx="2" type="title"/>
          </p:nvPr>
        </p:nvSpPr>
        <p:spPr>
          <a:xfrm>
            <a:off x="3403800" y="23103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81" name="Google Shape;1181;p18"/>
          <p:cNvSpPr txBox="1"/>
          <p:nvPr>
            <p:ph idx="3" type="subTitle"/>
          </p:nvPr>
        </p:nvSpPr>
        <p:spPr>
          <a:xfrm>
            <a:off x="3403800" y="2815854"/>
            <a:ext cx="2336400" cy="73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2" name="Google Shape;1182;p18"/>
          <p:cNvSpPr txBox="1"/>
          <p:nvPr>
            <p:ph idx="4" type="title"/>
          </p:nvPr>
        </p:nvSpPr>
        <p:spPr>
          <a:xfrm>
            <a:off x="6094225" y="23103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83" name="Google Shape;1183;p18"/>
          <p:cNvSpPr txBox="1"/>
          <p:nvPr>
            <p:ph idx="5" type="subTitle"/>
          </p:nvPr>
        </p:nvSpPr>
        <p:spPr>
          <a:xfrm>
            <a:off x="6094225" y="2815854"/>
            <a:ext cx="2336400" cy="73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4" name="Google Shape;1184;p18"/>
          <p:cNvSpPr txBox="1"/>
          <p:nvPr>
            <p:ph idx="6"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85" name="Google Shape;1185;p18"/>
          <p:cNvSpPr/>
          <p:nvPr/>
        </p:nvSpPr>
        <p:spPr>
          <a:xfrm>
            <a:off x="369975" y="312900"/>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6" name="Google Shape;1186;p18"/>
          <p:cNvGrpSpPr/>
          <p:nvPr/>
        </p:nvGrpSpPr>
        <p:grpSpPr>
          <a:xfrm>
            <a:off x="6" y="317840"/>
            <a:ext cx="369970" cy="4484681"/>
            <a:chOff x="338863" y="317840"/>
            <a:chExt cx="369970" cy="4484681"/>
          </a:xfrm>
        </p:grpSpPr>
        <p:sp>
          <p:nvSpPr>
            <p:cNvPr id="1187" name="Google Shape;1187;p18"/>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8"/>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8"/>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8"/>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8"/>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8"/>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8"/>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8"/>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8"/>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8"/>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8"/>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8"/>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8"/>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8"/>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BLANK_1_1_1_2_1_1">
    <p:spTree>
      <p:nvGrpSpPr>
        <p:cNvPr id="1201" name="Shape 1201"/>
        <p:cNvGrpSpPr/>
        <p:nvPr/>
      </p:nvGrpSpPr>
      <p:grpSpPr>
        <a:xfrm>
          <a:off x="0" y="0"/>
          <a:ext cx="0" cy="0"/>
          <a:chOff x="0" y="0"/>
          <a:chExt cx="0" cy="0"/>
        </a:xfrm>
      </p:grpSpPr>
      <p:sp>
        <p:nvSpPr>
          <p:cNvPr id="1202" name="Google Shape;1202;p19"/>
          <p:cNvSpPr/>
          <p:nvPr/>
        </p:nvSpPr>
        <p:spPr>
          <a:xfrm>
            <a:off x="330300" y="312900"/>
            <a:ext cx="8483400" cy="41475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3" name="Google Shape;1203;p19"/>
          <p:cNvGrpSpPr/>
          <p:nvPr/>
        </p:nvGrpSpPr>
        <p:grpSpPr>
          <a:xfrm>
            <a:off x="330300" y="4460389"/>
            <a:ext cx="8474112" cy="369159"/>
            <a:chOff x="330300" y="4460389"/>
            <a:chExt cx="8474112" cy="369159"/>
          </a:xfrm>
        </p:grpSpPr>
        <p:sp>
          <p:nvSpPr>
            <p:cNvPr id="1204" name="Google Shape;1204;p19"/>
            <p:cNvSpPr/>
            <p:nvPr/>
          </p:nvSpPr>
          <p:spPr>
            <a:xfrm rot="5400000">
              <a:off x="2275838" y="4460629"/>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9"/>
            <p:cNvSpPr/>
            <p:nvPr/>
          </p:nvSpPr>
          <p:spPr>
            <a:xfrm rot="5400000">
              <a:off x="2600357" y="4461308"/>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9"/>
            <p:cNvSpPr/>
            <p:nvPr/>
          </p:nvSpPr>
          <p:spPr>
            <a:xfrm rot="5400000">
              <a:off x="2924481" y="4460303"/>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9"/>
            <p:cNvSpPr/>
            <p:nvPr/>
          </p:nvSpPr>
          <p:spPr>
            <a:xfrm rot="5400000">
              <a:off x="3248762" y="4460945"/>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9"/>
            <p:cNvSpPr/>
            <p:nvPr/>
          </p:nvSpPr>
          <p:spPr>
            <a:xfrm rot="5400000">
              <a:off x="3572885" y="446077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9"/>
            <p:cNvSpPr/>
            <p:nvPr/>
          </p:nvSpPr>
          <p:spPr>
            <a:xfrm rot="5400000">
              <a:off x="3897160" y="4460862"/>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9"/>
            <p:cNvSpPr/>
            <p:nvPr/>
          </p:nvSpPr>
          <p:spPr>
            <a:xfrm rot="5400000">
              <a:off x="4221211" y="4461189"/>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9"/>
            <p:cNvSpPr/>
            <p:nvPr/>
          </p:nvSpPr>
          <p:spPr>
            <a:xfrm rot="5400000">
              <a:off x="4545578" y="446028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9"/>
            <p:cNvSpPr/>
            <p:nvPr/>
          </p:nvSpPr>
          <p:spPr>
            <a:xfrm rot="5400000">
              <a:off x="330386" y="4460415"/>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9"/>
            <p:cNvSpPr/>
            <p:nvPr/>
          </p:nvSpPr>
          <p:spPr>
            <a:xfrm rot="5400000">
              <a:off x="654668" y="4460766"/>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9"/>
            <p:cNvSpPr/>
            <p:nvPr/>
          </p:nvSpPr>
          <p:spPr>
            <a:xfrm rot="5400000">
              <a:off x="978791" y="446084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9"/>
            <p:cNvSpPr/>
            <p:nvPr/>
          </p:nvSpPr>
          <p:spPr>
            <a:xfrm rot="5400000">
              <a:off x="1303066" y="4460683"/>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9"/>
            <p:cNvSpPr/>
            <p:nvPr/>
          </p:nvSpPr>
          <p:spPr>
            <a:xfrm rot="5400000">
              <a:off x="1627117" y="4461404"/>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9"/>
            <p:cNvSpPr/>
            <p:nvPr/>
          </p:nvSpPr>
          <p:spPr>
            <a:xfrm rot="5400000">
              <a:off x="1951484" y="446039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9"/>
            <p:cNvSpPr/>
            <p:nvPr/>
          </p:nvSpPr>
          <p:spPr>
            <a:xfrm rot="5400000">
              <a:off x="6815319" y="446083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9"/>
            <p:cNvSpPr/>
            <p:nvPr/>
          </p:nvSpPr>
          <p:spPr>
            <a:xfrm rot="5400000">
              <a:off x="7139838" y="4461047"/>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9"/>
            <p:cNvSpPr/>
            <p:nvPr/>
          </p:nvSpPr>
          <p:spPr>
            <a:xfrm rot="5400000">
              <a:off x="7463961" y="4460527"/>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9"/>
            <p:cNvSpPr/>
            <p:nvPr/>
          </p:nvSpPr>
          <p:spPr>
            <a:xfrm rot="5400000">
              <a:off x="7788243" y="4460588"/>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9"/>
            <p:cNvSpPr/>
            <p:nvPr/>
          </p:nvSpPr>
          <p:spPr>
            <a:xfrm rot="5400000">
              <a:off x="8112366" y="446098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9"/>
            <p:cNvSpPr/>
            <p:nvPr/>
          </p:nvSpPr>
          <p:spPr>
            <a:xfrm rot="5400000">
              <a:off x="8436641" y="4460505"/>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9"/>
            <p:cNvSpPr/>
            <p:nvPr/>
          </p:nvSpPr>
          <p:spPr>
            <a:xfrm rot="5400000">
              <a:off x="4869867" y="4460583"/>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9"/>
            <p:cNvSpPr/>
            <p:nvPr/>
          </p:nvSpPr>
          <p:spPr>
            <a:xfrm rot="5400000">
              <a:off x="5194148" y="4460409"/>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9"/>
            <p:cNvSpPr/>
            <p:nvPr/>
          </p:nvSpPr>
          <p:spPr>
            <a:xfrm rot="5400000">
              <a:off x="5518271" y="4461054"/>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9"/>
            <p:cNvSpPr/>
            <p:nvPr/>
          </p:nvSpPr>
          <p:spPr>
            <a:xfrm rot="5400000">
              <a:off x="5842547" y="4460327"/>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9"/>
            <p:cNvSpPr/>
            <p:nvPr/>
          </p:nvSpPr>
          <p:spPr>
            <a:xfrm rot="5400000">
              <a:off x="6166597" y="446161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9"/>
            <p:cNvSpPr/>
            <p:nvPr/>
          </p:nvSpPr>
          <p:spPr>
            <a:xfrm rot="5400000">
              <a:off x="6490965" y="446056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0" name="Google Shape;1230;p19"/>
          <p:cNvSpPr txBox="1"/>
          <p:nvPr>
            <p:ph type="title"/>
          </p:nvPr>
        </p:nvSpPr>
        <p:spPr>
          <a:xfrm>
            <a:off x="5975550" y="1268038"/>
            <a:ext cx="2336400" cy="527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31" name="Google Shape;1231;p19"/>
          <p:cNvSpPr txBox="1"/>
          <p:nvPr>
            <p:ph idx="1" type="subTitle"/>
          </p:nvPr>
        </p:nvSpPr>
        <p:spPr>
          <a:xfrm>
            <a:off x="5975550" y="1808540"/>
            <a:ext cx="23364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2" name="Google Shape;1232;p19"/>
          <p:cNvSpPr txBox="1"/>
          <p:nvPr>
            <p:ph idx="2" type="title"/>
          </p:nvPr>
        </p:nvSpPr>
        <p:spPr>
          <a:xfrm>
            <a:off x="890873" y="2962150"/>
            <a:ext cx="2336400" cy="527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33" name="Google Shape;1233;p19"/>
          <p:cNvSpPr txBox="1"/>
          <p:nvPr>
            <p:ph idx="3" type="subTitle"/>
          </p:nvPr>
        </p:nvSpPr>
        <p:spPr>
          <a:xfrm>
            <a:off x="890873" y="3502652"/>
            <a:ext cx="2336400" cy="527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4" name="Google Shape;1234;p19"/>
          <p:cNvSpPr txBox="1"/>
          <p:nvPr>
            <p:ph idx="4"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235" name="Shape 1235"/>
        <p:cNvGrpSpPr/>
        <p:nvPr/>
      </p:nvGrpSpPr>
      <p:grpSpPr>
        <a:xfrm>
          <a:off x="0" y="0"/>
          <a:ext cx="0" cy="0"/>
          <a:chOff x="0" y="0"/>
          <a:chExt cx="0" cy="0"/>
        </a:xfrm>
      </p:grpSpPr>
      <p:sp>
        <p:nvSpPr>
          <p:cNvPr id="1236" name="Google Shape;1236;p20"/>
          <p:cNvSpPr/>
          <p:nvPr/>
        </p:nvSpPr>
        <p:spPr>
          <a:xfrm>
            <a:off x="349800" y="309875"/>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7" name="Google Shape;1237;p20"/>
          <p:cNvGrpSpPr/>
          <p:nvPr/>
        </p:nvGrpSpPr>
        <p:grpSpPr>
          <a:xfrm flipH="1">
            <a:off x="8786768" y="317840"/>
            <a:ext cx="369970" cy="4484681"/>
            <a:chOff x="338863" y="317840"/>
            <a:chExt cx="369970" cy="4484681"/>
          </a:xfrm>
        </p:grpSpPr>
        <p:sp>
          <p:nvSpPr>
            <p:cNvPr id="1238" name="Google Shape;1238;p20"/>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0"/>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0"/>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0"/>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0"/>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0"/>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0"/>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0"/>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0"/>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0"/>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0"/>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0"/>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0"/>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0"/>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2" name="Google Shape;1252;p20"/>
          <p:cNvSpPr txBox="1"/>
          <p:nvPr>
            <p:ph type="title"/>
          </p:nvPr>
        </p:nvSpPr>
        <p:spPr>
          <a:xfrm>
            <a:off x="1552900" y="1425825"/>
            <a:ext cx="2374800" cy="527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53" name="Google Shape;1253;p20"/>
          <p:cNvSpPr txBox="1"/>
          <p:nvPr>
            <p:ph idx="1" type="subTitle"/>
          </p:nvPr>
        </p:nvSpPr>
        <p:spPr>
          <a:xfrm>
            <a:off x="1552912" y="1916925"/>
            <a:ext cx="2374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54" name="Google Shape;1254;p20"/>
          <p:cNvSpPr txBox="1"/>
          <p:nvPr>
            <p:ph idx="2" type="title"/>
          </p:nvPr>
        </p:nvSpPr>
        <p:spPr>
          <a:xfrm>
            <a:off x="5303626" y="1425825"/>
            <a:ext cx="2374800" cy="527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55" name="Google Shape;1255;p20"/>
          <p:cNvSpPr txBox="1"/>
          <p:nvPr>
            <p:ph idx="3" type="subTitle"/>
          </p:nvPr>
        </p:nvSpPr>
        <p:spPr>
          <a:xfrm>
            <a:off x="5303637" y="1916925"/>
            <a:ext cx="2374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56" name="Google Shape;1256;p20"/>
          <p:cNvSpPr txBox="1"/>
          <p:nvPr>
            <p:ph idx="4" type="title"/>
          </p:nvPr>
        </p:nvSpPr>
        <p:spPr>
          <a:xfrm>
            <a:off x="1552900" y="3164025"/>
            <a:ext cx="2374800" cy="527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57" name="Google Shape;1257;p20"/>
          <p:cNvSpPr txBox="1"/>
          <p:nvPr>
            <p:ph idx="5" type="subTitle"/>
          </p:nvPr>
        </p:nvSpPr>
        <p:spPr>
          <a:xfrm>
            <a:off x="1552912" y="3655125"/>
            <a:ext cx="2374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58" name="Google Shape;1258;p20"/>
          <p:cNvSpPr txBox="1"/>
          <p:nvPr>
            <p:ph idx="6" type="title"/>
          </p:nvPr>
        </p:nvSpPr>
        <p:spPr>
          <a:xfrm>
            <a:off x="5303626" y="3164025"/>
            <a:ext cx="2374800" cy="527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59" name="Google Shape;1259;p20"/>
          <p:cNvSpPr txBox="1"/>
          <p:nvPr>
            <p:ph idx="7" type="subTitle"/>
          </p:nvPr>
        </p:nvSpPr>
        <p:spPr>
          <a:xfrm>
            <a:off x="5303637" y="3655125"/>
            <a:ext cx="2374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0" name="Google Shape;1260;p20"/>
          <p:cNvSpPr txBox="1"/>
          <p:nvPr>
            <p:ph idx="8"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5" name="Shape 145"/>
        <p:cNvGrpSpPr/>
        <p:nvPr/>
      </p:nvGrpSpPr>
      <p:grpSpPr>
        <a:xfrm>
          <a:off x="0" y="0"/>
          <a:ext cx="0" cy="0"/>
          <a:chOff x="0" y="0"/>
          <a:chExt cx="0" cy="0"/>
        </a:xfrm>
      </p:grpSpPr>
      <p:grpSp>
        <p:nvGrpSpPr>
          <p:cNvPr id="146" name="Google Shape;146;p3"/>
          <p:cNvGrpSpPr/>
          <p:nvPr/>
        </p:nvGrpSpPr>
        <p:grpSpPr>
          <a:xfrm flipH="1" rot="-5400000">
            <a:off x="-1134562" y="1760987"/>
            <a:ext cx="4529109" cy="1616783"/>
            <a:chOff x="533400" y="457200"/>
            <a:chExt cx="7138075" cy="2575725"/>
          </a:xfrm>
        </p:grpSpPr>
        <p:sp>
          <p:nvSpPr>
            <p:cNvPr id="147" name="Google Shape;147;p3"/>
            <p:cNvSpPr/>
            <p:nvPr/>
          </p:nvSpPr>
          <p:spPr>
            <a:xfrm>
              <a:off x="7655025" y="1116650"/>
              <a:ext cx="16450" cy="98300"/>
            </a:xfrm>
            <a:custGeom>
              <a:rect b="b" l="l" r="r" t="t"/>
              <a:pathLst>
                <a:path extrusionOk="0" h="3932" w="658">
                  <a:moveTo>
                    <a:pt x="1" y="1"/>
                  </a:moveTo>
                  <a:lnTo>
                    <a:pt x="1" y="3274"/>
                  </a:lnTo>
                  <a:lnTo>
                    <a:pt x="658" y="3931"/>
                  </a:lnTo>
                  <a:lnTo>
                    <a:pt x="658" y="6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7270625" y="2998600"/>
              <a:ext cx="34675" cy="34325"/>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671977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62032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567162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5140050"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46081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4076525"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35446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30130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2481075" y="2998600"/>
              <a:ext cx="34700" cy="34325"/>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19495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4179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533400" y="2559925"/>
              <a:ext cx="7875" cy="7525"/>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886000" y="2998600"/>
              <a:ext cx="34675" cy="34325"/>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7329575" y="457200"/>
              <a:ext cx="155775" cy="73600"/>
            </a:xfrm>
            <a:custGeom>
              <a:rect b="b" l="l" r="r" t="t"/>
              <a:pathLst>
                <a:path extrusionOk="0" h="2944" w="6231">
                  <a:moveTo>
                    <a:pt x="0" y="0"/>
                  </a:moveTo>
                  <a:lnTo>
                    <a:pt x="2959" y="2944"/>
                  </a:lnTo>
                  <a:lnTo>
                    <a:pt x="6230"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7013425" y="457200"/>
              <a:ext cx="238650" cy="313325"/>
            </a:xfrm>
            <a:custGeom>
              <a:rect b="b" l="l" r="r" t="t"/>
              <a:pathLst>
                <a:path extrusionOk="0" h="12533" w="9546">
                  <a:moveTo>
                    <a:pt x="0" y="0"/>
                  </a:moveTo>
                  <a:lnTo>
                    <a:pt x="0" y="3244"/>
                  </a:lnTo>
                  <a:lnTo>
                    <a:pt x="9289" y="12533"/>
                  </a:lnTo>
                  <a:lnTo>
                    <a:pt x="9289" y="9260"/>
                  </a:lnTo>
                  <a:lnTo>
                    <a:pt x="3243"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7535700" y="457200"/>
              <a:ext cx="119350" cy="200450"/>
            </a:xfrm>
            <a:custGeom>
              <a:rect b="b" l="l" r="r" t="t"/>
              <a:pathLst>
                <a:path extrusionOk="0" h="8018" w="4774">
                  <a:moveTo>
                    <a:pt x="1" y="0"/>
                  </a:moveTo>
                  <a:lnTo>
                    <a:pt x="1" y="3244"/>
                  </a:lnTo>
                  <a:lnTo>
                    <a:pt x="4774" y="8017"/>
                  </a:lnTo>
                  <a:lnTo>
                    <a:pt x="4774" y="4744"/>
                  </a:lnTo>
                  <a:lnTo>
                    <a:pt x="3244" y="3201"/>
                  </a:lnTo>
                  <a:lnTo>
                    <a:pt x="4774" y="3201"/>
                  </a:lnTo>
                  <a:lnTo>
                    <a:pt x="4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6462550"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6779075"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5945975"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62625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5414400"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5730550" y="457200"/>
              <a:ext cx="155775" cy="73600"/>
            </a:xfrm>
            <a:custGeom>
              <a:rect b="b" l="l" r="r" t="t"/>
              <a:pathLst>
                <a:path extrusionOk="0" h="2944" w="6231">
                  <a:moveTo>
                    <a:pt x="0"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5198975" y="457200"/>
              <a:ext cx="155425" cy="73600"/>
            </a:xfrm>
            <a:custGeom>
              <a:rect b="b" l="l" r="r" t="t"/>
              <a:pathLst>
                <a:path extrusionOk="0" h="2944" w="6217">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4882450" y="457200"/>
              <a:ext cx="239050" cy="313325"/>
            </a:xfrm>
            <a:custGeom>
              <a:rect b="b" l="l" r="r" t="t"/>
              <a:pathLst>
                <a:path extrusionOk="0" h="12533" w="9562">
                  <a:moveTo>
                    <a:pt x="1" y="0"/>
                  </a:moveTo>
                  <a:lnTo>
                    <a:pt x="1" y="3244"/>
                  </a:lnTo>
                  <a:lnTo>
                    <a:pt x="9304" y="12533"/>
                  </a:lnTo>
                  <a:lnTo>
                    <a:pt x="9304"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43508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4667050" y="457200"/>
              <a:ext cx="155775" cy="73600"/>
            </a:xfrm>
            <a:custGeom>
              <a:rect b="b" l="l" r="r" t="t"/>
              <a:pathLst>
                <a:path extrusionOk="0" h="2944" w="6231">
                  <a:moveTo>
                    <a:pt x="1" y="0"/>
                  </a:moveTo>
                  <a:lnTo>
                    <a:pt x="2958"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4135475" y="457200"/>
              <a:ext cx="155775" cy="73600"/>
            </a:xfrm>
            <a:custGeom>
              <a:rect b="b" l="l" r="r" t="t"/>
              <a:pathLst>
                <a:path extrusionOk="0" h="2944" w="6231">
                  <a:moveTo>
                    <a:pt x="1" y="0"/>
                  </a:moveTo>
                  <a:lnTo>
                    <a:pt x="2944"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38189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3287375" y="457200"/>
              <a:ext cx="239025" cy="313325"/>
            </a:xfrm>
            <a:custGeom>
              <a:rect b="b" l="l" r="r" t="t"/>
              <a:pathLst>
                <a:path extrusionOk="0" h="12533" w="9561">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36039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3071950" y="457200"/>
              <a:ext cx="155775" cy="73600"/>
            </a:xfrm>
            <a:custGeom>
              <a:rect b="b" l="l" r="r" t="t"/>
              <a:pathLst>
                <a:path extrusionOk="0" h="2944" w="6231">
                  <a:moveTo>
                    <a:pt x="1"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2755800" y="457200"/>
              <a:ext cx="238675" cy="313325"/>
            </a:xfrm>
            <a:custGeom>
              <a:rect b="b" l="l" r="r" t="t"/>
              <a:pathLst>
                <a:path extrusionOk="0" h="12533" w="9547">
                  <a:moveTo>
                    <a:pt x="1" y="0"/>
                  </a:moveTo>
                  <a:lnTo>
                    <a:pt x="1" y="3244"/>
                  </a:lnTo>
                  <a:lnTo>
                    <a:pt x="9289" y="12533"/>
                  </a:lnTo>
                  <a:lnTo>
                    <a:pt x="9289" y="9260"/>
                  </a:lnTo>
                  <a:lnTo>
                    <a:pt x="3230"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2540375" y="457200"/>
              <a:ext cx="155450" cy="73600"/>
            </a:xfrm>
            <a:custGeom>
              <a:rect b="b" l="l" r="r" t="t"/>
              <a:pathLst>
                <a:path extrusionOk="0" h="2944" w="6218">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2223850" y="457200"/>
              <a:ext cx="239050" cy="313325"/>
            </a:xfrm>
            <a:custGeom>
              <a:rect b="b" l="l" r="r" t="t"/>
              <a:pathLst>
                <a:path extrusionOk="0" h="12533" w="9562">
                  <a:moveTo>
                    <a:pt x="1" y="0"/>
                  </a:moveTo>
                  <a:lnTo>
                    <a:pt x="1" y="3244"/>
                  </a:lnTo>
                  <a:lnTo>
                    <a:pt x="9289" y="12533"/>
                  </a:lnTo>
                  <a:lnTo>
                    <a:pt x="9289"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16922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2008450" y="457200"/>
              <a:ext cx="155775" cy="73600"/>
            </a:xfrm>
            <a:custGeom>
              <a:rect b="b" l="l" r="r" t="t"/>
              <a:pathLst>
                <a:path extrusionOk="0" h="2944" w="6231">
                  <a:moveTo>
                    <a:pt x="1" y="0"/>
                  </a:moveTo>
                  <a:lnTo>
                    <a:pt x="2958"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1476875" y="457200"/>
              <a:ext cx="155425" cy="73600"/>
            </a:xfrm>
            <a:custGeom>
              <a:rect b="b" l="l" r="r" t="t"/>
              <a:pathLst>
                <a:path extrusionOk="0" h="2944" w="6217">
                  <a:moveTo>
                    <a:pt x="1"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11603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628775"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944925" y="457200"/>
              <a:ext cx="155800" cy="73600"/>
            </a:xfrm>
            <a:custGeom>
              <a:rect b="b" l="l" r="r" t="t"/>
              <a:pathLst>
                <a:path extrusionOk="0" h="2944" w="6232">
                  <a:moveTo>
                    <a:pt x="1" y="0"/>
                  </a:moveTo>
                  <a:lnTo>
                    <a:pt x="2959"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541250" y="502925"/>
              <a:ext cx="27875" cy="27875"/>
            </a:xfrm>
            <a:custGeom>
              <a:rect b="b" l="l" r="r" t="t"/>
              <a:pathLst>
                <a:path extrusionOk="0" h="1115" w="1115">
                  <a:moveTo>
                    <a:pt x="0" y="0"/>
                  </a:moveTo>
                  <a:lnTo>
                    <a:pt x="0" y="1115"/>
                  </a:lnTo>
                  <a:lnTo>
                    <a:pt x="1115" y="11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7174175" y="1028050"/>
              <a:ext cx="480875" cy="627000"/>
            </a:xfrm>
            <a:custGeom>
              <a:rect b="b" l="l" r="r" t="t"/>
              <a:pathLst>
                <a:path extrusionOk="0" h="25080" w="19235">
                  <a:moveTo>
                    <a:pt x="6130" y="1"/>
                  </a:moveTo>
                  <a:lnTo>
                    <a:pt x="6159" y="6174"/>
                  </a:lnTo>
                  <a:lnTo>
                    <a:pt x="1" y="6146"/>
                  </a:lnTo>
                  <a:lnTo>
                    <a:pt x="6187" y="12334"/>
                  </a:lnTo>
                  <a:lnTo>
                    <a:pt x="6187" y="15777"/>
                  </a:lnTo>
                  <a:lnTo>
                    <a:pt x="15476" y="25080"/>
                  </a:lnTo>
                  <a:lnTo>
                    <a:pt x="15476" y="21807"/>
                  </a:lnTo>
                  <a:lnTo>
                    <a:pt x="9432" y="15748"/>
                  </a:lnTo>
                  <a:lnTo>
                    <a:pt x="15748" y="15748"/>
                  </a:lnTo>
                  <a:lnTo>
                    <a:pt x="15748" y="9432"/>
                  </a:lnTo>
                  <a:lnTo>
                    <a:pt x="19235" y="12934"/>
                  </a:lnTo>
                  <a:lnTo>
                    <a:pt x="19235" y="966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6623300" y="1028050"/>
              <a:ext cx="626650" cy="627000"/>
            </a:xfrm>
            <a:custGeom>
              <a:rect b="b" l="l" r="r" t="t"/>
              <a:pathLst>
                <a:path extrusionOk="0" h="25080" w="25066">
                  <a:moveTo>
                    <a:pt x="6145" y="1"/>
                  </a:moveTo>
                  <a:lnTo>
                    <a:pt x="6159" y="6174"/>
                  </a:lnTo>
                  <a:lnTo>
                    <a:pt x="1" y="6146"/>
                  </a:lnTo>
                  <a:lnTo>
                    <a:pt x="6188" y="12334"/>
                  </a:lnTo>
                  <a:lnTo>
                    <a:pt x="6188" y="15777"/>
                  </a:lnTo>
                  <a:lnTo>
                    <a:pt x="15491" y="25080"/>
                  </a:lnTo>
                  <a:lnTo>
                    <a:pt x="15491" y="21807"/>
                  </a:lnTo>
                  <a:lnTo>
                    <a:pt x="9432" y="15748"/>
                  </a:lnTo>
                  <a:lnTo>
                    <a:pt x="15748" y="15748"/>
                  </a:lnTo>
                  <a:lnTo>
                    <a:pt x="15748" y="9432"/>
                  </a:lnTo>
                  <a:lnTo>
                    <a:pt x="21792" y="15491"/>
                  </a:lnTo>
                  <a:lnTo>
                    <a:pt x="25065"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61067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5575150" y="1028050"/>
              <a:ext cx="626650" cy="627000"/>
            </a:xfrm>
            <a:custGeom>
              <a:rect b="b" l="l" r="r" t="t"/>
              <a:pathLst>
                <a:path extrusionOk="0" h="25080" w="25066">
                  <a:moveTo>
                    <a:pt x="6131" y="1"/>
                  </a:moveTo>
                  <a:lnTo>
                    <a:pt x="6159" y="6174"/>
                  </a:lnTo>
                  <a:lnTo>
                    <a:pt x="1" y="6146"/>
                  </a:lnTo>
                  <a:lnTo>
                    <a:pt x="6188" y="12334"/>
                  </a:lnTo>
                  <a:lnTo>
                    <a:pt x="6188" y="15777"/>
                  </a:lnTo>
                  <a:lnTo>
                    <a:pt x="15476" y="25080"/>
                  </a:lnTo>
                  <a:lnTo>
                    <a:pt x="15476" y="21807"/>
                  </a:lnTo>
                  <a:lnTo>
                    <a:pt x="9432" y="15748"/>
                  </a:lnTo>
                  <a:lnTo>
                    <a:pt x="15748" y="15748"/>
                  </a:lnTo>
                  <a:lnTo>
                    <a:pt x="15748" y="9432"/>
                  </a:lnTo>
                  <a:lnTo>
                    <a:pt x="21792" y="15491"/>
                  </a:lnTo>
                  <a:lnTo>
                    <a:pt x="25065" y="15491"/>
                  </a:lnTo>
                  <a:lnTo>
                    <a:pt x="15777" y="6189"/>
                  </a:lnTo>
                  <a:lnTo>
                    <a:pt x="12332"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5043225" y="1028050"/>
              <a:ext cx="627000" cy="627000"/>
            </a:xfrm>
            <a:custGeom>
              <a:rect b="b" l="l" r="r" t="t"/>
              <a:pathLst>
                <a:path extrusionOk="0" h="25080" w="25080">
                  <a:moveTo>
                    <a:pt x="6145" y="1"/>
                  </a:moveTo>
                  <a:lnTo>
                    <a:pt x="6173" y="6174"/>
                  </a:lnTo>
                  <a:lnTo>
                    <a:pt x="0" y="6146"/>
                  </a:lnTo>
                  <a:lnTo>
                    <a:pt x="0" y="6146"/>
                  </a:lnTo>
                  <a:lnTo>
                    <a:pt x="6188" y="12334"/>
                  </a:lnTo>
                  <a:lnTo>
                    <a:pt x="6188" y="15777"/>
                  </a:lnTo>
                  <a:lnTo>
                    <a:pt x="15490" y="25080"/>
                  </a:lnTo>
                  <a:lnTo>
                    <a:pt x="15490" y="21807"/>
                  </a:lnTo>
                  <a:lnTo>
                    <a:pt x="9431" y="15748"/>
                  </a:lnTo>
                  <a:lnTo>
                    <a:pt x="15747" y="15748"/>
                  </a:lnTo>
                  <a:lnTo>
                    <a:pt x="15747" y="9432"/>
                  </a:lnTo>
                  <a:lnTo>
                    <a:pt x="21806" y="15491"/>
                  </a:lnTo>
                  <a:lnTo>
                    <a:pt x="25079"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4511625" y="1028050"/>
              <a:ext cx="626650" cy="627000"/>
            </a:xfrm>
            <a:custGeom>
              <a:rect b="b" l="l" r="r" t="t"/>
              <a:pathLst>
                <a:path extrusionOk="0" h="25080" w="25066">
                  <a:moveTo>
                    <a:pt x="6132" y="1"/>
                  </a:moveTo>
                  <a:lnTo>
                    <a:pt x="6160" y="6174"/>
                  </a:lnTo>
                  <a:lnTo>
                    <a:pt x="6160" y="6174"/>
                  </a:lnTo>
                  <a:lnTo>
                    <a:pt x="1" y="6146"/>
                  </a:lnTo>
                  <a:lnTo>
                    <a:pt x="6189" y="12334"/>
                  </a:lnTo>
                  <a:lnTo>
                    <a:pt x="6189" y="15777"/>
                  </a:lnTo>
                  <a:lnTo>
                    <a:pt x="15477" y="25080"/>
                  </a:lnTo>
                  <a:lnTo>
                    <a:pt x="15477" y="21807"/>
                  </a:lnTo>
                  <a:lnTo>
                    <a:pt x="9432" y="15748"/>
                  </a:lnTo>
                  <a:lnTo>
                    <a:pt x="15748" y="15748"/>
                  </a:lnTo>
                  <a:lnTo>
                    <a:pt x="15748" y="9432"/>
                  </a:lnTo>
                  <a:lnTo>
                    <a:pt x="21793" y="15491"/>
                  </a:lnTo>
                  <a:lnTo>
                    <a:pt x="25065" y="15491"/>
                  </a:lnTo>
                  <a:lnTo>
                    <a:pt x="15777" y="6189"/>
                  </a:lnTo>
                  <a:lnTo>
                    <a:pt x="12334" y="6189"/>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3979725" y="1028050"/>
              <a:ext cx="626975" cy="627000"/>
            </a:xfrm>
            <a:custGeom>
              <a:rect b="b" l="l" r="r" t="t"/>
              <a:pathLst>
                <a:path extrusionOk="0" h="25080" w="25079">
                  <a:moveTo>
                    <a:pt x="6145" y="1"/>
                  </a:moveTo>
                  <a:lnTo>
                    <a:pt x="6173" y="6174"/>
                  </a:lnTo>
                  <a:lnTo>
                    <a:pt x="0" y="6146"/>
                  </a:lnTo>
                  <a:lnTo>
                    <a:pt x="0" y="6146"/>
                  </a:lnTo>
                  <a:lnTo>
                    <a:pt x="6202" y="12334"/>
                  </a:lnTo>
                  <a:lnTo>
                    <a:pt x="6202" y="15777"/>
                  </a:lnTo>
                  <a:lnTo>
                    <a:pt x="15490" y="25080"/>
                  </a:lnTo>
                  <a:lnTo>
                    <a:pt x="15490" y="21807"/>
                  </a:lnTo>
                  <a:lnTo>
                    <a:pt x="9445" y="15748"/>
                  </a:lnTo>
                  <a:lnTo>
                    <a:pt x="15747" y="15748"/>
                  </a:lnTo>
                  <a:lnTo>
                    <a:pt x="15747"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34481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2916575" y="1028050"/>
              <a:ext cx="626625" cy="627000"/>
            </a:xfrm>
            <a:custGeom>
              <a:rect b="b" l="l" r="r" t="t"/>
              <a:pathLst>
                <a:path extrusionOk="0" h="25080" w="25065">
                  <a:moveTo>
                    <a:pt x="6130" y="1"/>
                  </a:moveTo>
                  <a:lnTo>
                    <a:pt x="6158" y="6174"/>
                  </a:lnTo>
                  <a:lnTo>
                    <a:pt x="0" y="6146"/>
                  </a:lnTo>
                  <a:lnTo>
                    <a:pt x="6187" y="12334"/>
                  </a:lnTo>
                  <a:lnTo>
                    <a:pt x="6187" y="15777"/>
                  </a:lnTo>
                  <a:lnTo>
                    <a:pt x="15475" y="25080"/>
                  </a:lnTo>
                  <a:lnTo>
                    <a:pt x="15475" y="21807"/>
                  </a:lnTo>
                  <a:lnTo>
                    <a:pt x="9431" y="15748"/>
                  </a:lnTo>
                  <a:lnTo>
                    <a:pt x="15732" y="15748"/>
                  </a:lnTo>
                  <a:lnTo>
                    <a:pt x="15732" y="9432"/>
                  </a:lnTo>
                  <a:lnTo>
                    <a:pt x="21791" y="15491"/>
                  </a:lnTo>
                  <a:lnTo>
                    <a:pt x="25064" y="15491"/>
                  </a:lnTo>
                  <a:lnTo>
                    <a:pt x="15776" y="6189"/>
                  </a:lnTo>
                  <a:lnTo>
                    <a:pt x="12318"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384625" y="1028050"/>
              <a:ext cx="626625" cy="627000"/>
            </a:xfrm>
            <a:custGeom>
              <a:rect b="b" l="l" r="r" t="t"/>
              <a:pathLst>
                <a:path extrusionOk="0" h="25080" w="25065">
                  <a:moveTo>
                    <a:pt x="6145" y="1"/>
                  </a:moveTo>
                  <a:lnTo>
                    <a:pt x="6173" y="6174"/>
                  </a:lnTo>
                  <a:lnTo>
                    <a:pt x="6160" y="6174"/>
                  </a:lnTo>
                  <a:lnTo>
                    <a:pt x="0" y="6146"/>
                  </a:lnTo>
                  <a:lnTo>
                    <a:pt x="6188" y="12334"/>
                  </a:lnTo>
                  <a:lnTo>
                    <a:pt x="6188" y="15777"/>
                  </a:lnTo>
                  <a:lnTo>
                    <a:pt x="15490" y="25080"/>
                  </a:lnTo>
                  <a:lnTo>
                    <a:pt x="15490" y="21807"/>
                  </a:lnTo>
                  <a:lnTo>
                    <a:pt x="9431" y="15748"/>
                  </a:lnTo>
                  <a:lnTo>
                    <a:pt x="15747" y="15748"/>
                  </a:lnTo>
                  <a:lnTo>
                    <a:pt x="15747"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1853050" y="1028050"/>
              <a:ext cx="626625" cy="627000"/>
            </a:xfrm>
            <a:custGeom>
              <a:rect b="b" l="l" r="r" t="t"/>
              <a:pathLst>
                <a:path extrusionOk="0" h="25080" w="25065">
                  <a:moveTo>
                    <a:pt x="6131" y="1"/>
                  </a:moveTo>
                  <a:lnTo>
                    <a:pt x="6160" y="6174"/>
                  </a:lnTo>
                  <a:lnTo>
                    <a:pt x="0" y="6146"/>
                  </a:lnTo>
                  <a:lnTo>
                    <a:pt x="6188" y="12334"/>
                  </a:lnTo>
                  <a:lnTo>
                    <a:pt x="6188" y="15777"/>
                  </a:lnTo>
                  <a:lnTo>
                    <a:pt x="15476" y="25080"/>
                  </a:lnTo>
                  <a:lnTo>
                    <a:pt x="15476" y="21807"/>
                  </a:lnTo>
                  <a:lnTo>
                    <a:pt x="9431" y="15748"/>
                  </a:lnTo>
                  <a:lnTo>
                    <a:pt x="15747" y="15748"/>
                  </a:lnTo>
                  <a:lnTo>
                    <a:pt x="15747" y="9432"/>
                  </a:lnTo>
                  <a:lnTo>
                    <a:pt x="21792" y="15491"/>
                  </a:lnTo>
                  <a:lnTo>
                    <a:pt x="25064" y="15491"/>
                  </a:lnTo>
                  <a:lnTo>
                    <a:pt x="15776" y="6189"/>
                  </a:lnTo>
                  <a:lnTo>
                    <a:pt x="12333"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1321125" y="1028050"/>
              <a:ext cx="626975" cy="627000"/>
            </a:xfrm>
            <a:custGeom>
              <a:rect b="b" l="l" r="r" t="t"/>
              <a:pathLst>
                <a:path extrusionOk="0" h="25080" w="25079">
                  <a:moveTo>
                    <a:pt x="6145" y="1"/>
                  </a:moveTo>
                  <a:lnTo>
                    <a:pt x="6173" y="6174"/>
                  </a:lnTo>
                  <a:lnTo>
                    <a:pt x="0" y="6146"/>
                  </a:lnTo>
                  <a:lnTo>
                    <a:pt x="6187" y="12334"/>
                  </a:lnTo>
                  <a:lnTo>
                    <a:pt x="6187" y="15777"/>
                  </a:lnTo>
                  <a:lnTo>
                    <a:pt x="15490" y="25080"/>
                  </a:lnTo>
                  <a:lnTo>
                    <a:pt x="15490" y="21807"/>
                  </a:lnTo>
                  <a:lnTo>
                    <a:pt x="9432" y="15748"/>
                  </a:lnTo>
                  <a:lnTo>
                    <a:pt x="15748" y="15748"/>
                  </a:lnTo>
                  <a:lnTo>
                    <a:pt x="15748"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789550" y="1028050"/>
              <a:ext cx="626625" cy="627000"/>
            </a:xfrm>
            <a:custGeom>
              <a:rect b="b" l="l" r="r" t="t"/>
              <a:pathLst>
                <a:path extrusionOk="0" h="25080" w="25065">
                  <a:moveTo>
                    <a:pt x="6130" y="1"/>
                  </a:moveTo>
                  <a:lnTo>
                    <a:pt x="6159" y="6174"/>
                  </a:lnTo>
                  <a:lnTo>
                    <a:pt x="0" y="6146"/>
                  </a:lnTo>
                  <a:lnTo>
                    <a:pt x="6187" y="12334"/>
                  </a:lnTo>
                  <a:lnTo>
                    <a:pt x="6187" y="15777"/>
                  </a:lnTo>
                  <a:lnTo>
                    <a:pt x="15475" y="25080"/>
                  </a:lnTo>
                  <a:lnTo>
                    <a:pt x="15475" y="21807"/>
                  </a:lnTo>
                  <a:lnTo>
                    <a:pt x="9431" y="15748"/>
                  </a:lnTo>
                  <a:lnTo>
                    <a:pt x="15748" y="15748"/>
                  </a:lnTo>
                  <a:lnTo>
                    <a:pt x="15748" y="9432"/>
                  </a:lnTo>
                  <a:lnTo>
                    <a:pt x="21791" y="15491"/>
                  </a:lnTo>
                  <a:lnTo>
                    <a:pt x="25064" y="1549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541250" y="1158100"/>
              <a:ext cx="343350" cy="263675"/>
            </a:xfrm>
            <a:custGeom>
              <a:rect b="b" l="l" r="r" t="t"/>
              <a:pathLst>
                <a:path extrusionOk="0" h="10547" w="13734">
                  <a:moveTo>
                    <a:pt x="0" y="0"/>
                  </a:moveTo>
                  <a:lnTo>
                    <a:pt x="0" y="10546"/>
                  </a:lnTo>
                  <a:lnTo>
                    <a:pt x="4402" y="10546"/>
                  </a:lnTo>
                  <a:lnTo>
                    <a:pt x="4402" y="4230"/>
                  </a:lnTo>
                  <a:lnTo>
                    <a:pt x="10460" y="10289"/>
                  </a:lnTo>
                  <a:lnTo>
                    <a:pt x="13733" y="10289"/>
                  </a:lnTo>
                  <a:lnTo>
                    <a:pt x="4430" y="987"/>
                  </a:lnTo>
                  <a:lnTo>
                    <a:pt x="987" y="98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541250" y="1469275"/>
              <a:ext cx="103625" cy="185775"/>
            </a:xfrm>
            <a:custGeom>
              <a:rect b="b" l="l" r="r" t="t"/>
              <a:pathLst>
                <a:path extrusionOk="0" h="7431" w="4145">
                  <a:moveTo>
                    <a:pt x="0" y="0"/>
                  </a:moveTo>
                  <a:lnTo>
                    <a:pt x="0" y="3272"/>
                  </a:lnTo>
                  <a:lnTo>
                    <a:pt x="4144" y="7431"/>
                  </a:lnTo>
                  <a:lnTo>
                    <a:pt x="4144" y="415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7284200" y="588300"/>
              <a:ext cx="370850" cy="610200"/>
            </a:xfrm>
            <a:custGeom>
              <a:rect b="b" l="l" r="r" t="t"/>
              <a:pathLst>
                <a:path extrusionOk="0" h="24408" w="14834">
                  <a:moveTo>
                    <a:pt x="6145" y="1"/>
                  </a:moveTo>
                  <a:lnTo>
                    <a:pt x="6174" y="6159"/>
                  </a:lnTo>
                  <a:lnTo>
                    <a:pt x="6174" y="6159"/>
                  </a:lnTo>
                  <a:lnTo>
                    <a:pt x="1" y="6131"/>
                  </a:lnTo>
                  <a:lnTo>
                    <a:pt x="1" y="6131"/>
                  </a:lnTo>
                  <a:lnTo>
                    <a:pt x="6203" y="12332"/>
                  </a:lnTo>
                  <a:lnTo>
                    <a:pt x="6203" y="15777"/>
                  </a:lnTo>
                  <a:lnTo>
                    <a:pt x="14834" y="24408"/>
                  </a:lnTo>
                  <a:lnTo>
                    <a:pt x="14834" y="21135"/>
                  </a:lnTo>
                  <a:lnTo>
                    <a:pt x="9446" y="15748"/>
                  </a:lnTo>
                  <a:lnTo>
                    <a:pt x="14834" y="15748"/>
                  </a:lnTo>
                  <a:lnTo>
                    <a:pt x="14834"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6733675" y="588300"/>
              <a:ext cx="626625" cy="626650"/>
            </a:xfrm>
            <a:custGeom>
              <a:rect b="b" l="l" r="r" t="t"/>
              <a:pathLst>
                <a:path extrusionOk="0" h="25066" w="25065">
                  <a:moveTo>
                    <a:pt x="6132" y="1"/>
                  </a:moveTo>
                  <a:lnTo>
                    <a:pt x="6160" y="6159"/>
                  </a:lnTo>
                  <a:lnTo>
                    <a:pt x="1" y="6131"/>
                  </a:lnTo>
                  <a:lnTo>
                    <a:pt x="1" y="6131"/>
                  </a:lnTo>
                  <a:lnTo>
                    <a:pt x="6189" y="12332"/>
                  </a:lnTo>
                  <a:lnTo>
                    <a:pt x="6189" y="15777"/>
                  </a:lnTo>
                  <a:lnTo>
                    <a:pt x="15477" y="25065"/>
                  </a:lnTo>
                  <a:lnTo>
                    <a:pt x="15477" y="21792"/>
                  </a:lnTo>
                  <a:lnTo>
                    <a:pt x="9432" y="15748"/>
                  </a:lnTo>
                  <a:lnTo>
                    <a:pt x="15734" y="15748"/>
                  </a:lnTo>
                  <a:lnTo>
                    <a:pt x="15734" y="9432"/>
                  </a:lnTo>
                  <a:lnTo>
                    <a:pt x="21793" y="15476"/>
                  </a:lnTo>
                  <a:lnTo>
                    <a:pt x="25065" y="15476"/>
                  </a:lnTo>
                  <a:lnTo>
                    <a:pt x="15777" y="6188"/>
                  </a:lnTo>
                  <a:lnTo>
                    <a:pt x="12319"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6217100" y="588300"/>
              <a:ext cx="626650" cy="626650"/>
            </a:xfrm>
            <a:custGeom>
              <a:rect b="b" l="l" r="r" t="t"/>
              <a:pathLst>
                <a:path extrusionOk="0" h="25066" w="25066">
                  <a:moveTo>
                    <a:pt x="6132" y="1"/>
                  </a:moveTo>
                  <a:lnTo>
                    <a:pt x="6160" y="6159"/>
                  </a:lnTo>
                  <a:lnTo>
                    <a:pt x="1" y="6131"/>
                  </a:lnTo>
                  <a:lnTo>
                    <a:pt x="6189" y="12332"/>
                  </a:lnTo>
                  <a:lnTo>
                    <a:pt x="6189" y="15777"/>
                  </a:lnTo>
                  <a:lnTo>
                    <a:pt x="15477" y="25065"/>
                  </a:lnTo>
                  <a:lnTo>
                    <a:pt x="15477" y="21792"/>
                  </a:lnTo>
                  <a:lnTo>
                    <a:pt x="9432" y="15748"/>
                  </a:lnTo>
                  <a:lnTo>
                    <a:pt x="15748" y="15748"/>
                  </a:lnTo>
                  <a:lnTo>
                    <a:pt x="15748" y="9432"/>
                  </a:lnTo>
                  <a:lnTo>
                    <a:pt x="21793" y="15476"/>
                  </a:lnTo>
                  <a:lnTo>
                    <a:pt x="25065" y="15476"/>
                  </a:lnTo>
                  <a:lnTo>
                    <a:pt x="15777" y="6188"/>
                  </a:lnTo>
                  <a:lnTo>
                    <a:pt x="12334"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5685200" y="588300"/>
              <a:ext cx="626975" cy="626650"/>
            </a:xfrm>
            <a:custGeom>
              <a:rect b="b" l="l" r="r" t="t"/>
              <a:pathLst>
                <a:path extrusionOk="0" h="25066" w="25079">
                  <a:moveTo>
                    <a:pt x="6145" y="1"/>
                  </a:moveTo>
                  <a:lnTo>
                    <a:pt x="6173" y="6159"/>
                  </a:lnTo>
                  <a:lnTo>
                    <a:pt x="6173" y="6159"/>
                  </a:lnTo>
                  <a:lnTo>
                    <a:pt x="0" y="6131"/>
                  </a:lnTo>
                  <a:lnTo>
                    <a:pt x="0" y="6131"/>
                  </a:lnTo>
                  <a:lnTo>
                    <a:pt x="6202" y="12332"/>
                  </a:lnTo>
                  <a:lnTo>
                    <a:pt x="6202" y="15777"/>
                  </a:lnTo>
                  <a:lnTo>
                    <a:pt x="15490" y="25065"/>
                  </a:lnTo>
                  <a:lnTo>
                    <a:pt x="15490" y="21792"/>
                  </a:lnTo>
                  <a:lnTo>
                    <a:pt x="9431" y="15748"/>
                  </a:lnTo>
                  <a:lnTo>
                    <a:pt x="15747" y="15748"/>
                  </a:lnTo>
                  <a:lnTo>
                    <a:pt x="15747" y="9432"/>
                  </a:lnTo>
                  <a:lnTo>
                    <a:pt x="21806"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5153625" y="588300"/>
              <a:ext cx="626625" cy="626650"/>
            </a:xfrm>
            <a:custGeom>
              <a:rect b="b" l="l" r="r" t="t"/>
              <a:pathLst>
                <a:path extrusionOk="0" h="25066" w="25065">
                  <a:moveTo>
                    <a:pt x="6130" y="1"/>
                  </a:moveTo>
                  <a:lnTo>
                    <a:pt x="6158"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46216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46" y="15748"/>
                  </a:lnTo>
                  <a:lnTo>
                    <a:pt x="15747" y="15748"/>
                  </a:lnTo>
                  <a:lnTo>
                    <a:pt x="15747"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4090100" y="588300"/>
              <a:ext cx="626625" cy="626650"/>
            </a:xfrm>
            <a:custGeom>
              <a:rect b="b" l="l" r="r" t="t"/>
              <a:pathLst>
                <a:path extrusionOk="0" h="25066" w="25065">
                  <a:moveTo>
                    <a:pt x="6145" y="1"/>
                  </a:moveTo>
                  <a:lnTo>
                    <a:pt x="6160" y="6159"/>
                  </a:lnTo>
                  <a:lnTo>
                    <a:pt x="0" y="6131"/>
                  </a:lnTo>
                  <a:lnTo>
                    <a:pt x="6188" y="12332"/>
                  </a:lnTo>
                  <a:lnTo>
                    <a:pt x="6188" y="15777"/>
                  </a:lnTo>
                  <a:lnTo>
                    <a:pt x="15490" y="25065"/>
                  </a:lnTo>
                  <a:lnTo>
                    <a:pt x="15490" y="21792"/>
                  </a:lnTo>
                  <a:lnTo>
                    <a:pt x="9431" y="15748"/>
                  </a:lnTo>
                  <a:lnTo>
                    <a:pt x="15747" y="15748"/>
                  </a:lnTo>
                  <a:lnTo>
                    <a:pt x="15747"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3558525" y="588300"/>
              <a:ext cx="626625" cy="626650"/>
            </a:xfrm>
            <a:custGeom>
              <a:rect b="b" l="l" r="r" t="t"/>
              <a:pathLst>
                <a:path extrusionOk="0" h="25066" w="25065">
                  <a:moveTo>
                    <a:pt x="6131" y="1"/>
                  </a:moveTo>
                  <a:lnTo>
                    <a:pt x="6160" y="6159"/>
                  </a:lnTo>
                  <a:lnTo>
                    <a:pt x="0" y="6131"/>
                  </a:lnTo>
                  <a:lnTo>
                    <a:pt x="6188" y="12332"/>
                  </a:lnTo>
                  <a:lnTo>
                    <a:pt x="6188" y="15777"/>
                  </a:lnTo>
                  <a:lnTo>
                    <a:pt x="15476" y="25065"/>
                  </a:lnTo>
                  <a:lnTo>
                    <a:pt x="15476" y="21792"/>
                  </a:lnTo>
                  <a:lnTo>
                    <a:pt x="9431" y="15748"/>
                  </a:lnTo>
                  <a:lnTo>
                    <a:pt x="15734" y="15748"/>
                  </a:lnTo>
                  <a:lnTo>
                    <a:pt x="15734" y="9432"/>
                  </a:lnTo>
                  <a:lnTo>
                    <a:pt x="21792" y="15476"/>
                  </a:lnTo>
                  <a:lnTo>
                    <a:pt x="25064" y="15476"/>
                  </a:lnTo>
                  <a:lnTo>
                    <a:pt x="15776" y="6188"/>
                  </a:lnTo>
                  <a:lnTo>
                    <a:pt x="12318" y="6188"/>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3026600" y="588300"/>
              <a:ext cx="626975" cy="626650"/>
            </a:xfrm>
            <a:custGeom>
              <a:rect b="b" l="l" r="r" t="t"/>
              <a:pathLst>
                <a:path extrusionOk="0" h="25066" w="25079">
                  <a:moveTo>
                    <a:pt x="6145" y="1"/>
                  </a:moveTo>
                  <a:lnTo>
                    <a:pt x="6173" y="6159"/>
                  </a:lnTo>
                  <a:lnTo>
                    <a:pt x="6159" y="6159"/>
                  </a:lnTo>
                  <a:lnTo>
                    <a:pt x="0" y="6131"/>
                  </a:lnTo>
                  <a:lnTo>
                    <a:pt x="6187" y="12332"/>
                  </a:lnTo>
                  <a:lnTo>
                    <a:pt x="6187" y="15777"/>
                  </a:lnTo>
                  <a:lnTo>
                    <a:pt x="15490" y="25065"/>
                  </a:lnTo>
                  <a:lnTo>
                    <a:pt x="15490" y="21792"/>
                  </a:lnTo>
                  <a:lnTo>
                    <a:pt x="9432" y="15748"/>
                  </a:lnTo>
                  <a:lnTo>
                    <a:pt x="15748" y="15748"/>
                  </a:lnTo>
                  <a:lnTo>
                    <a:pt x="15748" y="9432"/>
                  </a:lnTo>
                  <a:lnTo>
                    <a:pt x="21792"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2495025" y="588300"/>
              <a:ext cx="626625" cy="626650"/>
            </a:xfrm>
            <a:custGeom>
              <a:rect b="b" l="l" r="r" t="t"/>
              <a:pathLst>
                <a:path extrusionOk="0" h="25066" w="25065">
                  <a:moveTo>
                    <a:pt x="6130" y="1"/>
                  </a:moveTo>
                  <a:lnTo>
                    <a:pt x="6159"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19630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32" y="15748"/>
                  </a:lnTo>
                  <a:lnTo>
                    <a:pt x="15748" y="15748"/>
                  </a:lnTo>
                  <a:lnTo>
                    <a:pt x="15748"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1431500" y="588300"/>
              <a:ext cx="626625" cy="626650"/>
            </a:xfrm>
            <a:custGeom>
              <a:rect b="b" l="l" r="r" t="t"/>
              <a:pathLst>
                <a:path extrusionOk="0" h="25066" w="25065">
                  <a:moveTo>
                    <a:pt x="6145" y="1"/>
                  </a:moveTo>
                  <a:lnTo>
                    <a:pt x="6160" y="6159"/>
                  </a:lnTo>
                  <a:lnTo>
                    <a:pt x="6160" y="6159"/>
                  </a:lnTo>
                  <a:lnTo>
                    <a:pt x="0" y="6131"/>
                  </a:lnTo>
                  <a:lnTo>
                    <a:pt x="6188" y="12332"/>
                  </a:lnTo>
                  <a:lnTo>
                    <a:pt x="6188" y="15777"/>
                  </a:lnTo>
                  <a:lnTo>
                    <a:pt x="15477" y="25065"/>
                  </a:lnTo>
                  <a:lnTo>
                    <a:pt x="15477" y="21792"/>
                  </a:lnTo>
                  <a:lnTo>
                    <a:pt x="9431" y="15748"/>
                  </a:lnTo>
                  <a:lnTo>
                    <a:pt x="15748" y="15748"/>
                  </a:lnTo>
                  <a:lnTo>
                    <a:pt x="15748"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899575" y="588300"/>
              <a:ext cx="626975" cy="626650"/>
            </a:xfrm>
            <a:custGeom>
              <a:rect b="b" l="l" r="r" t="t"/>
              <a:pathLst>
                <a:path extrusionOk="0" h="25066" w="25079">
                  <a:moveTo>
                    <a:pt x="6145" y="1"/>
                  </a:moveTo>
                  <a:lnTo>
                    <a:pt x="6174" y="6159"/>
                  </a:lnTo>
                  <a:lnTo>
                    <a:pt x="6174" y="6159"/>
                  </a:lnTo>
                  <a:lnTo>
                    <a:pt x="1" y="6131"/>
                  </a:lnTo>
                  <a:lnTo>
                    <a:pt x="6202" y="12332"/>
                  </a:lnTo>
                  <a:lnTo>
                    <a:pt x="6202" y="15777"/>
                  </a:lnTo>
                  <a:lnTo>
                    <a:pt x="15491" y="25065"/>
                  </a:lnTo>
                  <a:lnTo>
                    <a:pt x="15491" y="21792"/>
                  </a:lnTo>
                  <a:lnTo>
                    <a:pt x="9445" y="15748"/>
                  </a:lnTo>
                  <a:lnTo>
                    <a:pt x="15748" y="15748"/>
                  </a:lnTo>
                  <a:lnTo>
                    <a:pt x="15748" y="9432"/>
                  </a:lnTo>
                  <a:lnTo>
                    <a:pt x="21807"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541250" y="607950"/>
              <a:ext cx="453375" cy="607000"/>
            </a:xfrm>
            <a:custGeom>
              <a:rect b="b" l="l" r="r" t="t"/>
              <a:pathLst>
                <a:path extrusionOk="0" h="24280" w="18135">
                  <a:moveTo>
                    <a:pt x="0" y="0"/>
                  </a:moveTo>
                  <a:lnTo>
                    <a:pt x="0" y="15719"/>
                  </a:lnTo>
                  <a:lnTo>
                    <a:pt x="8560" y="24279"/>
                  </a:lnTo>
                  <a:lnTo>
                    <a:pt x="8560" y="21006"/>
                  </a:lnTo>
                  <a:lnTo>
                    <a:pt x="2502" y="14962"/>
                  </a:lnTo>
                  <a:lnTo>
                    <a:pt x="8818" y="14962"/>
                  </a:lnTo>
                  <a:lnTo>
                    <a:pt x="8818" y="8646"/>
                  </a:lnTo>
                  <a:lnTo>
                    <a:pt x="14862" y="14690"/>
                  </a:lnTo>
                  <a:lnTo>
                    <a:pt x="18135" y="14690"/>
                  </a:lnTo>
                  <a:lnTo>
                    <a:pt x="8846" y="5402"/>
                  </a:lnTo>
                  <a:lnTo>
                    <a:pt x="5402" y="54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7107025" y="1498200"/>
              <a:ext cx="548025" cy="627000"/>
            </a:xfrm>
            <a:custGeom>
              <a:rect b="b" l="l" r="r" t="t"/>
              <a:pathLst>
                <a:path extrusionOk="0" h="25080" w="21921">
                  <a:moveTo>
                    <a:pt x="6130" y="0"/>
                  </a:moveTo>
                  <a:lnTo>
                    <a:pt x="6158" y="6173"/>
                  </a:lnTo>
                  <a:lnTo>
                    <a:pt x="0" y="6145"/>
                  </a:lnTo>
                  <a:lnTo>
                    <a:pt x="6187" y="12333"/>
                  </a:lnTo>
                  <a:lnTo>
                    <a:pt x="6187" y="15776"/>
                  </a:lnTo>
                  <a:lnTo>
                    <a:pt x="15475" y="25079"/>
                  </a:lnTo>
                  <a:lnTo>
                    <a:pt x="15475" y="21806"/>
                  </a:lnTo>
                  <a:lnTo>
                    <a:pt x="9431" y="15747"/>
                  </a:lnTo>
                  <a:lnTo>
                    <a:pt x="15747" y="15747"/>
                  </a:lnTo>
                  <a:lnTo>
                    <a:pt x="15747" y="9446"/>
                  </a:lnTo>
                  <a:lnTo>
                    <a:pt x="21791" y="15490"/>
                  </a:lnTo>
                  <a:lnTo>
                    <a:pt x="21921" y="15490"/>
                  </a:lnTo>
                  <a:lnTo>
                    <a:pt x="21921" y="12347"/>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7629300" y="1651800"/>
              <a:ext cx="25750" cy="25750"/>
            </a:xfrm>
            <a:custGeom>
              <a:rect b="b" l="l" r="r" t="t"/>
              <a:pathLst>
                <a:path extrusionOk="0" h="1030" w="1030">
                  <a:moveTo>
                    <a:pt x="1" y="1"/>
                  </a:moveTo>
                  <a:lnTo>
                    <a:pt x="1030" y="1030"/>
                  </a:lnTo>
                  <a:lnTo>
                    <a:pt x="10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6556150" y="1498200"/>
              <a:ext cx="626625" cy="627000"/>
            </a:xfrm>
            <a:custGeom>
              <a:rect b="b" l="l" r="r" t="t"/>
              <a:pathLst>
                <a:path extrusionOk="0" h="25080" w="25065">
                  <a:moveTo>
                    <a:pt x="6145" y="0"/>
                  </a:moveTo>
                  <a:lnTo>
                    <a:pt x="6159" y="6173"/>
                  </a:lnTo>
                  <a:lnTo>
                    <a:pt x="0" y="6145"/>
                  </a:lnTo>
                  <a:lnTo>
                    <a:pt x="6187" y="12333"/>
                  </a:lnTo>
                  <a:lnTo>
                    <a:pt x="6187" y="15776"/>
                  </a:lnTo>
                  <a:lnTo>
                    <a:pt x="15490" y="25079"/>
                  </a:lnTo>
                  <a:lnTo>
                    <a:pt x="15490" y="21806"/>
                  </a:lnTo>
                  <a:lnTo>
                    <a:pt x="9432" y="15747"/>
                  </a:lnTo>
                  <a:lnTo>
                    <a:pt x="15748" y="15747"/>
                  </a:lnTo>
                  <a:lnTo>
                    <a:pt x="15748" y="9446"/>
                  </a:lnTo>
                  <a:lnTo>
                    <a:pt x="21792" y="15490"/>
                  </a:lnTo>
                  <a:lnTo>
                    <a:pt x="25065"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6039575" y="1498200"/>
              <a:ext cx="626975" cy="627000"/>
            </a:xfrm>
            <a:custGeom>
              <a:rect b="b" l="l" r="r" t="t"/>
              <a:pathLst>
                <a:path extrusionOk="0" h="25080" w="25079">
                  <a:moveTo>
                    <a:pt x="6145" y="0"/>
                  </a:moveTo>
                  <a:lnTo>
                    <a:pt x="6174" y="6173"/>
                  </a:lnTo>
                  <a:lnTo>
                    <a:pt x="6159" y="6173"/>
                  </a:lnTo>
                  <a:lnTo>
                    <a:pt x="1" y="6145"/>
                  </a:lnTo>
                  <a:lnTo>
                    <a:pt x="6187" y="12333"/>
                  </a:lnTo>
                  <a:lnTo>
                    <a:pt x="6187" y="15776"/>
                  </a:lnTo>
                  <a:lnTo>
                    <a:pt x="15491" y="25079"/>
                  </a:lnTo>
                  <a:lnTo>
                    <a:pt x="15491" y="21806"/>
                  </a:lnTo>
                  <a:lnTo>
                    <a:pt x="9432" y="15747"/>
                  </a:lnTo>
                  <a:lnTo>
                    <a:pt x="15748" y="15747"/>
                  </a:lnTo>
                  <a:lnTo>
                    <a:pt x="15748" y="9446"/>
                  </a:lnTo>
                  <a:lnTo>
                    <a:pt x="21792" y="15490"/>
                  </a:lnTo>
                  <a:lnTo>
                    <a:pt x="25078"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55080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48" y="15747"/>
                  </a:lnTo>
                  <a:lnTo>
                    <a:pt x="15748" y="9446"/>
                  </a:lnTo>
                  <a:lnTo>
                    <a:pt x="21792" y="15490"/>
                  </a:lnTo>
                  <a:lnTo>
                    <a:pt x="25065" y="15490"/>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4976050" y="1498200"/>
              <a:ext cx="627000" cy="627000"/>
            </a:xfrm>
            <a:custGeom>
              <a:rect b="b" l="l" r="r" t="t"/>
              <a:pathLst>
                <a:path extrusionOk="0" h="25080" w="25080">
                  <a:moveTo>
                    <a:pt x="6145" y="0"/>
                  </a:moveTo>
                  <a:lnTo>
                    <a:pt x="6174" y="6173"/>
                  </a:lnTo>
                  <a:lnTo>
                    <a:pt x="1" y="6145"/>
                  </a:lnTo>
                  <a:lnTo>
                    <a:pt x="1" y="6145"/>
                  </a:lnTo>
                  <a:lnTo>
                    <a:pt x="6202" y="12333"/>
                  </a:lnTo>
                  <a:lnTo>
                    <a:pt x="6202" y="15776"/>
                  </a:lnTo>
                  <a:lnTo>
                    <a:pt x="15491" y="25079"/>
                  </a:lnTo>
                  <a:lnTo>
                    <a:pt x="15491" y="21806"/>
                  </a:lnTo>
                  <a:lnTo>
                    <a:pt x="9432" y="15747"/>
                  </a:lnTo>
                  <a:lnTo>
                    <a:pt x="15748" y="15747"/>
                  </a:lnTo>
                  <a:lnTo>
                    <a:pt x="15748" y="9446"/>
                  </a:lnTo>
                  <a:lnTo>
                    <a:pt x="21807" y="15490"/>
                  </a:lnTo>
                  <a:lnTo>
                    <a:pt x="25080"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4444475" y="1498200"/>
              <a:ext cx="626625" cy="627000"/>
            </a:xfrm>
            <a:custGeom>
              <a:rect b="b" l="l" r="r" t="t"/>
              <a:pathLst>
                <a:path extrusionOk="0" h="25080" w="25065">
                  <a:moveTo>
                    <a:pt x="6145" y="0"/>
                  </a:moveTo>
                  <a:lnTo>
                    <a:pt x="6160" y="6173"/>
                  </a:lnTo>
                  <a:lnTo>
                    <a:pt x="6160" y="6173"/>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3912550" y="1498200"/>
              <a:ext cx="626975" cy="627000"/>
            </a:xfrm>
            <a:custGeom>
              <a:rect b="b" l="l" r="r" t="t"/>
              <a:pathLst>
                <a:path extrusionOk="0" h="25080" w="25079">
                  <a:moveTo>
                    <a:pt x="6145" y="0"/>
                  </a:moveTo>
                  <a:lnTo>
                    <a:pt x="6174" y="6173"/>
                  </a:lnTo>
                  <a:lnTo>
                    <a:pt x="1" y="6145"/>
                  </a:lnTo>
                  <a:lnTo>
                    <a:pt x="1" y="6145"/>
                  </a:lnTo>
                  <a:lnTo>
                    <a:pt x="6202" y="12333"/>
                  </a:lnTo>
                  <a:lnTo>
                    <a:pt x="6202" y="15776"/>
                  </a:lnTo>
                  <a:lnTo>
                    <a:pt x="15491" y="25079"/>
                  </a:lnTo>
                  <a:lnTo>
                    <a:pt x="15491" y="21806"/>
                  </a:lnTo>
                  <a:lnTo>
                    <a:pt x="9446"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33809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28494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33" y="15747"/>
                  </a:lnTo>
                  <a:lnTo>
                    <a:pt x="15733" y="9446"/>
                  </a:lnTo>
                  <a:lnTo>
                    <a:pt x="21792" y="15490"/>
                  </a:lnTo>
                  <a:lnTo>
                    <a:pt x="25065" y="15490"/>
                  </a:lnTo>
                  <a:lnTo>
                    <a:pt x="15776" y="6202"/>
                  </a:lnTo>
                  <a:lnTo>
                    <a:pt x="12318"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2317450" y="1498200"/>
              <a:ext cx="627000" cy="627000"/>
            </a:xfrm>
            <a:custGeom>
              <a:rect b="b" l="l" r="r" t="t"/>
              <a:pathLst>
                <a:path extrusionOk="0" h="25080" w="25080">
                  <a:moveTo>
                    <a:pt x="6145" y="0"/>
                  </a:moveTo>
                  <a:lnTo>
                    <a:pt x="6174" y="6173"/>
                  </a:lnTo>
                  <a:lnTo>
                    <a:pt x="1" y="6145"/>
                  </a:lnTo>
                  <a:lnTo>
                    <a:pt x="1" y="6145"/>
                  </a:lnTo>
                  <a:lnTo>
                    <a:pt x="6189" y="12333"/>
                  </a:lnTo>
                  <a:lnTo>
                    <a:pt x="6189" y="15776"/>
                  </a:lnTo>
                  <a:lnTo>
                    <a:pt x="15491" y="25079"/>
                  </a:lnTo>
                  <a:lnTo>
                    <a:pt x="15491" y="21806"/>
                  </a:lnTo>
                  <a:lnTo>
                    <a:pt x="9432" y="15747"/>
                  </a:lnTo>
                  <a:lnTo>
                    <a:pt x="15748" y="15747"/>
                  </a:lnTo>
                  <a:lnTo>
                    <a:pt x="15748" y="9446"/>
                  </a:lnTo>
                  <a:lnTo>
                    <a:pt x="21793" y="15490"/>
                  </a:lnTo>
                  <a:lnTo>
                    <a:pt x="25080" y="15490"/>
                  </a:lnTo>
                  <a:lnTo>
                    <a:pt x="15777"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1785875" y="1498200"/>
              <a:ext cx="626625" cy="627000"/>
            </a:xfrm>
            <a:custGeom>
              <a:rect b="b" l="l" r="r" t="t"/>
              <a:pathLst>
                <a:path extrusionOk="0" h="25080" w="25065">
                  <a:moveTo>
                    <a:pt x="6132" y="0"/>
                  </a:moveTo>
                  <a:lnTo>
                    <a:pt x="6160" y="6173"/>
                  </a:lnTo>
                  <a:lnTo>
                    <a:pt x="6160" y="6173"/>
                  </a:lnTo>
                  <a:lnTo>
                    <a:pt x="1" y="6145"/>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1253950" y="1498200"/>
              <a:ext cx="626975" cy="627000"/>
            </a:xfrm>
            <a:custGeom>
              <a:rect b="b" l="l" r="r" t="t"/>
              <a:pathLst>
                <a:path extrusionOk="0" h="25080" w="25079">
                  <a:moveTo>
                    <a:pt x="6145" y="0"/>
                  </a:moveTo>
                  <a:lnTo>
                    <a:pt x="6174" y="6173"/>
                  </a:lnTo>
                  <a:lnTo>
                    <a:pt x="1" y="6145"/>
                  </a:lnTo>
                  <a:lnTo>
                    <a:pt x="6203" y="12333"/>
                  </a:lnTo>
                  <a:lnTo>
                    <a:pt x="6203" y="15776"/>
                  </a:lnTo>
                  <a:lnTo>
                    <a:pt x="15491" y="25079"/>
                  </a:lnTo>
                  <a:lnTo>
                    <a:pt x="15491" y="21806"/>
                  </a:lnTo>
                  <a:lnTo>
                    <a:pt x="9432"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7223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541250" y="2006575"/>
              <a:ext cx="36450" cy="118625"/>
            </a:xfrm>
            <a:custGeom>
              <a:rect b="b" l="l" r="r" t="t"/>
              <a:pathLst>
                <a:path extrusionOk="0" h="4745" w="1458">
                  <a:moveTo>
                    <a:pt x="0" y="0"/>
                  </a:moveTo>
                  <a:lnTo>
                    <a:pt x="0" y="3272"/>
                  </a:lnTo>
                  <a:lnTo>
                    <a:pt x="1458" y="4744"/>
                  </a:lnTo>
                  <a:lnTo>
                    <a:pt x="1458" y="14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541250" y="1653225"/>
              <a:ext cx="276175" cy="238675"/>
            </a:xfrm>
            <a:custGeom>
              <a:rect b="b" l="l" r="r" t="t"/>
              <a:pathLst>
                <a:path extrusionOk="0" h="9547" w="11047">
                  <a:moveTo>
                    <a:pt x="0" y="1"/>
                  </a:moveTo>
                  <a:lnTo>
                    <a:pt x="0" y="9546"/>
                  </a:lnTo>
                  <a:lnTo>
                    <a:pt x="1715" y="9546"/>
                  </a:lnTo>
                  <a:lnTo>
                    <a:pt x="1715" y="3245"/>
                  </a:lnTo>
                  <a:lnTo>
                    <a:pt x="7774" y="9289"/>
                  </a:lnTo>
                  <a:lnTo>
                    <a:pt x="11047" y="9289"/>
                  </a:lnTo>
                  <a:lnTo>
                    <a:pt x="1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6918025" y="2406300"/>
              <a:ext cx="626625" cy="592325"/>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7440300" y="2406300"/>
              <a:ext cx="214750" cy="454450"/>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6367150" y="2406300"/>
              <a:ext cx="627000" cy="592325"/>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a:off x="5850575" y="2406300"/>
              <a:ext cx="627000" cy="592325"/>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5319000" y="2406300"/>
              <a:ext cx="626625" cy="592325"/>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4787425" y="2406300"/>
              <a:ext cx="626625" cy="592325"/>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4255500" y="2406300"/>
              <a:ext cx="626975" cy="592325"/>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3723925" y="2406300"/>
              <a:ext cx="626625" cy="592325"/>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3191975" y="2406300"/>
              <a:ext cx="627000" cy="592325"/>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2660400" y="2406300"/>
              <a:ext cx="626625" cy="592325"/>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2128500" y="2406300"/>
              <a:ext cx="626950" cy="592325"/>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1596900" y="2406300"/>
              <a:ext cx="626650" cy="592325"/>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1065325" y="2406300"/>
              <a:ext cx="626650" cy="592325"/>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541250" y="2406300"/>
              <a:ext cx="619125" cy="592325"/>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541250" y="2706050"/>
              <a:ext cx="87200" cy="87525"/>
            </a:xfrm>
            <a:custGeom>
              <a:rect b="b" l="l" r="r" t="t"/>
              <a:pathLst>
                <a:path extrusionOk="0" h="3501" w="3488">
                  <a:moveTo>
                    <a:pt x="0" y="0"/>
                  </a:moveTo>
                  <a:lnTo>
                    <a:pt x="0" y="3272"/>
                  </a:lnTo>
                  <a:lnTo>
                    <a:pt x="215" y="3501"/>
                  </a:lnTo>
                  <a:lnTo>
                    <a:pt x="3487" y="350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7028425" y="1966550"/>
              <a:ext cx="626625" cy="626625"/>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7550700" y="2119800"/>
              <a:ext cx="104350" cy="104325"/>
            </a:xfrm>
            <a:custGeom>
              <a:rect b="b" l="l" r="r" t="t"/>
              <a:pathLst>
                <a:path extrusionOk="0" h="4173" w="4174">
                  <a:moveTo>
                    <a:pt x="1" y="0"/>
                  </a:moveTo>
                  <a:lnTo>
                    <a:pt x="4174" y="4173"/>
                  </a:lnTo>
                  <a:lnTo>
                    <a:pt x="4174" y="15"/>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6477550" y="1966550"/>
              <a:ext cx="626625" cy="626625"/>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5960975" y="1966550"/>
              <a:ext cx="626625" cy="626625"/>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5429400" y="1966550"/>
              <a:ext cx="626625" cy="626625"/>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4897450" y="1966550"/>
              <a:ext cx="627000" cy="626625"/>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4365875" y="1966550"/>
              <a:ext cx="626625" cy="626625"/>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3833975" y="1966550"/>
              <a:ext cx="626950" cy="626625"/>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3302375" y="1966550"/>
              <a:ext cx="626650" cy="626625"/>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2770800" y="1966550"/>
              <a:ext cx="626650" cy="626625"/>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2238850" y="1966550"/>
              <a:ext cx="626650" cy="626625"/>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1707275" y="1966550"/>
              <a:ext cx="626650" cy="626625"/>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1175375" y="1966550"/>
              <a:ext cx="626950" cy="626625"/>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643800" y="1966550"/>
              <a:ext cx="626625" cy="626625"/>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541250" y="2155900"/>
              <a:ext cx="197600" cy="197550"/>
            </a:xfrm>
            <a:custGeom>
              <a:rect b="b" l="l" r="r" t="t"/>
              <a:pathLst>
                <a:path extrusionOk="0" h="7902" w="7904">
                  <a:moveTo>
                    <a:pt x="0" y="0"/>
                  </a:moveTo>
                  <a:lnTo>
                    <a:pt x="0" y="3272"/>
                  </a:lnTo>
                  <a:lnTo>
                    <a:pt x="4630" y="7902"/>
                  </a:lnTo>
                  <a:lnTo>
                    <a:pt x="7903" y="79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7004475" y="2876425"/>
              <a:ext cx="121850" cy="122200"/>
            </a:xfrm>
            <a:custGeom>
              <a:rect b="b" l="l" r="r" t="t"/>
              <a:pathLst>
                <a:path extrusionOk="0" h="4888" w="4874">
                  <a:moveTo>
                    <a:pt x="0" y="1"/>
                  </a:moveTo>
                  <a:lnTo>
                    <a:pt x="15" y="4888"/>
                  </a:lnTo>
                  <a:lnTo>
                    <a:pt x="4874"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7526750" y="2876425"/>
              <a:ext cx="122225" cy="122200"/>
            </a:xfrm>
            <a:custGeom>
              <a:rect b="b" l="l" r="r" t="t"/>
              <a:pathLst>
                <a:path extrusionOk="0" h="4888" w="4889">
                  <a:moveTo>
                    <a:pt x="1" y="1"/>
                  </a:moveTo>
                  <a:lnTo>
                    <a:pt x="30"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645360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5937025" y="2876425"/>
              <a:ext cx="122200" cy="122200"/>
            </a:xfrm>
            <a:custGeom>
              <a:rect b="b" l="l" r="r" t="t"/>
              <a:pathLst>
                <a:path extrusionOk="0" h="4888" w="4888">
                  <a:moveTo>
                    <a:pt x="1" y="1"/>
                  </a:moveTo>
                  <a:lnTo>
                    <a:pt x="29"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54054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48735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4341950" y="2876425"/>
              <a:ext cx="121850" cy="122200"/>
            </a:xfrm>
            <a:custGeom>
              <a:rect b="b" l="l" r="r" t="t"/>
              <a:pathLst>
                <a:path extrusionOk="0" h="4888" w="4874">
                  <a:moveTo>
                    <a:pt x="1" y="1"/>
                  </a:moveTo>
                  <a:lnTo>
                    <a:pt x="15" y="4888"/>
                  </a:lnTo>
                  <a:lnTo>
                    <a:pt x="4873"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38100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3278425"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27468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22149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1683375" y="2876425"/>
              <a:ext cx="121825" cy="122200"/>
            </a:xfrm>
            <a:custGeom>
              <a:rect b="b" l="l" r="r" t="t"/>
              <a:pathLst>
                <a:path extrusionOk="0" h="4888" w="4873">
                  <a:moveTo>
                    <a:pt x="0" y="1"/>
                  </a:moveTo>
                  <a:lnTo>
                    <a:pt x="14" y="4888"/>
                  </a:lnTo>
                  <a:lnTo>
                    <a:pt x="4872"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11514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a:off x="619850" y="2876425"/>
              <a:ext cx="121850" cy="122200"/>
            </a:xfrm>
            <a:custGeom>
              <a:rect b="b" l="l" r="r" t="t"/>
              <a:pathLst>
                <a:path extrusionOk="0" h="4888" w="4874">
                  <a:moveTo>
                    <a:pt x="0" y="1"/>
                  </a:moveTo>
                  <a:lnTo>
                    <a:pt x="15" y="4888"/>
                  </a:lnTo>
                  <a:lnTo>
                    <a:pt x="4873"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3"/>
          <p:cNvSpPr/>
          <p:nvPr/>
        </p:nvSpPr>
        <p:spPr>
          <a:xfrm>
            <a:off x="1866000" y="317250"/>
            <a:ext cx="5397600" cy="45090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txBox="1"/>
          <p:nvPr>
            <p:ph type="title"/>
          </p:nvPr>
        </p:nvSpPr>
        <p:spPr>
          <a:xfrm>
            <a:off x="2428813" y="2185375"/>
            <a:ext cx="4277700" cy="8418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6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81" name="Google Shape;281;p3"/>
          <p:cNvSpPr txBox="1"/>
          <p:nvPr>
            <p:ph hasCustomPrompt="1" idx="2" type="title"/>
          </p:nvPr>
        </p:nvSpPr>
        <p:spPr>
          <a:xfrm>
            <a:off x="3306613" y="796888"/>
            <a:ext cx="25221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58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82" name="Google Shape;282;p3"/>
          <p:cNvSpPr txBox="1"/>
          <p:nvPr>
            <p:ph idx="1" type="subTitle"/>
          </p:nvPr>
        </p:nvSpPr>
        <p:spPr>
          <a:xfrm>
            <a:off x="3160075" y="3295953"/>
            <a:ext cx="2815200" cy="701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261" name="Shape 1261"/>
        <p:cNvGrpSpPr/>
        <p:nvPr/>
      </p:nvGrpSpPr>
      <p:grpSpPr>
        <a:xfrm>
          <a:off x="0" y="0"/>
          <a:ext cx="0" cy="0"/>
          <a:chOff x="0" y="0"/>
          <a:chExt cx="0" cy="0"/>
        </a:xfrm>
      </p:grpSpPr>
      <p:sp>
        <p:nvSpPr>
          <p:cNvPr id="1262" name="Google Shape;1262;p21"/>
          <p:cNvSpPr txBox="1"/>
          <p:nvPr>
            <p:ph type="title"/>
          </p:nvPr>
        </p:nvSpPr>
        <p:spPr>
          <a:xfrm>
            <a:off x="713375" y="1809850"/>
            <a:ext cx="2418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63" name="Google Shape;1263;p21"/>
          <p:cNvSpPr txBox="1"/>
          <p:nvPr>
            <p:ph idx="1" type="subTitle"/>
          </p:nvPr>
        </p:nvSpPr>
        <p:spPr>
          <a:xfrm>
            <a:off x="830506" y="2247645"/>
            <a:ext cx="2183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4" name="Google Shape;1264;p21"/>
          <p:cNvSpPr txBox="1"/>
          <p:nvPr>
            <p:ph idx="2" type="title"/>
          </p:nvPr>
        </p:nvSpPr>
        <p:spPr>
          <a:xfrm>
            <a:off x="3362938" y="1809850"/>
            <a:ext cx="2418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65" name="Google Shape;1265;p21"/>
          <p:cNvSpPr txBox="1"/>
          <p:nvPr>
            <p:ph idx="3" type="subTitle"/>
          </p:nvPr>
        </p:nvSpPr>
        <p:spPr>
          <a:xfrm>
            <a:off x="3480069" y="2247645"/>
            <a:ext cx="2183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6" name="Google Shape;1266;p21"/>
          <p:cNvSpPr txBox="1"/>
          <p:nvPr>
            <p:ph idx="4" type="title"/>
          </p:nvPr>
        </p:nvSpPr>
        <p:spPr>
          <a:xfrm>
            <a:off x="713375" y="3622049"/>
            <a:ext cx="2418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67" name="Google Shape;1267;p21"/>
          <p:cNvSpPr txBox="1"/>
          <p:nvPr>
            <p:ph idx="5" type="subTitle"/>
          </p:nvPr>
        </p:nvSpPr>
        <p:spPr>
          <a:xfrm>
            <a:off x="830506" y="4063995"/>
            <a:ext cx="2183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8" name="Google Shape;1268;p21"/>
          <p:cNvSpPr txBox="1"/>
          <p:nvPr>
            <p:ph idx="6" type="title"/>
          </p:nvPr>
        </p:nvSpPr>
        <p:spPr>
          <a:xfrm>
            <a:off x="3362938" y="3622049"/>
            <a:ext cx="2418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69" name="Google Shape;1269;p21"/>
          <p:cNvSpPr txBox="1"/>
          <p:nvPr>
            <p:ph idx="7" type="subTitle"/>
          </p:nvPr>
        </p:nvSpPr>
        <p:spPr>
          <a:xfrm>
            <a:off x="3480069" y="4063995"/>
            <a:ext cx="2183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70" name="Google Shape;1270;p21"/>
          <p:cNvSpPr txBox="1"/>
          <p:nvPr>
            <p:ph idx="8" type="title"/>
          </p:nvPr>
        </p:nvSpPr>
        <p:spPr>
          <a:xfrm>
            <a:off x="6012526" y="1809850"/>
            <a:ext cx="2418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71" name="Google Shape;1271;p21"/>
          <p:cNvSpPr txBox="1"/>
          <p:nvPr>
            <p:ph idx="9" type="subTitle"/>
          </p:nvPr>
        </p:nvSpPr>
        <p:spPr>
          <a:xfrm>
            <a:off x="6129676" y="2247645"/>
            <a:ext cx="2183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72" name="Google Shape;1272;p21"/>
          <p:cNvSpPr txBox="1"/>
          <p:nvPr>
            <p:ph idx="13" type="title"/>
          </p:nvPr>
        </p:nvSpPr>
        <p:spPr>
          <a:xfrm>
            <a:off x="6012526" y="3622049"/>
            <a:ext cx="2418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73" name="Google Shape;1273;p21"/>
          <p:cNvSpPr txBox="1"/>
          <p:nvPr>
            <p:ph idx="14" type="subTitle"/>
          </p:nvPr>
        </p:nvSpPr>
        <p:spPr>
          <a:xfrm>
            <a:off x="6129676" y="4063995"/>
            <a:ext cx="2183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74" name="Google Shape;1274;p21"/>
          <p:cNvSpPr txBox="1"/>
          <p:nvPr>
            <p:ph idx="15"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75" name="Google Shape;1275;p21"/>
          <p:cNvSpPr/>
          <p:nvPr/>
        </p:nvSpPr>
        <p:spPr>
          <a:xfrm>
            <a:off x="369975" y="312900"/>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6" name="Google Shape;1276;p21"/>
          <p:cNvGrpSpPr/>
          <p:nvPr/>
        </p:nvGrpSpPr>
        <p:grpSpPr>
          <a:xfrm>
            <a:off x="6" y="317840"/>
            <a:ext cx="369970" cy="4484681"/>
            <a:chOff x="338863" y="317840"/>
            <a:chExt cx="369970" cy="4484681"/>
          </a:xfrm>
        </p:grpSpPr>
        <p:sp>
          <p:nvSpPr>
            <p:cNvPr id="1277" name="Google Shape;1277;p21"/>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1"/>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1"/>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1"/>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1"/>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1"/>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1"/>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1"/>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1"/>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1"/>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1"/>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1"/>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1"/>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1"/>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291" name="Shape 1291"/>
        <p:cNvGrpSpPr/>
        <p:nvPr/>
      </p:nvGrpSpPr>
      <p:grpSpPr>
        <a:xfrm>
          <a:off x="0" y="0"/>
          <a:ext cx="0" cy="0"/>
          <a:chOff x="0" y="0"/>
          <a:chExt cx="0" cy="0"/>
        </a:xfrm>
      </p:grpSpPr>
      <p:sp>
        <p:nvSpPr>
          <p:cNvPr id="1292" name="Google Shape;1292;p22"/>
          <p:cNvSpPr/>
          <p:nvPr/>
        </p:nvSpPr>
        <p:spPr>
          <a:xfrm>
            <a:off x="369975" y="312900"/>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3" name="Google Shape;1293;p22"/>
          <p:cNvGrpSpPr/>
          <p:nvPr/>
        </p:nvGrpSpPr>
        <p:grpSpPr>
          <a:xfrm>
            <a:off x="6" y="317840"/>
            <a:ext cx="369970" cy="4484681"/>
            <a:chOff x="338863" y="317840"/>
            <a:chExt cx="369970" cy="4484681"/>
          </a:xfrm>
        </p:grpSpPr>
        <p:sp>
          <p:nvSpPr>
            <p:cNvPr id="1294" name="Google Shape;1294;p22"/>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2"/>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2"/>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2"/>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2"/>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2"/>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2"/>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2"/>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2"/>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2"/>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2"/>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2"/>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2"/>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2"/>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8" name="Google Shape;1308;p22"/>
          <p:cNvSpPr txBox="1"/>
          <p:nvPr>
            <p:ph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309" name="Shape 1309"/>
        <p:cNvGrpSpPr/>
        <p:nvPr/>
      </p:nvGrpSpPr>
      <p:grpSpPr>
        <a:xfrm>
          <a:off x="0" y="0"/>
          <a:ext cx="0" cy="0"/>
          <a:chOff x="0" y="0"/>
          <a:chExt cx="0" cy="0"/>
        </a:xfrm>
      </p:grpSpPr>
      <p:sp>
        <p:nvSpPr>
          <p:cNvPr id="1310" name="Google Shape;1310;p23"/>
          <p:cNvSpPr/>
          <p:nvPr/>
        </p:nvSpPr>
        <p:spPr>
          <a:xfrm>
            <a:off x="349800" y="309875"/>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1" name="Google Shape;1311;p23"/>
          <p:cNvGrpSpPr/>
          <p:nvPr/>
        </p:nvGrpSpPr>
        <p:grpSpPr>
          <a:xfrm flipH="1">
            <a:off x="8786768" y="317840"/>
            <a:ext cx="369970" cy="4484681"/>
            <a:chOff x="338863" y="317840"/>
            <a:chExt cx="369970" cy="4484681"/>
          </a:xfrm>
        </p:grpSpPr>
        <p:sp>
          <p:nvSpPr>
            <p:cNvPr id="1312" name="Google Shape;1312;p23"/>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3"/>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3"/>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3"/>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3"/>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3"/>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3"/>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3"/>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3"/>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3"/>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3"/>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3"/>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3"/>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3"/>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6" name="Google Shape;1326;p23"/>
          <p:cNvSpPr txBox="1"/>
          <p:nvPr>
            <p:ph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327" name="Shape 1327"/>
        <p:cNvGrpSpPr/>
        <p:nvPr/>
      </p:nvGrpSpPr>
      <p:grpSpPr>
        <a:xfrm>
          <a:off x="0" y="0"/>
          <a:ext cx="0" cy="0"/>
          <a:chOff x="0" y="0"/>
          <a:chExt cx="0" cy="0"/>
        </a:xfrm>
      </p:grpSpPr>
      <p:sp>
        <p:nvSpPr>
          <p:cNvPr id="1328" name="Google Shape;1328;p24"/>
          <p:cNvSpPr/>
          <p:nvPr/>
        </p:nvSpPr>
        <p:spPr>
          <a:xfrm>
            <a:off x="330300" y="312900"/>
            <a:ext cx="8483400" cy="41475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9" name="Google Shape;1329;p24"/>
          <p:cNvGrpSpPr/>
          <p:nvPr/>
        </p:nvGrpSpPr>
        <p:grpSpPr>
          <a:xfrm>
            <a:off x="330300" y="4460389"/>
            <a:ext cx="8474112" cy="369159"/>
            <a:chOff x="330300" y="4460389"/>
            <a:chExt cx="8474112" cy="369159"/>
          </a:xfrm>
        </p:grpSpPr>
        <p:sp>
          <p:nvSpPr>
            <p:cNvPr id="1330" name="Google Shape;1330;p24"/>
            <p:cNvSpPr/>
            <p:nvPr/>
          </p:nvSpPr>
          <p:spPr>
            <a:xfrm rot="5400000">
              <a:off x="2275838" y="4460629"/>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4"/>
            <p:cNvSpPr/>
            <p:nvPr/>
          </p:nvSpPr>
          <p:spPr>
            <a:xfrm rot="5400000">
              <a:off x="2600357" y="4461308"/>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4"/>
            <p:cNvSpPr/>
            <p:nvPr/>
          </p:nvSpPr>
          <p:spPr>
            <a:xfrm rot="5400000">
              <a:off x="2924481" y="4460303"/>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4"/>
            <p:cNvSpPr/>
            <p:nvPr/>
          </p:nvSpPr>
          <p:spPr>
            <a:xfrm rot="5400000">
              <a:off x="3248762" y="4460945"/>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4"/>
            <p:cNvSpPr/>
            <p:nvPr/>
          </p:nvSpPr>
          <p:spPr>
            <a:xfrm rot="5400000">
              <a:off x="3572885" y="446077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4"/>
            <p:cNvSpPr/>
            <p:nvPr/>
          </p:nvSpPr>
          <p:spPr>
            <a:xfrm rot="5400000">
              <a:off x="3897160" y="4460862"/>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4"/>
            <p:cNvSpPr/>
            <p:nvPr/>
          </p:nvSpPr>
          <p:spPr>
            <a:xfrm rot="5400000">
              <a:off x="4221211" y="4461189"/>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4"/>
            <p:cNvSpPr/>
            <p:nvPr/>
          </p:nvSpPr>
          <p:spPr>
            <a:xfrm rot="5400000">
              <a:off x="4545578" y="446028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4"/>
            <p:cNvSpPr/>
            <p:nvPr/>
          </p:nvSpPr>
          <p:spPr>
            <a:xfrm rot="5400000">
              <a:off x="330386" y="4460415"/>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4"/>
            <p:cNvSpPr/>
            <p:nvPr/>
          </p:nvSpPr>
          <p:spPr>
            <a:xfrm rot="5400000">
              <a:off x="654668" y="4460766"/>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4"/>
            <p:cNvSpPr/>
            <p:nvPr/>
          </p:nvSpPr>
          <p:spPr>
            <a:xfrm rot="5400000">
              <a:off x="978791" y="446084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4"/>
            <p:cNvSpPr/>
            <p:nvPr/>
          </p:nvSpPr>
          <p:spPr>
            <a:xfrm rot="5400000">
              <a:off x="1303066" y="4460683"/>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4"/>
            <p:cNvSpPr/>
            <p:nvPr/>
          </p:nvSpPr>
          <p:spPr>
            <a:xfrm rot="5400000">
              <a:off x="1627117" y="4461404"/>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4"/>
            <p:cNvSpPr/>
            <p:nvPr/>
          </p:nvSpPr>
          <p:spPr>
            <a:xfrm rot="5400000">
              <a:off x="1951484" y="446039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4"/>
            <p:cNvSpPr/>
            <p:nvPr/>
          </p:nvSpPr>
          <p:spPr>
            <a:xfrm rot="5400000">
              <a:off x="6815319" y="446083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4"/>
            <p:cNvSpPr/>
            <p:nvPr/>
          </p:nvSpPr>
          <p:spPr>
            <a:xfrm rot="5400000">
              <a:off x="7139838" y="4461047"/>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4"/>
            <p:cNvSpPr/>
            <p:nvPr/>
          </p:nvSpPr>
          <p:spPr>
            <a:xfrm rot="5400000">
              <a:off x="7463961" y="4460527"/>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4"/>
            <p:cNvSpPr/>
            <p:nvPr/>
          </p:nvSpPr>
          <p:spPr>
            <a:xfrm rot="5400000">
              <a:off x="7788243" y="4460588"/>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4"/>
            <p:cNvSpPr/>
            <p:nvPr/>
          </p:nvSpPr>
          <p:spPr>
            <a:xfrm rot="5400000">
              <a:off x="8112366" y="446098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4"/>
            <p:cNvSpPr/>
            <p:nvPr/>
          </p:nvSpPr>
          <p:spPr>
            <a:xfrm rot="5400000">
              <a:off x="8436641" y="4460505"/>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4"/>
            <p:cNvSpPr/>
            <p:nvPr/>
          </p:nvSpPr>
          <p:spPr>
            <a:xfrm rot="5400000">
              <a:off x="4869867" y="4460583"/>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4"/>
            <p:cNvSpPr/>
            <p:nvPr/>
          </p:nvSpPr>
          <p:spPr>
            <a:xfrm rot="5400000">
              <a:off x="5194148" y="4460409"/>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4"/>
            <p:cNvSpPr/>
            <p:nvPr/>
          </p:nvSpPr>
          <p:spPr>
            <a:xfrm rot="5400000">
              <a:off x="5518271" y="4461054"/>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4"/>
            <p:cNvSpPr/>
            <p:nvPr/>
          </p:nvSpPr>
          <p:spPr>
            <a:xfrm rot="5400000">
              <a:off x="5842547" y="4460327"/>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4"/>
            <p:cNvSpPr/>
            <p:nvPr/>
          </p:nvSpPr>
          <p:spPr>
            <a:xfrm rot="5400000">
              <a:off x="6166597" y="446161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4"/>
            <p:cNvSpPr/>
            <p:nvPr/>
          </p:nvSpPr>
          <p:spPr>
            <a:xfrm rot="5400000">
              <a:off x="6490965" y="446056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6" name="Google Shape;1356;p24"/>
          <p:cNvSpPr txBox="1"/>
          <p:nvPr>
            <p:ph hasCustomPrompt="1" type="title"/>
          </p:nvPr>
        </p:nvSpPr>
        <p:spPr>
          <a:xfrm>
            <a:off x="5585475" y="1319150"/>
            <a:ext cx="2769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57" name="Google Shape;1357;p24"/>
          <p:cNvSpPr txBox="1"/>
          <p:nvPr>
            <p:ph idx="1" type="subTitle"/>
          </p:nvPr>
        </p:nvSpPr>
        <p:spPr>
          <a:xfrm>
            <a:off x="5585475" y="2025175"/>
            <a:ext cx="2769000" cy="66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8" name="Google Shape;1358;p24"/>
          <p:cNvSpPr txBox="1"/>
          <p:nvPr>
            <p:ph hasCustomPrompt="1" idx="2" type="title"/>
          </p:nvPr>
        </p:nvSpPr>
        <p:spPr>
          <a:xfrm>
            <a:off x="789525" y="1319150"/>
            <a:ext cx="2769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59" name="Google Shape;1359;p24"/>
          <p:cNvSpPr txBox="1"/>
          <p:nvPr>
            <p:ph idx="3" type="subTitle"/>
          </p:nvPr>
        </p:nvSpPr>
        <p:spPr>
          <a:xfrm>
            <a:off x="789525" y="2025175"/>
            <a:ext cx="2769000" cy="66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0" name="Google Shape;1360;p24"/>
          <p:cNvSpPr txBox="1"/>
          <p:nvPr>
            <p:ph hasCustomPrompt="1" idx="4" type="title"/>
          </p:nvPr>
        </p:nvSpPr>
        <p:spPr>
          <a:xfrm>
            <a:off x="3109950" y="2537175"/>
            <a:ext cx="2769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61" name="Google Shape;1361;p24"/>
          <p:cNvSpPr txBox="1"/>
          <p:nvPr>
            <p:ph idx="5" type="subTitle"/>
          </p:nvPr>
        </p:nvSpPr>
        <p:spPr>
          <a:xfrm>
            <a:off x="3109950" y="3243200"/>
            <a:ext cx="2769000" cy="66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2" name="Google Shape;1362;p24"/>
          <p:cNvSpPr txBox="1"/>
          <p:nvPr>
            <p:ph idx="6"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363" name="Shape 1363"/>
        <p:cNvGrpSpPr/>
        <p:nvPr/>
      </p:nvGrpSpPr>
      <p:grpSpPr>
        <a:xfrm>
          <a:off x="0" y="0"/>
          <a:ext cx="0" cy="0"/>
          <a:chOff x="0" y="0"/>
          <a:chExt cx="0" cy="0"/>
        </a:xfrm>
      </p:grpSpPr>
      <p:grpSp>
        <p:nvGrpSpPr>
          <p:cNvPr id="1364" name="Google Shape;1364;p25"/>
          <p:cNvGrpSpPr/>
          <p:nvPr/>
        </p:nvGrpSpPr>
        <p:grpSpPr>
          <a:xfrm flipH="1" rot="10800000">
            <a:off x="330301" y="2944429"/>
            <a:ext cx="5240061" cy="1868946"/>
            <a:chOff x="533400" y="457200"/>
            <a:chExt cx="7138075" cy="2575725"/>
          </a:xfrm>
        </p:grpSpPr>
        <p:sp>
          <p:nvSpPr>
            <p:cNvPr id="1365" name="Google Shape;1365;p25"/>
            <p:cNvSpPr/>
            <p:nvPr/>
          </p:nvSpPr>
          <p:spPr>
            <a:xfrm>
              <a:off x="7655025" y="1116650"/>
              <a:ext cx="16450" cy="98300"/>
            </a:xfrm>
            <a:custGeom>
              <a:rect b="b" l="l" r="r" t="t"/>
              <a:pathLst>
                <a:path extrusionOk="0" h="3932" w="658">
                  <a:moveTo>
                    <a:pt x="1" y="1"/>
                  </a:moveTo>
                  <a:lnTo>
                    <a:pt x="1" y="3274"/>
                  </a:lnTo>
                  <a:lnTo>
                    <a:pt x="658" y="3931"/>
                  </a:lnTo>
                  <a:lnTo>
                    <a:pt x="658" y="6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5"/>
            <p:cNvSpPr/>
            <p:nvPr/>
          </p:nvSpPr>
          <p:spPr>
            <a:xfrm>
              <a:off x="7270625" y="2998600"/>
              <a:ext cx="34675" cy="34325"/>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5"/>
            <p:cNvSpPr/>
            <p:nvPr/>
          </p:nvSpPr>
          <p:spPr>
            <a:xfrm>
              <a:off x="671977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5"/>
            <p:cNvSpPr/>
            <p:nvPr/>
          </p:nvSpPr>
          <p:spPr>
            <a:xfrm>
              <a:off x="62032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5"/>
            <p:cNvSpPr/>
            <p:nvPr/>
          </p:nvSpPr>
          <p:spPr>
            <a:xfrm>
              <a:off x="567162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5"/>
            <p:cNvSpPr/>
            <p:nvPr/>
          </p:nvSpPr>
          <p:spPr>
            <a:xfrm>
              <a:off x="5140050"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5"/>
            <p:cNvSpPr/>
            <p:nvPr/>
          </p:nvSpPr>
          <p:spPr>
            <a:xfrm>
              <a:off x="46081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5"/>
            <p:cNvSpPr/>
            <p:nvPr/>
          </p:nvSpPr>
          <p:spPr>
            <a:xfrm>
              <a:off x="4076525"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5"/>
            <p:cNvSpPr/>
            <p:nvPr/>
          </p:nvSpPr>
          <p:spPr>
            <a:xfrm>
              <a:off x="35446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5"/>
            <p:cNvSpPr/>
            <p:nvPr/>
          </p:nvSpPr>
          <p:spPr>
            <a:xfrm>
              <a:off x="30130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5"/>
            <p:cNvSpPr/>
            <p:nvPr/>
          </p:nvSpPr>
          <p:spPr>
            <a:xfrm>
              <a:off x="2481075" y="2998600"/>
              <a:ext cx="34700" cy="34325"/>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5"/>
            <p:cNvSpPr/>
            <p:nvPr/>
          </p:nvSpPr>
          <p:spPr>
            <a:xfrm>
              <a:off x="19495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5"/>
            <p:cNvSpPr/>
            <p:nvPr/>
          </p:nvSpPr>
          <p:spPr>
            <a:xfrm>
              <a:off x="14179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5"/>
            <p:cNvSpPr/>
            <p:nvPr/>
          </p:nvSpPr>
          <p:spPr>
            <a:xfrm>
              <a:off x="533400" y="2559925"/>
              <a:ext cx="7875" cy="7525"/>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5"/>
            <p:cNvSpPr/>
            <p:nvPr/>
          </p:nvSpPr>
          <p:spPr>
            <a:xfrm>
              <a:off x="886000" y="2998600"/>
              <a:ext cx="34675" cy="34325"/>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5"/>
            <p:cNvSpPr/>
            <p:nvPr/>
          </p:nvSpPr>
          <p:spPr>
            <a:xfrm>
              <a:off x="7329575" y="457200"/>
              <a:ext cx="155775" cy="73600"/>
            </a:xfrm>
            <a:custGeom>
              <a:rect b="b" l="l" r="r" t="t"/>
              <a:pathLst>
                <a:path extrusionOk="0" h="2944" w="6231">
                  <a:moveTo>
                    <a:pt x="0" y="0"/>
                  </a:moveTo>
                  <a:lnTo>
                    <a:pt x="2959" y="2944"/>
                  </a:lnTo>
                  <a:lnTo>
                    <a:pt x="6230"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5"/>
            <p:cNvSpPr/>
            <p:nvPr/>
          </p:nvSpPr>
          <p:spPr>
            <a:xfrm>
              <a:off x="7013425" y="457200"/>
              <a:ext cx="238650" cy="313325"/>
            </a:xfrm>
            <a:custGeom>
              <a:rect b="b" l="l" r="r" t="t"/>
              <a:pathLst>
                <a:path extrusionOk="0" h="12533" w="9546">
                  <a:moveTo>
                    <a:pt x="0" y="0"/>
                  </a:moveTo>
                  <a:lnTo>
                    <a:pt x="0" y="3244"/>
                  </a:lnTo>
                  <a:lnTo>
                    <a:pt x="9289" y="12533"/>
                  </a:lnTo>
                  <a:lnTo>
                    <a:pt x="9289" y="9260"/>
                  </a:lnTo>
                  <a:lnTo>
                    <a:pt x="3243"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5"/>
            <p:cNvSpPr/>
            <p:nvPr/>
          </p:nvSpPr>
          <p:spPr>
            <a:xfrm>
              <a:off x="7535700" y="457200"/>
              <a:ext cx="119350" cy="200450"/>
            </a:xfrm>
            <a:custGeom>
              <a:rect b="b" l="l" r="r" t="t"/>
              <a:pathLst>
                <a:path extrusionOk="0" h="8018" w="4774">
                  <a:moveTo>
                    <a:pt x="1" y="0"/>
                  </a:moveTo>
                  <a:lnTo>
                    <a:pt x="1" y="3244"/>
                  </a:lnTo>
                  <a:lnTo>
                    <a:pt x="4774" y="8017"/>
                  </a:lnTo>
                  <a:lnTo>
                    <a:pt x="4774" y="4744"/>
                  </a:lnTo>
                  <a:lnTo>
                    <a:pt x="3244" y="3201"/>
                  </a:lnTo>
                  <a:lnTo>
                    <a:pt x="4774" y="3201"/>
                  </a:lnTo>
                  <a:lnTo>
                    <a:pt x="4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5"/>
            <p:cNvSpPr/>
            <p:nvPr/>
          </p:nvSpPr>
          <p:spPr>
            <a:xfrm>
              <a:off x="6462550"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5"/>
            <p:cNvSpPr/>
            <p:nvPr/>
          </p:nvSpPr>
          <p:spPr>
            <a:xfrm>
              <a:off x="6779075"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5"/>
            <p:cNvSpPr/>
            <p:nvPr/>
          </p:nvSpPr>
          <p:spPr>
            <a:xfrm>
              <a:off x="5945975"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5"/>
            <p:cNvSpPr/>
            <p:nvPr/>
          </p:nvSpPr>
          <p:spPr>
            <a:xfrm>
              <a:off x="62625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5"/>
            <p:cNvSpPr/>
            <p:nvPr/>
          </p:nvSpPr>
          <p:spPr>
            <a:xfrm>
              <a:off x="5414400"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5"/>
            <p:cNvSpPr/>
            <p:nvPr/>
          </p:nvSpPr>
          <p:spPr>
            <a:xfrm>
              <a:off x="5730550" y="457200"/>
              <a:ext cx="155775" cy="73600"/>
            </a:xfrm>
            <a:custGeom>
              <a:rect b="b" l="l" r="r" t="t"/>
              <a:pathLst>
                <a:path extrusionOk="0" h="2944" w="6231">
                  <a:moveTo>
                    <a:pt x="0"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5"/>
            <p:cNvSpPr/>
            <p:nvPr/>
          </p:nvSpPr>
          <p:spPr>
            <a:xfrm>
              <a:off x="5198975" y="457200"/>
              <a:ext cx="155425" cy="73600"/>
            </a:xfrm>
            <a:custGeom>
              <a:rect b="b" l="l" r="r" t="t"/>
              <a:pathLst>
                <a:path extrusionOk="0" h="2944" w="6217">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5"/>
            <p:cNvSpPr/>
            <p:nvPr/>
          </p:nvSpPr>
          <p:spPr>
            <a:xfrm>
              <a:off x="4882450" y="457200"/>
              <a:ext cx="239050" cy="313325"/>
            </a:xfrm>
            <a:custGeom>
              <a:rect b="b" l="l" r="r" t="t"/>
              <a:pathLst>
                <a:path extrusionOk="0" h="12533" w="9562">
                  <a:moveTo>
                    <a:pt x="1" y="0"/>
                  </a:moveTo>
                  <a:lnTo>
                    <a:pt x="1" y="3244"/>
                  </a:lnTo>
                  <a:lnTo>
                    <a:pt x="9304" y="12533"/>
                  </a:lnTo>
                  <a:lnTo>
                    <a:pt x="9304"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5"/>
            <p:cNvSpPr/>
            <p:nvPr/>
          </p:nvSpPr>
          <p:spPr>
            <a:xfrm>
              <a:off x="43508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5"/>
            <p:cNvSpPr/>
            <p:nvPr/>
          </p:nvSpPr>
          <p:spPr>
            <a:xfrm>
              <a:off x="4667050" y="457200"/>
              <a:ext cx="155775" cy="73600"/>
            </a:xfrm>
            <a:custGeom>
              <a:rect b="b" l="l" r="r" t="t"/>
              <a:pathLst>
                <a:path extrusionOk="0" h="2944" w="6231">
                  <a:moveTo>
                    <a:pt x="1" y="0"/>
                  </a:moveTo>
                  <a:lnTo>
                    <a:pt x="2958"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5"/>
            <p:cNvSpPr/>
            <p:nvPr/>
          </p:nvSpPr>
          <p:spPr>
            <a:xfrm>
              <a:off x="4135475" y="457200"/>
              <a:ext cx="155775" cy="73600"/>
            </a:xfrm>
            <a:custGeom>
              <a:rect b="b" l="l" r="r" t="t"/>
              <a:pathLst>
                <a:path extrusionOk="0" h="2944" w="6231">
                  <a:moveTo>
                    <a:pt x="1" y="0"/>
                  </a:moveTo>
                  <a:lnTo>
                    <a:pt x="2944"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5"/>
            <p:cNvSpPr/>
            <p:nvPr/>
          </p:nvSpPr>
          <p:spPr>
            <a:xfrm>
              <a:off x="38189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5"/>
            <p:cNvSpPr/>
            <p:nvPr/>
          </p:nvSpPr>
          <p:spPr>
            <a:xfrm>
              <a:off x="3287375" y="457200"/>
              <a:ext cx="239025" cy="313325"/>
            </a:xfrm>
            <a:custGeom>
              <a:rect b="b" l="l" r="r" t="t"/>
              <a:pathLst>
                <a:path extrusionOk="0" h="12533" w="9561">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5"/>
            <p:cNvSpPr/>
            <p:nvPr/>
          </p:nvSpPr>
          <p:spPr>
            <a:xfrm>
              <a:off x="36039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5"/>
            <p:cNvSpPr/>
            <p:nvPr/>
          </p:nvSpPr>
          <p:spPr>
            <a:xfrm>
              <a:off x="3071950" y="457200"/>
              <a:ext cx="155775" cy="73600"/>
            </a:xfrm>
            <a:custGeom>
              <a:rect b="b" l="l" r="r" t="t"/>
              <a:pathLst>
                <a:path extrusionOk="0" h="2944" w="6231">
                  <a:moveTo>
                    <a:pt x="1"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5"/>
            <p:cNvSpPr/>
            <p:nvPr/>
          </p:nvSpPr>
          <p:spPr>
            <a:xfrm>
              <a:off x="2755800" y="457200"/>
              <a:ext cx="238675" cy="313325"/>
            </a:xfrm>
            <a:custGeom>
              <a:rect b="b" l="l" r="r" t="t"/>
              <a:pathLst>
                <a:path extrusionOk="0" h="12533" w="9547">
                  <a:moveTo>
                    <a:pt x="1" y="0"/>
                  </a:moveTo>
                  <a:lnTo>
                    <a:pt x="1" y="3244"/>
                  </a:lnTo>
                  <a:lnTo>
                    <a:pt x="9289" y="12533"/>
                  </a:lnTo>
                  <a:lnTo>
                    <a:pt x="9289" y="9260"/>
                  </a:lnTo>
                  <a:lnTo>
                    <a:pt x="3230"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5"/>
            <p:cNvSpPr/>
            <p:nvPr/>
          </p:nvSpPr>
          <p:spPr>
            <a:xfrm>
              <a:off x="2540375" y="457200"/>
              <a:ext cx="155450" cy="73600"/>
            </a:xfrm>
            <a:custGeom>
              <a:rect b="b" l="l" r="r" t="t"/>
              <a:pathLst>
                <a:path extrusionOk="0" h="2944" w="6218">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5"/>
            <p:cNvSpPr/>
            <p:nvPr/>
          </p:nvSpPr>
          <p:spPr>
            <a:xfrm>
              <a:off x="2223850" y="457200"/>
              <a:ext cx="239050" cy="313325"/>
            </a:xfrm>
            <a:custGeom>
              <a:rect b="b" l="l" r="r" t="t"/>
              <a:pathLst>
                <a:path extrusionOk="0" h="12533" w="9562">
                  <a:moveTo>
                    <a:pt x="1" y="0"/>
                  </a:moveTo>
                  <a:lnTo>
                    <a:pt x="1" y="3244"/>
                  </a:lnTo>
                  <a:lnTo>
                    <a:pt x="9289" y="12533"/>
                  </a:lnTo>
                  <a:lnTo>
                    <a:pt x="9289"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5"/>
            <p:cNvSpPr/>
            <p:nvPr/>
          </p:nvSpPr>
          <p:spPr>
            <a:xfrm>
              <a:off x="16922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5"/>
            <p:cNvSpPr/>
            <p:nvPr/>
          </p:nvSpPr>
          <p:spPr>
            <a:xfrm>
              <a:off x="2008450" y="457200"/>
              <a:ext cx="155775" cy="73600"/>
            </a:xfrm>
            <a:custGeom>
              <a:rect b="b" l="l" r="r" t="t"/>
              <a:pathLst>
                <a:path extrusionOk="0" h="2944" w="6231">
                  <a:moveTo>
                    <a:pt x="1" y="0"/>
                  </a:moveTo>
                  <a:lnTo>
                    <a:pt x="2958"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5"/>
            <p:cNvSpPr/>
            <p:nvPr/>
          </p:nvSpPr>
          <p:spPr>
            <a:xfrm>
              <a:off x="1476875" y="457200"/>
              <a:ext cx="155425" cy="73600"/>
            </a:xfrm>
            <a:custGeom>
              <a:rect b="b" l="l" r="r" t="t"/>
              <a:pathLst>
                <a:path extrusionOk="0" h="2944" w="6217">
                  <a:moveTo>
                    <a:pt x="1"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5"/>
            <p:cNvSpPr/>
            <p:nvPr/>
          </p:nvSpPr>
          <p:spPr>
            <a:xfrm>
              <a:off x="11603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5"/>
            <p:cNvSpPr/>
            <p:nvPr/>
          </p:nvSpPr>
          <p:spPr>
            <a:xfrm>
              <a:off x="628775"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5"/>
            <p:cNvSpPr/>
            <p:nvPr/>
          </p:nvSpPr>
          <p:spPr>
            <a:xfrm>
              <a:off x="944925" y="457200"/>
              <a:ext cx="155800" cy="73600"/>
            </a:xfrm>
            <a:custGeom>
              <a:rect b="b" l="l" r="r" t="t"/>
              <a:pathLst>
                <a:path extrusionOk="0" h="2944" w="6232">
                  <a:moveTo>
                    <a:pt x="1" y="0"/>
                  </a:moveTo>
                  <a:lnTo>
                    <a:pt x="2959"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5"/>
            <p:cNvSpPr/>
            <p:nvPr/>
          </p:nvSpPr>
          <p:spPr>
            <a:xfrm>
              <a:off x="541250" y="502925"/>
              <a:ext cx="27875" cy="27875"/>
            </a:xfrm>
            <a:custGeom>
              <a:rect b="b" l="l" r="r" t="t"/>
              <a:pathLst>
                <a:path extrusionOk="0" h="1115" w="1115">
                  <a:moveTo>
                    <a:pt x="0" y="0"/>
                  </a:moveTo>
                  <a:lnTo>
                    <a:pt x="0" y="1115"/>
                  </a:lnTo>
                  <a:lnTo>
                    <a:pt x="1115" y="11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5"/>
            <p:cNvSpPr/>
            <p:nvPr/>
          </p:nvSpPr>
          <p:spPr>
            <a:xfrm>
              <a:off x="7174175" y="1028050"/>
              <a:ext cx="480875" cy="627000"/>
            </a:xfrm>
            <a:custGeom>
              <a:rect b="b" l="l" r="r" t="t"/>
              <a:pathLst>
                <a:path extrusionOk="0" h="25080" w="19235">
                  <a:moveTo>
                    <a:pt x="6130" y="1"/>
                  </a:moveTo>
                  <a:lnTo>
                    <a:pt x="6159" y="6174"/>
                  </a:lnTo>
                  <a:lnTo>
                    <a:pt x="1" y="6146"/>
                  </a:lnTo>
                  <a:lnTo>
                    <a:pt x="6187" y="12334"/>
                  </a:lnTo>
                  <a:lnTo>
                    <a:pt x="6187" y="15777"/>
                  </a:lnTo>
                  <a:lnTo>
                    <a:pt x="15476" y="25080"/>
                  </a:lnTo>
                  <a:lnTo>
                    <a:pt x="15476" y="21807"/>
                  </a:lnTo>
                  <a:lnTo>
                    <a:pt x="9432" y="15748"/>
                  </a:lnTo>
                  <a:lnTo>
                    <a:pt x="15748" y="15748"/>
                  </a:lnTo>
                  <a:lnTo>
                    <a:pt x="15748" y="9432"/>
                  </a:lnTo>
                  <a:lnTo>
                    <a:pt x="19235" y="12934"/>
                  </a:lnTo>
                  <a:lnTo>
                    <a:pt x="19235" y="966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5"/>
            <p:cNvSpPr/>
            <p:nvPr/>
          </p:nvSpPr>
          <p:spPr>
            <a:xfrm>
              <a:off x="6623300" y="1028050"/>
              <a:ext cx="626650" cy="627000"/>
            </a:xfrm>
            <a:custGeom>
              <a:rect b="b" l="l" r="r" t="t"/>
              <a:pathLst>
                <a:path extrusionOk="0" h="25080" w="25066">
                  <a:moveTo>
                    <a:pt x="6145" y="1"/>
                  </a:moveTo>
                  <a:lnTo>
                    <a:pt x="6159" y="6174"/>
                  </a:lnTo>
                  <a:lnTo>
                    <a:pt x="1" y="6146"/>
                  </a:lnTo>
                  <a:lnTo>
                    <a:pt x="6188" y="12334"/>
                  </a:lnTo>
                  <a:lnTo>
                    <a:pt x="6188" y="15777"/>
                  </a:lnTo>
                  <a:lnTo>
                    <a:pt x="15491" y="25080"/>
                  </a:lnTo>
                  <a:lnTo>
                    <a:pt x="15491" y="21807"/>
                  </a:lnTo>
                  <a:lnTo>
                    <a:pt x="9432" y="15748"/>
                  </a:lnTo>
                  <a:lnTo>
                    <a:pt x="15748" y="15748"/>
                  </a:lnTo>
                  <a:lnTo>
                    <a:pt x="15748" y="9432"/>
                  </a:lnTo>
                  <a:lnTo>
                    <a:pt x="21792" y="15491"/>
                  </a:lnTo>
                  <a:lnTo>
                    <a:pt x="25065"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5"/>
            <p:cNvSpPr/>
            <p:nvPr/>
          </p:nvSpPr>
          <p:spPr>
            <a:xfrm>
              <a:off x="61067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5"/>
            <p:cNvSpPr/>
            <p:nvPr/>
          </p:nvSpPr>
          <p:spPr>
            <a:xfrm>
              <a:off x="5575150" y="1028050"/>
              <a:ext cx="626650" cy="627000"/>
            </a:xfrm>
            <a:custGeom>
              <a:rect b="b" l="l" r="r" t="t"/>
              <a:pathLst>
                <a:path extrusionOk="0" h="25080" w="25066">
                  <a:moveTo>
                    <a:pt x="6131" y="1"/>
                  </a:moveTo>
                  <a:lnTo>
                    <a:pt x="6159" y="6174"/>
                  </a:lnTo>
                  <a:lnTo>
                    <a:pt x="1" y="6146"/>
                  </a:lnTo>
                  <a:lnTo>
                    <a:pt x="6188" y="12334"/>
                  </a:lnTo>
                  <a:lnTo>
                    <a:pt x="6188" y="15777"/>
                  </a:lnTo>
                  <a:lnTo>
                    <a:pt x="15476" y="25080"/>
                  </a:lnTo>
                  <a:lnTo>
                    <a:pt x="15476" y="21807"/>
                  </a:lnTo>
                  <a:lnTo>
                    <a:pt x="9432" y="15748"/>
                  </a:lnTo>
                  <a:lnTo>
                    <a:pt x="15748" y="15748"/>
                  </a:lnTo>
                  <a:lnTo>
                    <a:pt x="15748" y="9432"/>
                  </a:lnTo>
                  <a:lnTo>
                    <a:pt x="21792" y="15491"/>
                  </a:lnTo>
                  <a:lnTo>
                    <a:pt x="25065" y="15491"/>
                  </a:lnTo>
                  <a:lnTo>
                    <a:pt x="15777" y="6189"/>
                  </a:lnTo>
                  <a:lnTo>
                    <a:pt x="12332"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5"/>
            <p:cNvSpPr/>
            <p:nvPr/>
          </p:nvSpPr>
          <p:spPr>
            <a:xfrm>
              <a:off x="5043225" y="1028050"/>
              <a:ext cx="627000" cy="627000"/>
            </a:xfrm>
            <a:custGeom>
              <a:rect b="b" l="l" r="r" t="t"/>
              <a:pathLst>
                <a:path extrusionOk="0" h="25080" w="25080">
                  <a:moveTo>
                    <a:pt x="6145" y="1"/>
                  </a:moveTo>
                  <a:lnTo>
                    <a:pt x="6173" y="6174"/>
                  </a:lnTo>
                  <a:lnTo>
                    <a:pt x="0" y="6146"/>
                  </a:lnTo>
                  <a:lnTo>
                    <a:pt x="0" y="6146"/>
                  </a:lnTo>
                  <a:lnTo>
                    <a:pt x="6188" y="12334"/>
                  </a:lnTo>
                  <a:lnTo>
                    <a:pt x="6188" y="15777"/>
                  </a:lnTo>
                  <a:lnTo>
                    <a:pt x="15490" y="25080"/>
                  </a:lnTo>
                  <a:lnTo>
                    <a:pt x="15490" y="21807"/>
                  </a:lnTo>
                  <a:lnTo>
                    <a:pt x="9431" y="15748"/>
                  </a:lnTo>
                  <a:lnTo>
                    <a:pt x="15747" y="15748"/>
                  </a:lnTo>
                  <a:lnTo>
                    <a:pt x="15747" y="9432"/>
                  </a:lnTo>
                  <a:lnTo>
                    <a:pt x="21806" y="15491"/>
                  </a:lnTo>
                  <a:lnTo>
                    <a:pt x="25079"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5"/>
            <p:cNvSpPr/>
            <p:nvPr/>
          </p:nvSpPr>
          <p:spPr>
            <a:xfrm>
              <a:off x="4511625" y="1028050"/>
              <a:ext cx="626650" cy="627000"/>
            </a:xfrm>
            <a:custGeom>
              <a:rect b="b" l="l" r="r" t="t"/>
              <a:pathLst>
                <a:path extrusionOk="0" h="25080" w="25066">
                  <a:moveTo>
                    <a:pt x="6132" y="1"/>
                  </a:moveTo>
                  <a:lnTo>
                    <a:pt x="6160" y="6174"/>
                  </a:lnTo>
                  <a:lnTo>
                    <a:pt x="6160" y="6174"/>
                  </a:lnTo>
                  <a:lnTo>
                    <a:pt x="1" y="6146"/>
                  </a:lnTo>
                  <a:lnTo>
                    <a:pt x="6189" y="12334"/>
                  </a:lnTo>
                  <a:lnTo>
                    <a:pt x="6189" y="15777"/>
                  </a:lnTo>
                  <a:lnTo>
                    <a:pt x="15477" y="25080"/>
                  </a:lnTo>
                  <a:lnTo>
                    <a:pt x="15477" y="21807"/>
                  </a:lnTo>
                  <a:lnTo>
                    <a:pt x="9432" y="15748"/>
                  </a:lnTo>
                  <a:lnTo>
                    <a:pt x="15748" y="15748"/>
                  </a:lnTo>
                  <a:lnTo>
                    <a:pt x="15748" y="9432"/>
                  </a:lnTo>
                  <a:lnTo>
                    <a:pt x="21793" y="15491"/>
                  </a:lnTo>
                  <a:lnTo>
                    <a:pt x="25065" y="15491"/>
                  </a:lnTo>
                  <a:lnTo>
                    <a:pt x="15777" y="6189"/>
                  </a:lnTo>
                  <a:lnTo>
                    <a:pt x="12334" y="6189"/>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5"/>
            <p:cNvSpPr/>
            <p:nvPr/>
          </p:nvSpPr>
          <p:spPr>
            <a:xfrm>
              <a:off x="3979725" y="1028050"/>
              <a:ext cx="626975" cy="627000"/>
            </a:xfrm>
            <a:custGeom>
              <a:rect b="b" l="l" r="r" t="t"/>
              <a:pathLst>
                <a:path extrusionOk="0" h="25080" w="25079">
                  <a:moveTo>
                    <a:pt x="6145" y="1"/>
                  </a:moveTo>
                  <a:lnTo>
                    <a:pt x="6173" y="6174"/>
                  </a:lnTo>
                  <a:lnTo>
                    <a:pt x="0" y="6146"/>
                  </a:lnTo>
                  <a:lnTo>
                    <a:pt x="0" y="6146"/>
                  </a:lnTo>
                  <a:lnTo>
                    <a:pt x="6202" y="12334"/>
                  </a:lnTo>
                  <a:lnTo>
                    <a:pt x="6202" y="15777"/>
                  </a:lnTo>
                  <a:lnTo>
                    <a:pt x="15490" y="25080"/>
                  </a:lnTo>
                  <a:lnTo>
                    <a:pt x="15490" y="21807"/>
                  </a:lnTo>
                  <a:lnTo>
                    <a:pt x="9445" y="15748"/>
                  </a:lnTo>
                  <a:lnTo>
                    <a:pt x="15747" y="15748"/>
                  </a:lnTo>
                  <a:lnTo>
                    <a:pt x="15747"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5"/>
            <p:cNvSpPr/>
            <p:nvPr/>
          </p:nvSpPr>
          <p:spPr>
            <a:xfrm>
              <a:off x="34481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5"/>
            <p:cNvSpPr/>
            <p:nvPr/>
          </p:nvSpPr>
          <p:spPr>
            <a:xfrm>
              <a:off x="2916575" y="1028050"/>
              <a:ext cx="626625" cy="627000"/>
            </a:xfrm>
            <a:custGeom>
              <a:rect b="b" l="l" r="r" t="t"/>
              <a:pathLst>
                <a:path extrusionOk="0" h="25080" w="25065">
                  <a:moveTo>
                    <a:pt x="6130" y="1"/>
                  </a:moveTo>
                  <a:lnTo>
                    <a:pt x="6158" y="6174"/>
                  </a:lnTo>
                  <a:lnTo>
                    <a:pt x="0" y="6146"/>
                  </a:lnTo>
                  <a:lnTo>
                    <a:pt x="6187" y="12334"/>
                  </a:lnTo>
                  <a:lnTo>
                    <a:pt x="6187" y="15777"/>
                  </a:lnTo>
                  <a:lnTo>
                    <a:pt x="15475" y="25080"/>
                  </a:lnTo>
                  <a:lnTo>
                    <a:pt x="15475" y="21807"/>
                  </a:lnTo>
                  <a:lnTo>
                    <a:pt x="9431" y="15748"/>
                  </a:lnTo>
                  <a:lnTo>
                    <a:pt x="15732" y="15748"/>
                  </a:lnTo>
                  <a:lnTo>
                    <a:pt x="15732" y="9432"/>
                  </a:lnTo>
                  <a:lnTo>
                    <a:pt x="21791" y="15491"/>
                  </a:lnTo>
                  <a:lnTo>
                    <a:pt x="25064" y="15491"/>
                  </a:lnTo>
                  <a:lnTo>
                    <a:pt x="15776" y="6189"/>
                  </a:lnTo>
                  <a:lnTo>
                    <a:pt x="12318"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5"/>
            <p:cNvSpPr/>
            <p:nvPr/>
          </p:nvSpPr>
          <p:spPr>
            <a:xfrm>
              <a:off x="2384625" y="1028050"/>
              <a:ext cx="626625" cy="627000"/>
            </a:xfrm>
            <a:custGeom>
              <a:rect b="b" l="l" r="r" t="t"/>
              <a:pathLst>
                <a:path extrusionOk="0" h="25080" w="25065">
                  <a:moveTo>
                    <a:pt x="6145" y="1"/>
                  </a:moveTo>
                  <a:lnTo>
                    <a:pt x="6173" y="6174"/>
                  </a:lnTo>
                  <a:lnTo>
                    <a:pt x="6160" y="6174"/>
                  </a:lnTo>
                  <a:lnTo>
                    <a:pt x="0" y="6146"/>
                  </a:lnTo>
                  <a:lnTo>
                    <a:pt x="6188" y="12334"/>
                  </a:lnTo>
                  <a:lnTo>
                    <a:pt x="6188" y="15777"/>
                  </a:lnTo>
                  <a:lnTo>
                    <a:pt x="15490" y="25080"/>
                  </a:lnTo>
                  <a:lnTo>
                    <a:pt x="15490" y="21807"/>
                  </a:lnTo>
                  <a:lnTo>
                    <a:pt x="9431" y="15748"/>
                  </a:lnTo>
                  <a:lnTo>
                    <a:pt x="15747" y="15748"/>
                  </a:lnTo>
                  <a:lnTo>
                    <a:pt x="15747"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5"/>
            <p:cNvSpPr/>
            <p:nvPr/>
          </p:nvSpPr>
          <p:spPr>
            <a:xfrm>
              <a:off x="1853050" y="1028050"/>
              <a:ext cx="626625" cy="627000"/>
            </a:xfrm>
            <a:custGeom>
              <a:rect b="b" l="l" r="r" t="t"/>
              <a:pathLst>
                <a:path extrusionOk="0" h="25080" w="25065">
                  <a:moveTo>
                    <a:pt x="6131" y="1"/>
                  </a:moveTo>
                  <a:lnTo>
                    <a:pt x="6160" y="6174"/>
                  </a:lnTo>
                  <a:lnTo>
                    <a:pt x="0" y="6146"/>
                  </a:lnTo>
                  <a:lnTo>
                    <a:pt x="6188" y="12334"/>
                  </a:lnTo>
                  <a:lnTo>
                    <a:pt x="6188" y="15777"/>
                  </a:lnTo>
                  <a:lnTo>
                    <a:pt x="15476" y="25080"/>
                  </a:lnTo>
                  <a:lnTo>
                    <a:pt x="15476" y="21807"/>
                  </a:lnTo>
                  <a:lnTo>
                    <a:pt x="9431" y="15748"/>
                  </a:lnTo>
                  <a:lnTo>
                    <a:pt x="15747" y="15748"/>
                  </a:lnTo>
                  <a:lnTo>
                    <a:pt x="15747" y="9432"/>
                  </a:lnTo>
                  <a:lnTo>
                    <a:pt x="21792" y="15491"/>
                  </a:lnTo>
                  <a:lnTo>
                    <a:pt x="25064" y="15491"/>
                  </a:lnTo>
                  <a:lnTo>
                    <a:pt x="15776" y="6189"/>
                  </a:lnTo>
                  <a:lnTo>
                    <a:pt x="12333"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5"/>
            <p:cNvSpPr/>
            <p:nvPr/>
          </p:nvSpPr>
          <p:spPr>
            <a:xfrm>
              <a:off x="1321125" y="1028050"/>
              <a:ext cx="626975" cy="627000"/>
            </a:xfrm>
            <a:custGeom>
              <a:rect b="b" l="l" r="r" t="t"/>
              <a:pathLst>
                <a:path extrusionOk="0" h="25080" w="25079">
                  <a:moveTo>
                    <a:pt x="6145" y="1"/>
                  </a:moveTo>
                  <a:lnTo>
                    <a:pt x="6173" y="6174"/>
                  </a:lnTo>
                  <a:lnTo>
                    <a:pt x="0" y="6146"/>
                  </a:lnTo>
                  <a:lnTo>
                    <a:pt x="6187" y="12334"/>
                  </a:lnTo>
                  <a:lnTo>
                    <a:pt x="6187" y="15777"/>
                  </a:lnTo>
                  <a:lnTo>
                    <a:pt x="15490" y="25080"/>
                  </a:lnTo>
                  <a:lnTo>
                    <a:pt x="15490" y="21807"/>
                  </a:lnTo>
                  <a:lnTo>
                    <a:pt x="9432" y="15748"/>
                  </a:lnTo>
                  <a:lnTo>
                    <a:pt x="15748" y="15748"/>
                  </a:lnTo>
                  <a:lnTo>
                    <a:pt x="15748"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5"/>
            <p:cNvSpPr/>
            <p:nvPr/>
          </p:nvSpPr>
          <p:spPr>
            <a:xfrm>
              <a:off x="789550" y="1028050"/>
              <a:ext cx="626625" cy="627000"/>
            </a:xfrm>
            <a:custGeom>
              <a:rect b="b" l="l" r="r" t="t"/>
              <a:pathLst>
                <a:path extrusionOk="0" h="25080" w="25065">
                  <a:moveTo>
                    <a:pt x="6130" y="1"/>
                  </a:moveTo>
                  <a:lnTo>
                    <a:pt x="6159" y="6174"/>
                  </a:lnTo>
                  <a:lnTo>
                    <a:pt x="0" y="6146"/>
                  </a:lnTo>
                  <a:lnTo>
                    <a:pt x="6187" y="12334"/>
                  </a:lnTo>
                  <a:lnTo>
                    <a:pt x="6187" y="15777"/>
                  </a:lnTo>
                  <a:lnTo>
                    <a:pt x="15475" y="25080"/>
                  </a:lnTo>
                  <a:lnTo>
                    <a:pt x="15475" y="21807"/>
                  </a:lnTo>
                  <a:lnTo>
                    <a:pt x="9431" y="15748"/>
                  </a:lnTo>
                  <a:lnTo>
                    <a:pt x="15748" y="15748"/>
                  </a:lnTo>
                  <a:lnTo>
                    <a:pt x="15748" y="9432"/>
                  </a:lnTo>
                  <a:lnTo>
                    <a:pt x="21791" y="15491"/>
                  </a:lnTo>
                  <a:lnTo>
                    <a:pt x="25064" y="1549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5"/>
            <p:cNvSpPr/>
            <p:nvPr/>
          </p:nvSpPr>
          <p:spPr>
            <a:xfrm>
              <a:off x="541250" y="1158100"/>
              <a:ext cx="343350" cy="263675"/>
            </a:xfrm>
            <a:custGeom>
              <a:rect b="b" l="l" r="r" t="t"/>
              <a:pathLst>
                <a:path extrusionOk="0" h="10547" w="13734">
                  <a:moveTo>
                    <a:pt x="0" y="0"/>
                  </a:moveTo>
                  <a:lnTo>
                    <a:pt x="0" y="10546"/>
                  </a:lnTo>
                  <a:lnTo>
                    <a:pt x="4402" y="10546"/>
                  </a:lnTo>
                  <a:lnTo>
                    <a:pt x="4402" y="4230"/>
                  </a:lnTo>
                  <a:lnTo>
                    <a:pt x="10460" y="10289"/>
                  </a:lnTo>
                  <a:lnTo>
                    <a:pt x="13733" y="10289"/>
                  </a:lnTo>
                  <a:lnTo>
                    <a:pt x="4430" y="987"/>
                  </a:lnTo>
                  <a:lnTo>
                    <a:pt x="987" y="98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5"/>
            <p:cNvSpPr/>
            <p:nvPr/>
          </p:nvSpPr>
          <p:spPr>
            <a:xfrm>
              <a:off x="541250" y="1469275"/>
              <a:ext cx="103625" cy="185775"/>
            </a:xfrm>
            <a:custGeom>
              <a:rect b="b" l="l" r="r" t="t"/>
              <a:pathLst>
                <a:path extrusionOk="0" h="7431" w="4145">
                  <a:moveTo>
                    <a:pt x="0" y="0"/>
                  </a:moveTo>
                  <a:lnTo>
                    <a:pt x="0" y="3272"/>
                  </a:lnTo>
                  <a:lnTo>
                    <a:pt x="4144" y="7431"/>
                  </a:lnTo>
                  <a:lnTo>
                    <a:pt x="4144" y="415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5"/>
            <p:cNvSpPr/>
            <p:nvPr/>
          </p:nvSpPr>
          <p:spPr>
            <a:xfrm>
              <a:off x="7284200" y="588300"/>
              <a:ext cx="370850" cy="610200"/>
            </a:xfrm>
            <a:custGeom>
              <a:rect b="b" l="l" r="r" t="t"/>
              <a:pathLst>
                <a:path extrusionOk="0" h="24408" w="14834">
                  <a:moveTo>
                    <a:pt x="6145" y="1"/>
                  </a:moveTo>
                  <a:lnTo>
                    <a:pt x="6174" y="6159"/>
                  </a:lnTo>
                  <a:lnTo>
                    <a:pt x="6174" y="6159"/>
                  </a:lnTo>
                  <a:lnTo>
                    <a:pt x="1" y="6131"/>
                  </a:lnTo>
                  <a:lnTo>
                    <a:pt x="1" y="6131"/>
                  </a:lnTo>
                  <a:lnTo>
                    <a:pt x="6203" y="12332"/>
                  </a:lnTo>
                  <a:lnTo>
                    <a:pt x="6203" y="15777"/>
                  </a:lnTo>
                  <a:lnTo>
                    <a:pt x="14834" y="24408"/>
                  </a:lnTo>
                  <a:lnTo>
                    <a:pt x="14834" y="21135"/>
                  </a:lnTo>
                  <a:lnTo>
                    <a:pt x="9446" y="15748"/>
                  </a:lnTo>
                  <a:lnTo>
                    <a:pt x="14834" y="15748"/>
                  </a:lnTo>
                  <a:lnTo>
                    <a:pt x="14834"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5"/>
            <p:cNvSpPr/>
            <p:nvPr/>
          </p:nvSpPr>
          <p:spPr>
            <a:xfrm>
              <a:off x="6733675" y="588300"/>
              <a:ext cx="626625" cy="626650"/>
            </a:xfrm>
            <a:custGeom>
              <a:rect b="b" l="l" r="r" t="t"/>
              <a:pathLst>
                <a:path extrusionOk="0" h="25066" w="25065">
                  <a:moveTo>
                    <a:pt x="6132" y="1"/>
                  </a:moveTo>
                  <a:lnTo>
                    <a:pt x="6160" y="6159"/>
                  </a:lnTo>
                  <a:lnTo>
                    <a:pt x="1" y="6131"/>
                  </a:lnTo>
                  <a:lnTo>
                    <a:pt x="1" y="6131"/>
                  </a:lnTo>
                  <a:lnTo>
                    <a:pt x="6189" y="12332"/>
                  </a:lnTo>
                  <a:lnTo>
                    <a:pt x="6189" y="15777"/>
                  </a:lnTo>
                  <a:lnTo>
                    <a:pt x="15477" y="25065"/>
                  </a:lnTo>
                  <a:lnTo>
                    <a:pt x="15477" y="21792"/>
                  </a:lnTo>
                  <a:lnTo>
                    <a:pt x="9432" y="15748"/>
                  </a:lnTo>
                  <a:lnTo>
                    <a:pt x="15734" y="15748"/>
                  </a:lnTo>
                  <a:lnTo>
                    <a:pt x="15734" y="9432"/>
                  </a:lnTo>
                  <a:lnTo>
                    <a:pt x="21793" y="15476"/>
                  </a:lnTo>
                  <a:lnTo>
                    <a:pt x="25065" y="15476"/>
                  </a:lnTo>
                  <a:lnTo>
                    <a:pt x="15777" y="6188"/>
                  </a:lnTo>
                  <a:lnTo>
                    <a:pt x="12319"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5"/>
            <p:cNvSpPr/>
            <p:nvPr/>
          </p:nvSpPr>
          <p:spPr>
            <a:xfrm>
              <a:off x="6217100" y="588300"/>
              <a:ext cx="626650" cy="626650"/>
            </a:xfrm>
            <a:custGeom>
              <a:rect b="b" l="l" r="r" t="t"/>
              <a:pathLst>
                <a:path extrusionOk="0" h="25066" w="25066">
                  <a:moveTo>
                    <a:pt x="6132" y="1"/>
                  </a:moveTo>
                  <a:lnTo>
                    <a:pt x="6160" y="6159"/>
                  </a:lnTo>
                  <a:lnTo>
                    <a:pt x="1" y="6131"/>
                  </a:lnTo>
                  <a:lnTo>
                    <a:pt x="6189" y="12332"/>
                  </a:lnTo>
                  <a:lnTo>
                    <a:pt x="6189" y="15777"/>
                  </a:lnTo>
                  <a:lnTo>
                    <a:pt x="15477" y="25065"/>
                  </a:lnTo>
                  <a:lnTo>
                    <a:pt x="15477" y="21792"/>
                  </a:lnTo>
                  <a:lnTo>
                    <a:pt x="9432" y="15748"/>
                  </a:lnTo>
                  <a:lnTo>
                    <a:pt x="15748" y="15748"/>
                  </a:lnTo>
                  <a:lnTo>
                    <a:pt x="15748" y="9432"/>
                  </a:lnTo>
                  <a:lnTo>
                    <a:pt x="21793" y="15476"/>
                  </a:lnTo>
                  <a:lnTo>
                    <a:pt x="25065" y="15476"/>
                  </a:lnTo>
                  <a:lnTo>
                    <a:pt x="15777" y="6188"/>
                  </a:lnTo>
                  <a:lnTo>
                    <a:pt x="12334"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5"/>
            <p:cNvSpPr/>
            <p:nvPr/>
          </p:nvSpPr>
          <p:spPr>
            <a:xfrm>
              <a:off x="5685200" y="588300"/>
              <a:ext cx="626975" cy="626650"/>
            </a:xfrm>
            <a:custGeom>
              <a:rect b="b" l="l" r="r" t="t"/>
              <a:pathLst>
                <a:path extrusionOk="0" h="25066" w="25079">
                  <a:moveTo>
                    <a:pt x="6145" y="1"/>
                  </a:moveTo>
                  <a:lnTo>
                    <a:pt x="6173" y="6159"/>
                  </a:lnTo>
                  <a:lnTo>
                    <a:pt x="6173" y="6159"/>
                  </a:lnTo>
                  <a:lnTo>
                    <a:pt x="0" y="6131"/>
                  </a:lnTo>
                  <a:lnTo>
                    <a:pt x="0" y="6131"/>
                  </a:lnTo>
                  <a:lnTo>
                    <a:pt x="6202" y="12332"/>
                  </a:lnTo>
                  <a:lnTo>
                    <a:pt x="6202" y="15777"/>
                  </a:lnTo>
                  <a:lnTo>
                    <a:pt x="15490" y="25065"/>
                  </a:lnTo>
                  <a:lnTo>
                    <a:pt x="15490" y="21792"/>
                  </a:lnTo>
                  <a:lnTo>
                    <a:pt x="9431" y="15748"/>
                  </a:lnTo>
                  <a:lnTo>
                    <a:pt x="15747" y="15748"/>
                  </a:lnTo>
                  <a:lnTo>
                    <a:pt x="15747" y="9432"/>
                  </a:lnTo>
                  <a:lnTo>
                    <a:pt x="21806"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5"/>
            <p:cNvSpPr/>
            <p:nvPr/>
          </p:nvSpPr>
          <p:spPr>
            <a:xfrm>
              <a:off x="5153625" y="588300"/>
              <a:ext cx="626625" cy="626650"/>
            </a:xfrm>
            <a:custGeom>
              <a:rect b="b" l="l" r="r" t="t"/>
              <a:pathLst>
                <a:path extrusionOk="0" h="25066" w="25065">
                  <a:moveTo>
                    <a:pt x="6130" y="1"/>
                  </a:moveTo>
                  <a:lnTo>
                    <a:pt x="6158"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5"/>
            <p:cNvSpPr/>
            <p:nvPr/>
          </p:nvSpPr>
          <p:spPr>
            <a:xfrm>
              <a:off x="46216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46" y="15748"/>
                  </a:lnTo>
                  <a:lnTo>
                    <a:pt x="15747" y="15748"/>
                  </a:lnTo>
                  <a:lnTo>
                    <a:pt x="15747"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5"/>
            <p:cNvSpPr/>
            <p:nvPr/>
          </p:nvSpPr>
          <p:spPr>
            <a:xfrm>
              <a:off x="4090100" y="588300"/>
              <a:ext cx="626625" cy="626650"/>
            </a:xfrm>
            <a:custGeom>
              <a:rect b="b" l="l" r="r" t="t"/>
              <a:pathLst>
                <a:path extrusionOk="0" h="25066" w="25065">
                  <a:moveTo>
                    <a:pt x="6145" y="1"/>
                  </a:moveTo>
                  <a:lnTo>
                    <a:pt x="6160" y="6159"/>
                  </a:lnTo>
                  <a:lnTo>
                    <a:pt x="0" y="6131"/>
                  </a:lnTo>
                  <a:lnTo>
                    <a:pt x="6188" y="12332"/>
                  </a:lnTo>
                  <a:lnTo>
                    <a:pt x="6188" y="15777"/>
                  </a:lnTo>
                  <a:lnTo>
                    <a:pt x="15490" y="25065"/>
                  </a:lnTo>
                  <a:lnTo>
                    <a:pt x="15490" y="21792"/>
                  </a:lnTo>
                  <a:lnTo>
                    <a:pt x="9431" y="15748"/>
                  </a:lnTo>
                  <a:lnTo>
                    <a:pt x="15747" y="15748"/>
                  </a:lnTo>
                  <a:lnTo>
                    <a:pt x="15747"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5"/>
            <p:cNvSpPr/>
            <p:nvPr/>
          </p:nvSpPr>
          <p:spPr>
            <a:xfrm>
              <a:off x="3558525" y="588300"/>
              <a:ext cx="626625" cy="626650"/>
            </a:xfrm>
            <a:custGeom>
              <a:rect b="b" l="l" r="r" t="t"/>
              <a:pathLst>
                <a:path extrusionOk="0" h="25066" w="25065">
                  <a:moveTo>
                    <a:pt x="6131" y="1"/>
                  </a:moveTo>
                  <a:lnTo>
                    <a:pt x="6160" y="6159"/>
                  </a:lnTo>
                  <a:lnTo>
                    <a:pt x="0" y="6131"/>
                  </a:lnTo>
                  <a:lnTo>
                    <a:pt x="6188" y="12332"/>
                  </a:lnTo>
                  <a:lnTo>
                    <a:pt x="6188" y="15777"/>
                  </a:lnTo>
                  <a:lnTo>
                    <a:pt x="15476" y="25065"/>
                  </a:lnTo>
                  <a:lnTo>
                    <a:pt x="15476" y="21792"/>
                  </a:lnTo>
                  <a:lnTo>
                    <a:pt x="9431" y="15748"/>
                  </a:lnTo>
                  <a:lnTo>
                    <a:pt x="15734" y="15748"/>
                  </a:lnTo>
                  <a:lnTo>
                    <a:pt x="15734" y="9432"/>
                  </a:lnTo>
                  <a:lnTo>
                    <a:pt x="21792" y="15476"/>
                  </a:lnTo>
                  <a:lnTo>
                    <a:pt x="25064" y="15476"/>
                  </a:lnTo>
                  <a:lnTo>
                    <a:pt x="15776" y="6188"/>
                  </a:lnTo>
                  <a:lnTo>
                    <a:pt x="12318" y="6188"/>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5"/>
            <p:cNvSpPr/>
            <p:nvPr/>
          </p:nvSpPr>
          <p:spPr>
            <a:xfrm>
              <a:off x="3026600" y="588300"/>
              <a:ext cx="626975" cy="626650"/>
            </a:xfrm>
            <a:custGeom>
              <a:rect b="b" l="l" r="r" t="t"/>
              <a:pathLst>
                <a:path extrusionOk="0" h="25066" w="25079">
                  <a:moveTo>
                    <a:pt x="6145" y="1"/>
                  </a:moveTo>
                  <a:lnTo>
                    <a:pt x="6173" y="6159"/>
                  </a:lnTo>
                  <a:lnTo>
                    <a:pt x="6159" y="6159"/>
                  </a:lnTo>
                  <a:lnTo>
                    <a:pt x="0" y="6131"/>
                  </a:lnTo>
                  <a:lnTo>
                    <a:pt x="6187" y="12332"/>
                  </a:lnTo>
                  <a:lnTo>
                    <a:pt x="6187" y="15777"/>
                  </a:lnTo>
                  <a:lnTo>
                    <a:pt x="15490" y="25065"/>
                  </a:lnTo>
                  <a:lnTo>
                    <a:pt x="15490" y="21792"/>
                  </a:lnTo>
                  <a:lnTo>
                    <a:pt x="9432" y="15748"/>
                  </a:lnTo>
                  <a:lnTo>
                    <a:pt x="15748" y="15748"/>
                  </a:lnTo>
                  <a:lnTo>
                    <a:pt x="15748" y="9432"/>
                  </a:lnTo>
                  <a:lnTo>
                    <a:pt x="21792"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5"/>
            <p:cNvSpPr/>
            <p:nvPr/>
          </p:nvSpPr>
          <p:spPr>
            <a:xfrm>
              <a:off x="2495025" y="588300"/>
              <a:ext cx="626625" cy="626650"/>
            </a:xfrm>
            <a:custGeom>
              <a:rect b="b" l="l" r="r" t="t"/>
              <a:pathLst>
                <a:path extrusionOk="0" h="25066" w="25065">
                  <a:moveTo>
                    <a:pt x="6130" y="1"/>
                  </a:moveTo>
                  <a:lnTo>
                    <a:pt x="6159"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5"/>
            <p:cNvSpPr/>
            <p:nvPr/>
          </p:nvSpPr>
          <p:spPr>
            <a:xfrm>
              <a:off x="19630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32" y="15748"/>
                  </a:lnTo>
                  <a:lnTo>
                    <a:pt x="15748" y="15748"/>
                  </a:lnTo>
                  <a:lnTo>
                    <a:pt x="15748"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5"/>
            <p:cNvSpPr/>
            <p:nvPr/>
          </p:nvSpPr>
          <p:spPr>
            <a:xfrm>
              <a:off x="1431500" y="588300"/>
              <a:ext cx="626625" cy="626650"/>
            </a:xfrm>
            <a:custGeom>
              <a:rect b="b" l="l" r="r" t="t"/>
              <a:pathLst>
                <a:path extrusionOk="0" h="25066" w="25065">
                  <a:moveTo>
                    <a:pt x="6145" y="1"/>
                  </a:moveTo>
                  <a:lnTo>
                    <a:pt x="6160" y="6159"/>
                  </a:lnTo>
                  <a:lnTo>
                    <a:pt x="6160" y="6159"/>
                  </a:lnTo>
                  <a:lnTo>
                    <a:pt x="0" y="6131"/>
                  </a:lnTo>
                  <a:lnTo>
                    <a:pt x="6188" y="12332"/>
                  </a:lnTo>
                  <a:lnTo>
                    <a:pt x="6188" y="15777"/>
                  </a:lnTo>
                  <a:lnTo>
                    <a:pt x="15477" y="25065"/>
                  </a:lnTo>
                  <a:lnTo>
                    <a:pt x="15477" y="21792"/>
                  </a:lnTo>
                  <a:lnTo>
                    <a:pt x="9431" y="15748"/>
                  </a:lnTo>
                  <a:lnTo>
                    <a:pt x="15748" y="15748"/>
                  </a:lnTo>
                  <a:lnTo>
                    <a:pt x="15748"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5"/>
            <p:cNvSpPr/>
            <p:nvPr/>
          </p:nvSpPr>
          <p:spPr>
            <a:xfrm>
              <a:off x="899575" y="588300"/>
              <a:ext cx="626975" cy="626650"/>
            </a:xfrm>
            <a:custGeom>
              <a:rect b="b" l="l" r="r" t="t"/>
              <a:pathLst>
                <a:path extrusionOk="0" h="25066" w="25079">
                  <a:moveTo>
                    <a:pt x="6145" y="1"/>
                  </a:moveTo>
                  <a:lnTo>
                    <a:pt x="6174" y="6159"/>
                  </a:lnTo>
                  <a:lnTo>
                    <a:pt x="6174" y="6159"/>
                  </a:lnTo>
                  <a:lnTo>
                    <a:pt x="1" y="6131"/>
                  </a:lnTo>
                  <a:lnTo>
                    <a:pt x="6202" y="12332"/>
                  </a:lnTo>
                  <a:lnTo>
                    <a:pt x="6202" y="15777"/>
                  </a:lnTo>
                  <a:lnTo>
                    <a:pt x="15491" y="25065"/>
                  </a:lnTo>
                  <a:lnTo>
                    <a:pt x="15491" y="21792"/>
                  </a:lnTo>
                  <a:lnTo>
                    <a:pt x="9445" y="15748"/>
                  </a:lnTo>
                  <a:lnTo>
                    <a:pt x="15748" y="15748"/>
                  </a:lnTo>
                  <a:lnTo>
                    <a:pt x="15748" y="9432"/>
                  </a:lnTo>
                  <a:lnTo>
                    <a:pt x="21807"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5"/>
            <p:cNvSpPr/>
            <p:nvPr/>
          </p:nvSpPr>
          <p:spPr>
            <a:xfrm>
              <a:off x="541250" y="607950"/>
              <a:ext cx="453375" cy="607000"/>
            </a:xfrm>
            <a:custGeom>
              <a:rect b="b" l="l" r="r" t="t"/>
              <a:pathLst>
                <a:path extrusionOk="0" h="24280" w="18135">
                  <a:moveTo>
                    <a:pt x="0" y="0"/>
                  </a:moveTo>
                  <a:lnTo>
                    <a:pt x="0" y="15719"/>
                  </a:lnTo>
                  <a:lnTo>
                    <a:pt x="8560" y="24279"/>
                  </a:lnTo>
                  <a:lnTo>
                    <a:pt x="8560" y="21006"/>
                  </a:lnTo>
                  <a:lnTo>
                    <a:pt x="2502" y="14962"/>
                  </a:lnTo>
                  <a:lnTo>
                    <a:pt x="8818" y="14962"/>
                  </a:lnTo>
                  <a:lnTo>
                    <a:pt x="8818" y="8646"/>
                  </a:lnTo>
                  <a:lnTo>
                    <a:pt x="14862" y="14690"/>
                  </a:lnTo>
                  <a:lnTo>
                    <a:pt x="18135" y="14690"/>
                  </a:lnTo>
                  <a:lnTo>
                    <a:pt x="8846" y="5402"/>
                  </a:lnTo>
                  <a:lnTo>
                    <a:pt x="5402" y="54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5"/>
            <p:cNvSpPr/>
            <p:nvPr/>
          </p:nvSpPr>
          <p:spPr>
            <a:xfrm>
              <a:off x="7107025" y="1498200"/>
              <a:ext cx="548025" cy="627000"/>
            </a:xfrm>
            <a:custGeom>
              <a:rect b="b" l="l" r="r" t="t"/>
              <a:pathLst>
                <a:path extrusionOk="0" h="25080" w="21921">
                  <a:moveTo>
                    <a:pt x="6130" y="0"/>
                  </a:moveTo>
                  <a:lnTo>
                    <a:pt x="6158" y="6173"/>
                  </a:lnTo>
                  <a:lnTo>
                    <a:pt x="0" y="6145"/>
                  </a:lnTo>
                  <a:lnTo>
                    <a:pt x="6187" y="12333"/>
                  </a:lnTo>
                  <a:lnTo>
                    <a:pt x="6187" y="15776"/>
                  </a:lnTo>
                  <a:lnTo>
                    <a:pt x="15475" y="25079"/>
                  </a:lnTo>
                  <a:lnTo>
                    <a:pt x="15475" y="21806"/>
                  </a:lnTo>
                  <a:lnTo>
                    <a:pt x="9431" y="15747"/>
                  </a:lnTo>
                  <a:lnTo>
                    <a:pt x="15747" y="15747"/>
                  </a:lnTo>
                  <a:lnTo>
                    <a:pt x="15747" y="9446"/>
                  </a:lnTo>
                  <a:lnTo>
                    <a:pt x="21791" y="15490"/>
                  </a:lnTo>
                  <a:lnTo>
                    <a:pt x="21921" y="15490"/>
                  </a:lnTo>
                  <a:lnTo>
                    <a:pt x="21921" y="12347"/>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5"/>
            <p:cNvSpPr/>
            <p:nvPr/>
          </p:nvSpPr>
          <p:spPr>
            <a:xfrm>
              <a:off x="7629300" y="1651800"/>
              <a:ext cx="25750" cy="25750"/>
            </a:xfrm>
            <a:custGeom>
              <a:rect b="b" l="l" r="r" t="t"/>
              <a:pathLst>
                <a:path extrusionOk="0" h="1030" w="1030">
                  <a:moveTo>
                    <a:pt x="1" y="1"/>
                  </a:moveTo>
                  <a:lnTo>
                    <a:pt x="1030" y="1030"/>
                  </a:lnTo>
                  <a:lnTo>
                    <a:pt x="10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5"/>
            <p:cNvSpPr/>
            <p:nvPr/>
          </p:nvSpPr>
          <p:spPr>
            <a:xfrm>
              <a:off x="6556150" y="1498200"/>
              <a:ext cx="626625" cy="627000"/>
            </a:xfrm>
            <a:custGeom>
              <a:rect b="b" l="l" r="r" t="t"/>
              <a:pathLst>
                <a:path extrusionOk="0" h="25080" w="25065">
                  <a:moveTo>
                    <a:pt x="6145" y="0"/>
                  </a:moveTo>
                  <a:lnTo>
                    <a:pt x="6159" y="6173"/>
                  </a:lnTo>
                  <a:lnTo>
                    <a:pt x="0" y="6145"/>
                  </a:lnTo>
                  <a:lnTo>
                    <a:pt x="6187" y="12333"/>
                  </a:lnTo>
                  <a:lnTo>
                    <a:pt x="6187" y="15776"/>
                  </a:lnTo>
                  <a:lnTo>
                    <a:pt x="15490" y="25079"/>
                  </a:lnTo>
                  <a:lnTo>
                    <a:pt x="15490" y="21806"/>
                  </a:lnTo>
                  <a:lnTo>
                    <a:pt x="9432" y="15747"/>
                  </a:lnTo>
                  <a:lnTo>
                    <a:pt x="15748" y="15747"/>
                  </a:lnTo>
                  <a:lnTo>
                    <a:pt x="15748" y="9446"/>
                  </a:lnTo>
                  <a:lnTo>
                    <a:pt x="21792" y="15490"/>
                  </a:lnTo>
                  <a:lnTo>
                    <a:pt x="25065"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5"/>
            <p:cNvSpPr/>
            <p:nvPr/>
          </p:nvSpPr>
          <p:spPr>
            <a:xfrm>
              <a:off x="6039575" y="1498200"/>
              <a:ext cx="626975" cy="627000"/>
            </a:xfrm>
            <a:custGeom>
              <a:rect b="b" l="l" r="r" t="t"/>
              <a:pathLst>
                <a:path extrusionOk="0" h="25080" w="25079">
                  <a:moveTo>
                    <a:pt x="6145" y="0"/>
                  </a:moveTo>
                  <a:lnTo>
                    <a:pt x="6174" y="6173"/>
                  </a:lnTo>
                  <a:lnTo>
                    <a:pt x="6159" y="6173"/>
                  </a:lnTo>
                  <a:lnTo>
                    <a:pt x="1" y="6145"/>
                  </a:lnTo>
                  <a:lnTo>
                    <a:pt x="6187" y="12333"/>
                  </a:lnTo>
                  <a:lnTo>
                    <a:pt x="6187" y="15776"/>
                  </a:lnTo>
                  <a:lnTo>
                    <a:pt x="15491" y="25079"/>
                  </a:lnTo>
                  <a:lnTo>
                    <a:pt x="15491" y="21806"/>
                  </a:lnTo>
                  <a:lnTo>
                    <a:pt x="9432" y="15747"/>
                  </a:lnTo>
                  <a:lnTo>
                    <a:pt x="15748" y="15747"/>
                  </a:lnTo>
                  <a:lnTo>
                    <a:pt x="15748" y="9446"/>
                  </a:lnTo>
                  <a:lnTo>
                    <a:pt x="21792" y="15490"/>
                  </a:lnTo>
                  <a:lnTo>
                    <a:pt x="25078"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5"/>
            <p:cNvSpPr/>
            <p:nvPr/>
          </p:nvSpPr>
          <p:spPr>
            <a:xfrm>
              <a:off x="55080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48" y="15747"/>
                  </a:lnTo>
                  <a:lnTo>
                    <a:pt x="15748" y="9446"/>
                  </a:lnTo>
                  <a:lnTo>
                    <a:pt x="21792" y="15490"/>
                  </a:lnTo>
                  <a:lnTo>
                    <a:pt x="25065" y="15490"/>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5"/>
            <p:cNvSpPr/>
            <p:nvPr/>
          </p:nvSpPr>
          <p:spPr>
            <a:xfrm>
              <a:off x="4976050" y="1498200"/>
              <a:ext cx="627000" cy="627000"/>
            </a:xfrm>
            <a:custGeom>
              <a:rect b="b" l="l" r="r" t="t"/>
              <a:pathLst>
                <a:path extrusionOk="0" h="25080" w="25080">
                  <a:moveTo>
                    <a:pt x="6145" y="0"/>
                  </a:moveTo>
                  <a:lnTo>
                    <a:pt x="6174" y="6173"/>
                  </a:lnTo>
                  <a:lnTo>
                    <a:pt x="1" y="6145"/>
                  </a:lnTo>
                  <a:lnTo>
                    <a:pt x="1" y="6145"/>
                  </a:lnTo>
                  <a:lnTo>
                    <a:pt x="6202" y="12333"/>
                  </a:lnTo>
                  <a:lnTo>
                    <a:pt x="6202" y="15776"/>
                  </a:lnTo>
                  <a:lnTo>
                    <a:pt x="15491" y="25079"/>
                  </a:lnTo>
                  <a:lnTo>
                    <a:pt x="15491" y="21806"/>
                  </a:lnTo>
                  <a:lnTo>
                    <a:pt x="9432" y="15747"/>
                  </a:lnTo>
                  <a:lnTo>
                    <a:pt x="15748" y="15747"/>
                  </a:lnTo>
                  <a:lnTo>
                    <a:pt x="15748" y="9446"/>
                  </a:lnTo>
                  <a:lnTo>
                    <a:pt x="21807" y="15490"/>
                  </a:lnTo>
                  <a:lnTo>
                    <a:pt x="25080"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5"/>
            <p:cNvSpPr/>
            <p:nvPr/>
          </p:nvSpPr>
          <p:spPr>
            <a:xfrm>
              <a:off x="4444475" y="1498200"/>
              <a:ext cx="626625" cy="627000"/>
            </a:xfrm>
            <a:custGeom>
              <a:rect b="b" l="l" r="r" t="t"/>
              <a:pathLst>
                <a:path extrusionOk="0" h="25080" w="25065">
                  <a:moveTo>
                    <a:pt x="6145" y="0"/>
                  </a:moveTo>
                  <a:lnTo>
                    <a:pt x="6160" y="6173"/>
                  </a:lnTo>
                  <a:lnTo>
                    <a:pt x="6160" y="6173"/>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5"/>
            <p:cNvSpPr/>
            <p:nvPr/>
          </p:nvSpPr>
          <p:spPr>
            <a:xfrm>
              <a:off x="3912550" y="1498200"/>
              <a:ext cx="626975" cy="627000"/>
            </a:xfrm>
            <a:custGeom>
              <a:rect b="b" l="l" r="r" t="t"/>
              <a:pathLst>
                <a:path extrusionOk="0" h="25080" w="25079">
                  <a:moveTo>
                    <a:pt x="6145" y="0"/>
                  </a:moveTo>
                  <a:lnTo>
                    <a:pt x="6174" y="6173"/>
                  </a:lnTo>
                  <a:lnTo>
                    <a:pt x="1" y="6145"/>
                  </a:lnTo>
                  <a:lnTo>
                    <a:pt x="1" y="6145"/>
                  </a:lnTo>
                  <a:lnTo>
                    <a:pt x="6202" y="12333"/>
                  </a:lnTo>
                  <a:lnTo>
                    <a:pt x="6202" y="15776"/>
                  </a:lnTo>
                  <a:lnTo>
                    <a:pt x="15491" y="25079"/>
                  </a:lnTo>
                  <a:lnTo>
                    <a:pt x="15491" y="21806"/>
                  </a:lnTo>
                  <a:lnTo>
                    <a:pt x="9446"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5"/>
            <p:cNvSpPr/>
            <p:nvPr/>
          </p:nvSpPr>
          <p:spPr>
            <a:xfrm>
              <a:off x="33809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5"/>
            <p:cNvSpPr/>
            <p:nvPr/>
          </p:nvSpPr>
          <p:spPr>
            <a:xfrm>
              <a:off x="28494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33" y="15747"/>
                  </a:lnTo>
                  <a:lnTo>
                    <a:pt x="15733" y="9446"/>
                  </a:lnTo>
                  <a:lnTo>
                    <a:pt x="21792" y="15490"/>
                  </a:lnTo>
                  <a:lnTo>
                    <a:pt x="25065" y="15490"/>
                  </a:lnTo>
                  <a:lnTo>
                    <a:pt x="15776" y="6202"/>
                  </a:lnTo>
                  <a:lnTo>
                    <a:pt x="12318"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5"/>
            <p:cNvSpPr/>
            <p:nvPr/>
          </p:nvSpPr>
          <p:spPr>
            <a:xfrm>
              <a:off x="2317450" y="1498200"/>
              <a:ext cx="627000" cy="627000"/>
            </a:xfrm>
            <a:custGeom>
              <a:rect b="b" l="l" r="r" t="t"/>
              <a:pathLst>
                <a:path extrusionOk="0" h="25080" w="25080">
                  <a:moveTo>
                    <a:pt x="6145" y="0"/>
                  </a:moveTo>
                  <a:lnTo>
                    <a:pt x="6174" y="6173"/>
                  </a:lnTo>
                  <a:lnTo>
                    <a:pt x="1" y="6145"/>
                  </a:lnTo>
                  <a:lnTo>
                    <a:pt x="1" y="6145"/>
                  </a:lnTo>
                  <a:lnTo>
                    <a:pt x="6189" y="12333"/>
                  </a:lnTo>
                  <a:lnTo>
                    <a:pt x="6189" y="15776"/>
                  </a:lnTo>
                  <a:lnTo>
                    <a:pt x="15491" y="25079"/>
                  </a:lnTo>
                  <a:lnTo>
                    <a:pt x="15491" y="21806"/>
                  </a:lnTo>
                  <a:lnTo>
                    <a:pt x="9432" y="15747"/>
                  </a:lnTo>
                  <a:lnTo>
                    <a:pt x="15748" y="15747"/>
                  </a:lnTo>
                  <a:lnTo>
                    <a:pt x="15748" y="9446"/>
                  </a:lnTo>
                  <a:lnTo>
                    <a:pt x="21793" y="15490"/>
                  </a:lnTo>
                  <a:lnTo>
                    <a:pt x="25080" y="15490"/>
                  </a:lnTo>
                  <a:lnTo>
                    <a:pt x="15777"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5"/>
            <p:cNvSpPr/>
            <p:nvPr/>
          </p:nvSpPr>
          <p:spPr>
            <a:xfrm>
              <a:off x="1785875" y="1498200"/>
              <a:ext cx="626625" cy="627000"/>
            </a:xfrm>
            <a:custGeom>
              <a:rect b="b" l="l" r="r" t="t"/>
              <a:pathLst>
                <a:path extrusionOk="0" h="25080" w="25065">
                  <a:moveTo>
                    <a:pt x="6132" y="0"/>
                  </a:moveTo>
                  <a:lnTo>
                    <a:pt x="6160" y="6173"/>
                  </a:lnTo>
                  <a:lnTo>
                    <a:pt x="6160" y="6173"/>
                  </a:lnTo>
                  <a:lnTo>
                    <a:pt x="1" y="6145"/>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5"/>
            <p:cNvSpPr/>
            <p:nvPr/>
          </p:nvSpPr>
          <p:spPr>
            <a:xfrm>
              <a:off x="1253950" y="1498200"/>
              <a:ext cx="626975" cy="627000"/>
            </a:xfrm>
            <a:custGeom>
              <a:rect b="b" l="l" r="r" t="t"/>
              <a:pathLst>
                <a:path extrusionOk="0" h="25080" w="25079">
                  <a:moveTo>
                    <a:pt x="6145" y="0"/>
                  </a:moveTo>
                  <a:lnTo>
                    <a:pt x="6174" y="6173"/>
                  </a:lnTo>
                  <a:lnTo>
                    <a:pt x="1" y="6145"/>
                  </a:lnTo>
                  <a:lnTo>
                    <a:pt x="6203" y="12333"/>
                  </a:lnTo>
                  <a:lnTo>
                    <a:pt x="6203" y="15776"/>
                  </a:lnTo>
                  <a:lnTo>
                    <a:pt x="15491" y="25079"/>
                  </a:lnTo>
                  <a:lnTo>
                    <a:pt x="15491" y="21806"/>
                  </a:lnTo>
                  <a:lnTo>
                    <a:pt x="9432"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5"/>
            <p:cNvSpPr/>
            <p:nvPr/>
          </p:nvSpPr>
          <p:spPr>
            <a:xfrm>
              <a:off x="7223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5"/>
            <p:cNvSpPr/>
            <p:nvPr/>
          </p:nvSpPr>
          <p:spPr>
            <a:xfrm>
              <a:off x="541250" y="2006575"/>
              <a:ext cx="36450" cy="118625"/>
            </a:xfrm>
            <a:custGeom>
              <a:rect b="b" l="l" r="r" t="t"/>
              <a:pathLst>
                <a:path extrusionOk="0" h="4745" w="1458">
                  <a:moveTo>
                    <a:pt x="0" y="0"/>
                  </a:moveTo>
                  <a:lnTo>
                    <a:pt x="0" y="3272"/>
                  </a:lnTo>
                  <a:lnTo>
                    <a:pt x="1458" y="4744"/>
                  </a:lnTo>
                  <a:lnTo>
                    <a:pt x="1458" y="14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5"/>
            <p:cNvSpPr/>
            <p:nvPr/>
          </p:nvSpPr>
          <p:spPr>
            <a:xfrm>
              <a:off x="541250" y="1653225"/>
              <a:ext cx="276175" cy="238675"/>
            </a:xfrm>
            <a:custGeom>
              <a:rect b="b" l="l" r="r" t="t"/>
              <a:pathLst>
                <a:path extrusionOk="0" h="9547" w="11047">
                  <a:moveTo>
                    <a:pt x="0" y="1"/>
                  </a:moveTo>
                  <a:lnTo>
                    <a:pt x="0" y="9546"/>
                  </a:lnTo>
                  <a:lnTo>
                    <a:pt x="1715" y="9546"/>
                  </a:lnTo>
                  <a:lnTo>
                    <a:pt x="1715" y="3245"/>
                  </a:lnTo>
                  <a:lnTo>
                    <a:pt x="7774" y="9289"/>
                  </a:lnTo>
                  <a:lnTo>
                    <a:pt x="11047" y="9289"/>
                  </a:lnTo>
                  <a:lnTo>
                    <a:pt x="1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5"/>
            <p:cNvSpPr/>
            <p:nvPr/>
          </p:nvSpPr>
          <p:spPr>
            <a:xfrm>
              <a:off x="6918025" y="2406300"/>
              <a:ext cx="626625" cy="592325"/>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5"/>
            <p:cNvSpPr/>
            <p:nvPr/>
          </p:nvSpPr>
          <p:spPr>
            <a:xfrm>
              <a:off x="7440300" y="2406300"/>
              <a:ext cx="214750" cy="454450"/>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5"/>
            <p:cNvSpPr/>
            <p:nvPr/>
          </p:nvSpPr>
          <p:spPr>
            <a:xfrm>
              <a:off x="6367150" y="2406300"/>
              <a:ext cx="627000" cy="592325"/>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5"/>
            <p:cNvSpPr/>
            <p:nvPr/>
          </p:nvSpPr>
          <p:spPr>
            <a:xfrm>
              <a:off x="5850575" y="2406300"/>
              <a:ext cx="627000" cy="592325"/>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5"/>
            <p:cNvSpPr/>
            <p:nvPr/>
          </p:nvSpPr>
          <p:spPr>
            <a:xfrm>
              <a:off x="5319000" y="2406300"/>
              <a:ext cx="626625" cy="592325"/>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5"/>
            <p:cNvSpPr/>
            <p:nvPr/>
          </p:nvSpPr>
          <p:spPr>
            <a:xfrm>
              <a:off x="4787425" y="2406300"/>
              <a:ext cx="626625" cy="592325"/>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5"/>
            <p:cNvSpPr/>
            <p:nvPr/>
          </p:nvSpPr>
          <p:spPr>
            <a:xfrm>
              <a:off x="4255500" y="2406300"/>
              <a:ext cx="626975" cy="592325"/>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5"/>
            <p:cNvSpPr/>
            <p:nvPr/>
          </p:nvSpPr>
          <p:spPr>
            <a:xfrm>
              <a:off x="3723925" y="2406300"/>
              <a:ext cx="626625" cy="592325"/>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5"/>
            <p:cNvSpPr/>
            <p:nvPr/>
          </p:nvSpPr>
          <p:spPr>
            <a:xfrm>
              <a:off x="3191975" y="2406300"/>
              <a:ext cx="627000" cy="592325"/>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5"/>
            <p:cNvSpPr/>
            <p:nvPr/>
          </p:nvSpPr>
          <p:spPr>
            <a:xfrm>
              <a:off x="2660400" y="2406300"/>
              <a:ext cx="626625" cy="592325"/>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5"/>
            <p:cNvSpPr/>
            <p:nvPr/>
          </p:nvSpPr>
          <p:spPr>
            <a:xfrm>
              <a:off x="2128500" y="2406300"/>
              <a:ext cx="626950" cy="592325"/>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5"/>
            <p:cNvSpPr/>
            <p:nvPr/>
          </p:nvSpPr>
          <p:spPr>
            <a:xfrm>
              <a:off x="1596900" y="2406300"/>
              <a:ext cx="626650" cy="592325"/>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5"/>
            <p:cNvSpPr/>
            <p:nvPr/>
          </p:nvSpPr>
          <p:spPr>
            <a:xfrm>
              <a:off x="1065325" y="2406300"/>
              <a:ext cx="626650" cy="592325"/>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5"/>
            <p:cNvSpPr/>
            <p:nvPr/>
          </p:nvSpPr>
          <p:spPr>
            <a:xfrm>
              <a:off x="541250" y="2406300"/>
              <a:ext cx="619125" cy="592325"/>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5"/>
            <p:cNvSpPr/>
            <p:nvPr/>
          </p:nvSpPr>
          <p:spPr>
            <a:xfrm>
              <a:off x="541250" y="2706050"/>
              <a:ext cx="87200" cy="87525"/>
            </a:xfrm>
            <a:custGeom>
              <a:rect b="b" l="l" r="r" t="t"/>
              <a:pathLst>
                <a:path extrusionOk="0" h="3501" w="3488">
                  <a:moveTo>
                    <a:pt x="0" y="0"/>
                  </a:moveTo>
                  <a:lnTo>
                    <a:pt x="0" y="3272"/>
                  </a:lnTo>
                  <a:lnTo>
                    <a:pt x="215" y="3501"/>
                  </a:lnTo>
                  <a:lnTo>
                    <a:pt x="3487" y="350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5"/>
            <p:cNvSpPr/>
            <p:nvPr/>
          </p:nvSpPr>
          <p:spPr>
            <a:xfrm>
              <a:off x="7028425" y="1966550"/>
              <a:ext cx="626625" cy="626625"/>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5"/>
            <p:cNvSpPr/>
            <p:nvPr/>
          </p:nvSpPr>
          <p:spPr>
            <a:xfrm>
              <a:off x="7550700" y="2119800"/>
              <a:ext cx="104350" cy="104325"/>
            </a:xfrm>
            <a:custGeom>
              <a:rect b="b" l="l" r="r" t="t"/>
              <a:pathLst>
                <a:path extrusionOk="0" h="4173" w="4174">
                  <a:moveTo>
                    <a:pt x="1" y="0"/>
                  </a:moveTo>
                  <a:lnTo>
                    <a:pt x="4174" y="4173"/>
                  </a:lnTo>
                  <a:lnTo>
                    <a:pt x="4174" y="15"/>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5"/>
            <p:cNvSpPr/>
            <p:nvPr/>
          </p:nvSpPr>
          <p:spPr>
            <a:xfrm>
              <a:off x="6477550" y="1966550"/>
              <a:ext cx="626625" cy="626625"/>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5"/>
            <p:cNvSpPr/>
            <p:nvPr/>
          </p:nvSpPr>
          <p:spPr>
            <a:xfrm>
              <a:off x="5960975" y="1966550"/>
              <a:ext cx="626625" cy="626625"/>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5"/>
            <p:cNvSpPr/>
            <p:nvPr/>
          </p:nvSpPr>
          <p:spPr>
            <a:xfrm>
              <a:off x="5429400" y="1966550"/>
              <a:ext cx="626625" cy="626625"/>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5"/>
            <p:cNvSpPr/>
            <p:nvPr/>
          </p:nvSpPr>
          <p:spPr>
            <a:xfrm>
              <a:off x="4897450" y="1966550"/>
              <a:ext cx="627000" cy="626625"/>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5"/>
            <p:cNvSpPr/>
            <p:nvPr/>
          </p:nvSpPr>
          <p:spPr>
            <a:xfrm>
              <a:off x="4365875" y="1966550"/>
              <a:ext cx="626625" cy="626625"/>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5"/>
            <p:cNvSpPr/>
            <p:nvPr/>
          </p:nvSpPr>
          <p:spPr>
            <a:xfrm>
              <a:off x="3833975" y="1966550"/>
              <a:ext cx="626950" cy="626625"/>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5"/>
            <p:cNvSpPr/>
            <p:nvPr/>
          </p:nvSpPr>
          <p:spPr>
            <a:xfrm>
              <a:off x="3302375" y="1966550"/>
              <a:ext cx="626650" cy="626625"/>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5"/>
            <p:cNvSpPr/>
            <p:nvPr/>
          </p:nvSpPr>
          <p:spPr>
            <a:xfrm>
              <a:off x="2770800" y="1966550"/>
              <a:ext cx="626650" cy="626625"/>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5"/>
            <p:cNvSpPr/>
            <p:nvPr/>
          </p:nvSpPr>
          <p:spPr>
            <a:xfrm>
              <a:off x="2238850" y="1966550"/>
              <a:ext cx="626650" cy="626625"/>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5"/>
            <p:cNvSpPr/>
            <p:nvPr/>
          </p:nvSpPr>
          <p:spPr>
            <a:xfrm>
              <a:off x="1707275" y="1966550"/>
              <a:ext cx="626650" cy="626625"/>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5"/>
            <p:cNvSpPr/>
            <p:nvPr/>
          </p:nvSpPr>
          <p:spPr>
            <a:xfrm>
              <a:off x="1175375" y="1966550"/>
              <a:ext cx="626950" cy="626625"/>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5"/>
            <p:cNvSpPr/>
            <p:nvPr/>
          </p:nvSpPr>
          <p:spPr>
            <a:xfrm>
              <a:off x="643800" y="1966550"/>
              <a:ext cx="626625" cy="626625"/>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5"/>
            <p:cNvSpPr/>
            <p:nvPr/>
          </p:nvSpPr>
          <p:spPr>
            <a:xfrm>
              <a:off x="541250" y="2155900"/>
              <a:ext cx="197600" cy="197550"/>
            </a:xfrm>
            <a:custGeom>
              <a:rect b="b" l="l" r="r" t="t"/>
              <a:pathLst>
                <a:path extrusionOk="0" h="7902" w="7904">
                  <a:moveTo>
                    <a:pt x="0" y="0"/>
                  </a:moveTo>
                  <a:lnTo>
                    <a:pt x="0" y="3272"/>
                  </a:lnTo>
                  <a:lnTo>
                    <a:pt x="4630" y="7902"/>
                  </a:lnTo>
                  <a:lnTo>
                    <a:pt x="7903" y="79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5"/>
            <p:cNvSpPr/>
            <p:nvPr/>
          </p:nvSpPr>
          <p:spPr>
            <a:xfrm>
              <a:off x="7004475" y="2876425"/>
              <a:ext cx="121850" cy="122200"/>
            </a:xfrm>
            <a:custGeom>
              <a:rect b="b" l="l" r="r" t="t"/>
              <a:pathLst>
                <a:path extrusionOk="0" h="4888" w="4874">
                  <a:moveTo>
                    <a:pt x="0" y="1"/>
                  </a:moveTo>
                  <a:lnTo>
                    <a:pt x="15" y="4888"/>
                  </a:lnTo>
                  <a:lnTo>
                    <a:pt x="4874"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5"/>
            <p:cNvSpPr/>
            <p:nvPr/>
          </p:nvSpPr>
          <p:spPr>
            <a:xfrm>
              <a:off x="7526750" y="2876425"/>
              <a:ext cx="122225" cy="122200"/>
            </a:xfrm>
            <a:custGeom>
              <a:rect b="b" l="l" r="r" t="t"/>
              <a:pathLst>
                <a:path extrusionOk="0" h="4888" w="4889">
                  <a:moveTo>
                    <a:pt x="1" y="1"/>
                  </a:moveTo>
                  <a:lnTo>
                    <a:pt x="30"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5"/>
            <p:cNvSpPr/>
            <p:nvPr/>
          </p:nvSpPr>
          <p:spPr>
            <a:xfrm>
              <a:off x="645360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5"/>
            <p:cNvSpPr/>
            <p:nvPr/>
          </p:nvSpPr>
          <p:spPr>
            <a:xfrm>
              <a:off x="5937025" y="2876425"/>
              <a:ext cx="122200" cy="122200"/>
            </a:xfrm>
            <a:custGeom>
              <a:rect b="b" l="l" r="r" t="t"/>
              <a:pathLst>
                <a:path extrusionOk="0" h="4888" w="4888">
                  <a:moveTo>
                    <a:pt x="1" y="1"/>
                  </a:moveTo>
                  <a:lnTo>
                    <a:pt x="29"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5"/>
            <p:cNvSpPr/>
            <p:nvPr/>
          </p:nvSpPr>
          <p:spPr>
            <a:xfrm>
              <a:off x="54054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5"/>
            <p:cNvSpPr/>
            <p:nvPr/>
          </p:nvSpPr>
          <p:spPr>
            <a:xfrm>
              <a:off x="48735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5"/>
            <p:cNvSpPr/>
            <p:nvPr/>
          </p:nvSpPr>
          <p:spPr>
            <a:xfrm>
              <a:off x="4341950" y="2876425"/>
              <a:ext cx="121850" cy="122200"/>
            </a:xfrm>
            <a:custGeom>
              <a:rect b="b" l="l" r="r" t="t"/>
              <a:pathLst>
                <a:path extrusionOk="0" h="4888" w="4874">
                  <a:moveTo>
                    <a:pt x="1" y="1"/>
                  </a:moveTo>
                  <a:lnTo>
                    <a:pt x="15" y="4888"/>
                  </a:lnTo>
                  <a:lnTo>
                    <a:pt x="4873"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5"/>
            <p:cNvSpPr/>
            <p:nvPr/>
          </p:nvSpPr>
          <p:spPr>
            <a:xfrm>
              <a:off x="38100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5"/>
            <p:cNvSpPr/>
            <p:nvPr/>
          </p:nvSpPr>
          <p:spPr>
            <a:xfrm>
              <a:off x="3278425"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5"/>
            <p:cNvSpPr/>
            <p:nvPr/>
          </p:nvSpPr>
          <p:spPr>
            <a:xfrm>
              <a:off x="27468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5"/>
            <p:cNvSpPr/>
            <p:nvPr/>
          </p:nvSpPr>
          <p:spPr>
            <a:xfrm>
              <a:off x="22149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5"/>
            <p:cNvSpPr/>
            <p:nvPr/>
          </p:nvSpPr>
          <p:spPr>
            <a:xfrm>
              <a:off x="1683375" y="2876425"/>
              <a:ext cx="121825" cy="122200"/>
            </a:xfrm>
            <a:custGeom>
              <a:rect b="b" l="l" r="r" t="t"/>
              <a:pathLst>
                <a:path extrusionOk="0" h="4888" w="4873">
                  <a:moveTo>
                    <a:pt x="0" y="1"/>
                  </a:moveTo>
                  <a:lnTo>
                    <a:pt x="14" y="4888"/>
                  </a:lnTo>
                  <a:lnTo>
                    <a:pt x="4872"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5"/>
            <p:cNvSpPr/>
            <p:nvPr/>
          </p:nvSpPr>
          <p:spPr>
            <a:xfrm>
              <a:off x="11514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5"/>
            <p:cNvSpPr/>
            <p:nvPr/>
          </p:nvSpPr>
          <p:spPr>
            <a:xfrm>
              <a:off x="619850" y="2876425"/>
              <a:ext cx="121850" cy="122200"/>
            </a:xfrm>
            <a:custGeom>
              <a:rect b="b" l="l" r="r" t="t"/>
              <a:pathLst>
                <a:path extrusionOk="0" h="4888" w="4874">
                  <a:moveTo>
                    <a:pt x="0" y="1"/>
                  </a:moveTo>
                  <a:lnTo>
                    <a:pt x="15" y="4888"/>
                  </a:lnTo>
                  <a:lnTo>
                    <a:pt x="4873"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7" name="Google Shape;1497;p25"/>
          <p:cNvSpPr/>
          <p:nvPr/>
        </p:nvSpPr>
        <p:spPr>
          <a:xfrm flipH="1" rot="10800000">
            <a:off x="330300" y="306750"/>
            <a:ext cx="5231100" cy="40461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5"/>
          <p:cNvSpPr txBox="1"/>
          <p:nvPr/>
        </p:nvSpPr>
        <p:spPr>
          <a:xfrm>
            <a:off x="708825" y="3751825"/>
            <a:ext cx="4633800" cy="477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 sz="1100">
                <a:solidFill>
                  <a:schemeClr val="lt1"/>
                </a:solidFill>
                <a:latin typeface="Josefin Sans"/>
                <a:ea typeface="Josefin Sans"/>
                <a:cs typeface="Josefin Sans"/>
                <a:sym typeface="Josefin Sans"/>
              </a:rPr>
              <a:t>CREDITS: This presentation template was created by </a:t>
            </a:r>
            <a:r>
              <a:rPr b="1" lang="en" sz="1100">
                <a:solidFill>
                  <a:schemeClr val="lt1"/>
                </a:solidFill>
                <a:uFill>
                  <a:noFill/>
                </a:uFill>
                <a:latin typeface="Josefin Sans"/>
                <a:ea typeface="Josefin Sans"/>
                <a:cs typeface="Josefin Sans"/>
                <a:sym typeface="Josefin Sans"/>
                <a:hlinkClick r:id="rId2">
                  <a:extLst>
                    <a:ext uri="{A12FA001-AC4F-418D-AE19-62706E023703}">
                      <ahyp:hlinkClr val="tx"/>
                    </a:ext>
                  </a:extLst>
                </a:hlinkClick>
              </a:rPr>
              <a:t>Slidesgo</a:t>
            </a:r>
            <a:r>
              <a:rPr lang="en" sz="1100">
                <a:solidFill>
                  <a:schemeClr val="lt1"/>
                </a:solidFill>
                <a:latin typeface="Josefin Sans"/>
                <a:ea typeface="Josefin Sans"/>
                <a:cs typeface="Josefin Sans"/>
                <a:sym typeface="Josefin Sans"/>
              </a:rPr>
              <a:t>, including icons by </a:t>
            </a:r>
            <a:r>
              <a:rPr b="1" lang="en" sz="1100">
                <a:solidFill>
                  <a:schemeClr val="lt1"/>
                </a:solidFill>
                <a:uFill>
                  <a:noFill/>
                </a:uFill>
                <a:latin typeface="Josefin Sans"/>
                <a:ea typeface="Josefin Sans"/>
                <a:cs typeface="Josefin Sans"/>
                <a:sym typeface="Josefin Sans"/>
                <a:hlinkClick r:id="rId3">
                  <a:extLst>
                    <a:ext uri="{A12FA001-AC4F-418D-AE19-62706E023703}">
                      <ahyp:hlinkClr val="tx"/>
                    </a:ext>
                  </a:extLst>
                </a:hlinkClick>
              </a:rPr>
              <a:t>Flaticon</a:t>
            </a:r>
            <a:r>
              <a:rPr b="1" lang="en" sz="1100">
                <a:solidFill>
                  <a:schemeClr val="lt1"/>
                </a:solidFill>
                <a:latin typeface="Josefin Sans"/>
                <a:ea typeface="Josefin Sans"/>
                <a:cs typeface="Josefin Sans"/>
                <a:sym typeface="Josefin Sans"/>
              </a:rPr>
              <a:t> </a:t>
            </a:r>
            <a:r>
              <a:rPr lang="en" sz="1100">
                <a:solidFill>
                  <a:schemeClr val="lt1"/>
                </a:solidFill>
                <a:latin typeface="Josefin Sans"/>
                <a:ea typeface="Josefin Sans"/>
                <a:cs typeface="Josefin Sans"/>
                <a:sym typeface="Josefin Sans"/>
              </a:rPr>
              <a:t>and infographics &amp; images by </a:t>
            </a:r>
            <a:r>
              <a:rPr b="1" lang="en" sz="1100">
                <a:solidFill>
                  <a:schemeClr val="lt1"/>
                </a:solidFill>
                <a:uFill>
                  <a:noFill/>
                </a:uFill>
                <a:latin typeface="Josefin Sans"/>
                <a:ea typeface="Josefin Sans"/>
                <a:cs typeface="Josefin Sans"/>
                <a:sym typeface="Josefin Sans"/>
                <a:hlinkClick r:id="rId4">
                  <a:extLst>
                    <a:ext uri="{A12FA001-AC4F-418D-AE19-62706E023703}">
                      <ahyp:hlinkClr val="tx"/>
                    </a:ext>
                  </a:extLst>
                </a:hlinkClick>
              </a:rPr>
              <a:t>Freepik</a:t>
            </a:r>
            <a:endParaRPr b="1" sz="1100">
              <a:solidFill>
                <a:schemeClr val="lt1"/>
              </a:solidFill>
              <a:latin typeface="Josefin Sans"/>
              <a:ea typeface="Josefin Sans"/>
              <a:cs typeface="Josefin Sans"/>
              <a:sym typeface="Josefin Sans"/>
            </a:endParaRPr>
          </a:p>
        </p:txBody>
      </p:sp>
      <p:sp>
        <p:nvSpPr>
          <p:cNvPr id="1499" name="Google Shape;1499;p25"/>
          <p:cNvSpPr txBox="1"/>
          <p:nvPr>
            <p:ph type="ctrTitle"/>
          </p:nvPr>
        </p:nvSpPr>
        <p:spPr>
          <a:xfrm>
            <a:off x="708825" y="540700"/>
            <a:ext cx="4284000" cy="8235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00" name="Google Shape;1500;p25"/>
          <p:cNvSpPr txBox="1"/>
          <p:nvPr>
            <p:ph idx="1" type="subTitle"/>
          </p:nvPr>
        </p:nvSpPr>
        <p:spPr>
          <a:xfrm>
            <a:off x="708813" y="1386100"/>
            <a:ext cx="3696300" cy="118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01" name="Google Shape;1501;p25"/>
          <p:cNvSpPr txBox="1"/>
          <p:nvPr>
            <p:ph idx="2" type="subTitle"/>
          </p:nvPr>
        </p:nvSpPr>
        <p:spPr>
          <a:xfrm>
            <a:off x="703863" y="3229375"/>
            <a:ext cx="4293900" cy="47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502" name="Shape 1502"/>
        <p:cNvGrpSpPr/>
        <p:nvPr/>
      </p:nvGrpSpPr>
      <p:grpSpPr>
        <a:xfrm>
          <a:off x="0" y="0"/>
          <a:ext cx="0" cy="0"/>
          <a:chOff x="0" y="0"/>
          <a:chExt cx="0" cy="0"/>
        </a:xfrm>
      </p:grpSpPr>
      <p:sp>
        <p:nvSpPr>
          <p:cNvPr id="1503" name="Google Shape;1503;p26"/>
          <p:cNvSpPr/>
          <p:nvPr/>
        </p:nvSpPr>
        <p:spPr>
          <a:xfrm>
            <a:off x="330300" y="312900"/>
            <a:ext cx="8483400" cy="41475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4" name="Google Shape;1504;p26"/>
          <p:cNvGrpSpPr/>
          <p:nvPr/>
        </p:nvGrpSpPr>
        <p:grpSpPr>
          <a:xfrm>
            <a:off x="330300" y="4460389"/>
            <a:ext cx="8474112" cy="369159"/>
            <a:chOff x="330300" y="4460389"/>
            <a:chExt cx="8474112" cy="369159"/>
          </a:xfrm>
        </p:grpSpPr>
        <p:sp>
          <p:nvSpPr>
            <p:cNvPr id="1505" name="Google Shape;1505;p26"/>
            <p:cNvSpPr/>
            <p:nvPr/>
          </p:nvSpPr>
          <p:spPr>
            <a:xfrm rot="5400000">
              <a:off x="2275838" y="4460629"/>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6"/>
            <p:cNvSpPr/>
            <p:nvPr/>
          </p:nvSpPr>
          <p:spPr>
            <a:xfrm rot="5400000">
              <a:off x="2600357" y="4461308"/>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6"/>
            <p:cNvSpPr/>
            <p:nvPr/>
          </p:nvSpPr>
          <p:spPr>
            <a:xfrm rot="5400000">
              <a:off x="2924481" y="4460303"/>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6"/>
            <p:cNvSpPr/>
            <p:nvPr/>
          </p:nvSpPr>
          <p:spPr>
            <a:xfrm rot="5400000">
              <a:off x="3248762" y="4460945"/>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6"/>
            <p:cNvSpPr/>
            <p:nvPr/>
          </p:nvSpPr>
          <p:spPr>
            <a:xfrm rot="5400000">
              <a:off x="3572885" y="446077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6"/>
            <p:cNvSpPr/>
            <p:nvPr/>
          </p:nvSpPr>
          <p:spPr>
            <a:xfrm rot="5400000">
              <a:off x="3897160" y="4460862"/>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6"/>
            <p:cNvSpPr/>
            <p:nvPr/>
          </p:nvSpPr>
          <p:spPr>
            <a:xfrm rot="5400000">
              <a:off x="4221211" y="4461189"/>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6"/>
            <p:cNvSpPr/>
            <p:nvPr/>
          </p:nvSpPr>
          <p:spPr>
            <a:xfrm rot="5400000">
              <a:off x="4545578" y="446028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6"/>
            <p:cNvSpPr/>
            <p:nvPr/>
          </p:nvSpPr>
          <p:spPr>
            <a:xfrm rot="5400000">
              <a:off x="330386" y="4460415"/>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6"/>
            <p:cNvSpPr/>
            <p:nvPr/>
          </p:nvSpPr>
          <p:spPr>
            <a:xfrm rot="5400000">
              <a:off x="654668" y="4460766"/>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6"/>
            <p:cNvSpPr/>
            <p:nvPr/>
          </p:nvSpPr>
          <p:spPr>
            <a:xfrm rot="5400000">
              <a:off x="978791" y="446084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6"/>
            <p:cNvSpPr/>
            <p:nvPr/>
          </p:nvSpPr>
          <p:spPr>
            <a:xfrm rot="5400000">
              <a:off x="1303066" y="4460683"/>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6"/>
            <p:cNvSpPr/>
            <p:nvPr/>
          </p:nvSpPr>
          <p:spPr>
            <a:xfrm rot="5400000">
              <a:off x="1627117" y="4461404"/>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6"/>
            <p:cNvSpPr/>
            <p:nvPr/>
          </p:nvSpPr>
          <p:spPr>
            <a:xfrm rot="5400000">
              <a:off x="1951484" y="446039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6"/>
            <p:cNvSpPr/>
            <p:nvPr/>
          </p:nvSpPr>
          <p:spPr>
            <a:xfrm rot="5400000">
              <a:off x="6815319" y="446083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6"/>
            <p:cNvSpPr/>
            <p:nvPr/>
          </p:nvSpPr>
          <p:spPr>
            <a:xfrm rot="5400000">
              <a:off x="7139838" y="4461047"/>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6"/>
            <p:cNvSpPr/>
            <p:nvPr/>
          </p:nvSpPr>
          <p:spPr>
            <a:xfrm rot="5400000">
              <a:off x="7463961" y="4460527"/>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6"/>
            <p:cNvSpPr/>
            <p:nvPr/>
          </p:nvSpPr>
          <p:spPr>
            <a:xfrm rot="5400000">
              <a:off x="7788243" y="4460588"/>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6"/>
            <p:cNvSpPr/>
            <p:nvPr/>
          </p:nvSpPr>
          <p:spPr>
            <a:xfrm rot="5400000">
              <a:off x="8112366" y="446098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6"/>
            <p:cNvSpPr/>
            <p:nvPr/>
          </p:nvSpPr>
          <p:spPr>
            <a:xfrm rot="5400000">
              <a:off x="8436641" y="4460505"/>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6"/>
            <p:cNvSpPr/>
            <p:nvPr/>
          </p:nvSpPr>
          <p:spPr>
            <a:xfrm rot="5400000">
              <a:off x="4869867" y="4460583"/>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6"/>
            <p:cNvSpPr/>
            <p:nvPr/>
          </p:nvSpPr>
          <p:spPr>
            <a:xfrm rot="5400000">
              <a:off x="5194148" y="4460409"/>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6"/>
            <p:cNvSpPr/>
            <p:nvPr/>
          </p:nvSpPr>
          <p:spPr>
            <a:xfrm rot="5400000">
              <a:off x="5518271" y="4461054"/>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6"/>
            <p:cNvSpPr/>
            <p:nvPr/>
          </p:nvSpPr>
          <p:spPr>
            <a:xfrm rot="5400000">
              <a:off x="5842547" y="4460327"/>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6"/>
            <p:cNvSpPr/>
            <p:nvPr/>
          </p:nvSpPr>
          <p:spPr>
            <a:xfrm rot="5400000">
              <a:off x="6166597" y="446161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6"/>
            <p:cNvSpPr/>
            <p:nvPr/>
          </p:nvSpPr>
          <p:spPr>
            <a:xfrm rot="5400000">
              <a:off x="6490965" y="446056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531" name="Shape 1531"/>
        <p:cNvGrpSpPr/>
        <p:nvPr/>
      </p:nvGrpSpPr>
      <p:grpSpPr>
        <a:xfrm>
          <a:off x="0" y="0"/>
          <a:ext cx="0" cy="0"/>
          <a:chOff x="0" y="0"/>
          <a:chExt cx="0" cy="0"/>
        </a:xfrm>
      </p:grpSpPr>
      <p:sp>
        <p:nvSpPr>
          <p:cNvPr id="1532" name="Google Shape;1532;p27"/>
          <p:cNvSpPr/>
          <p:nvPr/>
        </p:nvSpPr>
        <p:spPr>
          <a:xfrm>
            <a:off x="330300" y="312900"/>
            <a:ext cx="81048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3" name="Google Shape;1533;p27"/>
          <p:cNvGrpSpPr/>
          <p:nvPr/>
        </p:nvGrpSpPr>
        <p:grpSpPr>
          <a:xfrm>
            <a:off x="8435327" y="317840"/>
            <a:ext cx="369970" cy="4484681"/>
            <a:chOff x="338863" y="317840"/>
            <a:chExt cx="369970" cy="4484681"/>
          </a:xfrm>
        </p:grpSpPr>
        <p:sp>
          <p:nvSpPr>
            <p:cNvPr id="1534" name="Google Shape;1534;p27"/>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7"/>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7"/>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7"/>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7"/>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7"/>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7"/>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7"/>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7"/>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7"/>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7"/>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7"/>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7"/>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7"/>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3" name="Shape 283"/>
        <p:cNvGrpSpPr/>
        <p:nvPr/>
      </p:nvGrpSpPr>
      <p:grpSpPr>
        <a:xfrm>
          <a:off x="0" y="0"/>
          <a:ext cx="0" cy="0"/>
          <a:chOff x="0" y="0"/>
          <a:chExt cx="0" cy="0"/>
        </a:xfrm>
      </p:grpSpPr>
      <p:sp>
        <p:nvSpPr>
          <p:cNvPr id="284" name="Google Shape;284;p4"/>
          <p:cNvSpPr/>
          <p:nvPr/>
        </p:nvSpPr>
        <p:spPr>
          <a:xfrm>
            <a:off x="369975" y="312900"/>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4"/>
          <p:cNvGrpSpPr/>
          <p:nvPr/>
        </p:nvGrpSpPr>
        <p:grpSpPr>
          <a:xfrm>
            <a:off x="6" y="317840"/>
            <a:ext cx="369970" cy="4484681"/>
            <a:chOff x="338863" y="317840"/>
            <a:chExt cx="369970" cy="4484681"/>
          </a:xfrm>
        </p:grpSpPr>
        <p:sp>
          <p:nvSpPr>
            <p:cNvPr id="286" name="Google Shape;286;p4"/>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4"/>
          <p:cNvSpPr txBox="1"/>
          <p:nvPr>
            <p:ph type="title"/>
          </p:nvPr>
        </p:nvSpPr>
        <p:spPr>
          <a:xfrm>
            <a:off x="720000" y="535000"/>
            <a:ext cx="71406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1" name="Google Shape;301;p4"/>
          <p:cNvSpPr txBox="1"/>
          <p:nvPr>
            <p:ph idx="1" type="body"/>
          </p:nvPr>
        </p:nvSpPr>
        <p:spPr>
          <a:xfrm>
            <a:off x="720000" y="1017700"/>
            <a:ext cx="7704000" cy="3551400"/>
          </a:xfrm>
          <a:prstGeom prst="rect">
            <a:avLst/>
          </a:prstGeom>
        </p:spPr>
        <p:txBody>
          <a:bodyPr anchorCtr="0" anchor="ctr" bIns="91425" lIns="91425" spcFirstLastPara="1" rIns="91425" wrap="square" tIns="91425">
            <a:noAutofit/>
          </a:bodyPr>
          <a:lstStyle>
            <a:lvl1pPr indent="-292100" lvl="0" marL="457200" rtl="0">
              <a:lnSpc>
                <a:spcPct val="100000"/>
              </a:lnSpc>
              <a:spcBef>
                <a:spcPts val="0"/>
              </a:spcBef>
              <a:spcAft>
                <a:spcPts val="0"/>
              </a:spcAft>
              <a:buClr>
                <a:srgbClr val="595959"/>
              </a:buClr>
              <a:buSzPts val="1000"/>
              <a:buAutoNum type="arabicPeriod"/>
              <a:defRPr sz="1200">
                <a:solidFill>
                  <a:srgbClr val="434343"/>
                </a:solidFill>
              </a:defRPr>
            </a:lvl1pPr>
            <a:lvl2pPr indent="-317500" lvl="1" marL="914400" rtl="0">
              <a:lnSpc>
                <a:spcPct val="115000"/>
              </a:lnSpc>
              <a:spcBef>
                <a:spcPts val="0"/>
              </a:spcBef>
              <a:spcAft>
                <a:spcPts val="0"/>
              </a:spcAft>
              <a:buClr>
                <a:srgbClr val="595959"/>
              </a:buClr>
              <a:buSzPts val="1400"/>
              <a:buAutoNum type="alphaLcPeriod"/>
              <a:defRPr>
                <a:solidFill>
                  <a:srgbClr val="434343"/>
                </a:solidFill>
              </a:defRPr>
            </a:lvl2pPr>
            <a:lvl3pPr indent="-317500" lvl="2" marL="1371600" rtl="0">
              <a:lnSpc>
                <a:spcPct val="115000"/>
              </a:lnSpc>
              <a:spcBef>
                <a:spcPts val="0"/>
              </a:spcBef>
              <a:spcAft>
                <a:spcPts val="0"/>
              </a:spcAft>
              <a:buClr>
                <a:srgbClr val="595959"/>
              </a:buClr>
              <a:buSzPts val="1400"/>
              <a:buAutoNum type="romanLcPeriod"/>
              <a:defRPr>
                <a:solidFill>
                  <a:srgbClr val="434343"/>
                </a:solidFill>
              </a:defRPr>
            </a:lvl3pPr>
            <a:lvl4pPr indent="-317500" lvl="3" marL="1828800" rtl="0">
              <a:lnSpc>
                <a:spcPct val="115000"/>
              </a:lnSpc>
              <a:spcBef>
                <a:spcPts val="0"/>
              </a:spcBef>
              <a:spcAft>
                <a:spcPts val="0"/>
              </a:spcAft>
              <a:buClr>
                <a:srgbClr val="595959"/>
              </a:buClr>
              <a:buSzPts val="1400"/>
              <a:buAutoNum type="arabicPeriod"/>
              <a:defRPr>
                <a:solidFill>
                  <a:srgbClr val="434343"/>
                </a:solidFill>
              </a:defRPr>
            </a:lvl4pPr>
            <a:lvl5pPr indent="-317500" lvl="4" marL="2286000" rtl="0">
              <a:lnSpc>
                <a:spcPct val="115000"/>
              </a:lnSpc>
              <a:spcBef>
                <a:spcPts val="0"/>
              </a:spcBef>
              <a:spcAft>
                <a:spcPts val="0"/>
              </a:spcAft>
              <a:buClr>
                <a:srgbClr val="595959"/>
              </a:buClr>
              <a:buSzPts val="1400"/>
              <a:buAutoNum type="alphaLcPeriod"/>
              <a:defRPr>
                <a:solidFill>
                  <a:srgbClr val="434343"/>
                </a:solidFill>
              </a:defRPr>
            </a:lvl5pPr>
            <a:lvl6pPr indent="-317500" lvl="5" marL="2743200" rtl="0">
              <a:lnSpc>
                <a:spcPct val="115000"/>
              </a:lnSpc>
              <a:spcBef>
                <a:spcPts val="0"/>
              </a:spcBef>
              <a:spcAft>
                <a:spcPts val="0"/>
              </a:spcAft>
              <a:buClr>
                <a:srgbClr val="595959"/>
              </a:buClr>
              <a:buSzPts val="1400"/>
              <a:buAutoNum type="romanLcPeriod"/>
              <a:defRPr>
                <a:solidFill>
                  <a:srgbClr val="434343"/>
                </a:solidFill>
              </a:defRPr>
            </a:lvl6pPr>
            <a:lvl7pPr indent="-317500" lvl="6" marL="3200400" rtl="0">
              <a:lnSpc>
                <a:spcPct val="115000"/>
              </a:lnSpc>
              <a:spcBef>
                <a:spcPts val="0"/>
              </a:spcBef>
              <a:spcAft>
                <a:spcPts val="0"/>
              </a:spcAft>
              <a:buClr>
                <a:srgbClr val="595959"/>
              </a:buClr>
              <a:buSzPts val="1400"/>
              <a:buAutoNum type="arabicPeriod"/>
              <a:defRPr>
                <a:solidFill>
                  <a:srgbClr val="434343"/>
                </a:solidFill>
              </a:defRPr>
            </a:lvl7pPr>
            <a:lvl8pPr indent="-317500" lvl="7" marL="3657600" rtl="0">
              <a:lnSpc>
                <a:spcPct val="115000"/>
              </a:lnSpc>
              <a:spcBef>
                <a:spcPts val="0"/>
              </a:spcBef>
              <a:spcAft>
                <a:spcPts val="0"/>
              </a:spcAft>
              <a:buClr>
                <a:srgbClr val="595959"/>
              </a:buClr>
              <a:buSzPts val="1400"/>
              <a:buAutoNum type="alphaLcPeriod"/>
              <a:defRPr>
                <a:solidFill>
                  <a:srgbClr val="434343"/>
                </a:solidFill>
              </a:defRPr>
            </a:lvl8pPr>
            <a:lvl9pPr indent="-317500" lvl="8" marL="4114800" rtl="0">
              <a:lnSpc>
                <a:spcPct val="115000"/>
              </a:lnSpc>
              <a:spcBef>
                <a:spcPts val="0"/>
              </a:spcBef>
              <a:spcAft>
                <a:spcPts val="0"/>
              </a:spcAft>
              <a:buClr>
                <a:srgbClr val="595959"/>
              </a:buClr>
              <a:buSzPts val="1400"/>
              <a:buAutoNum type="romanLcPeriod"/>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2" name="Shape 302"/>
        <p:cNvGrpSpPr/>
        <p:nvPr/>
      </p:nvGrpSpPr>
      <p:grpSpPr>
        <a:xfrm>
          <a:off x="0" y="0"/>
          <a:ext cx="0" cy="0"/>
          <a:chOff x="0" y="0"/>
          <a:chExt cx="0" cy="0"/>
        </a:xfrm>
      </p:grpSpPr>
      <p:sp>
        <p:nvSpPr>
          <p:cNvPr id="303" name="Google Shape;303;p5"/>
          <p:cNvSpPr/>
          <p:nvPr/>
        </p:nvSpPr>
        <p:spPr>
          <a:xfrm>
            <a:off x="369975" y="312900"/>
            <a:ext cx="8444400" cy="45006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 name="Google Shape;304;p5"/>
          <p:cNvGrpSpPr/>
          <p:nvPr/>
        </p:nvGrpSpPr>
        <p:grpSpPr>
          <a:xfrm>
            <a:off x="6" y="317840"/>
            <a:ext cx="369970" cy="4484681"/>
            <a:chOff x="338863" y="317840"/>
            <a:chExt cx="369970" cy="4484681"/>
          </a:xfrm>
        </p:grpSpPr>
        <p:sp>
          <p:nvSpPr>
            <p:cNvPr id="305" name="Google Shape;305;p5"/>
            <p:cNvSpPr/>
            <p:nvPr/>
          </p:nvSpPr>
          <p:spPr>
            <a:xfrm>
              <a:off x="341054" y="253452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340909" y="2217752"/>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340434" y="1901122"/>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340275" y="1584492"/>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339800" y="126787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339642" y="951258"/>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339180" y="63462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338863" y="31784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340434" y="4434584"/>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340275" y="4117954"/>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339800" y="380133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339642" y="3484720"/>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339180" y="3168090"/>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338863" y="285130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5"/>
          <p:cNvSpPr txBox="1"/>
          <p:nvPr>
            <p:ph idx="1" type="subTitle"/>
          </p:nvPr>
        </p:nvSpPr>
        <p:spPr>
          <a:xfrm>
            <a:off x="1212700" y="1538525"/>
            <a:ext cx="2973300" cy="538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400">
                <a:latin typeface="Abril Fatface"/>
                <a:ea typeface="Abril Fatface"/>
                <a:cs typeface="Abril Fatface"/>
                <a:sym typeface="Abril Fatfac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20" name="Google Shape;320;p5"/>
          <p:cNvSpPr txBox="1"/>
          <p:nvPr>
            <p:ph idx="2" type="subTitle"/>
          </p:nvPr>
        </p:nvSpPr>
        <p:spPr>
          <a:xfrm>
            <a:off x="4957975" y="1538525"/>
            <a:ext cx="2973300" cy="538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400">
                <a:latin typeface="Abril Fatface"/>
                <a:ea typeface="Abril Fatface"/>
                <a:cs typeface="Abril Fatface"/>
                <a:sym typeface="Abril Fatfac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21" name="Google Shape;321;p5"/>
          <p:cNvSpPr txBox="1"/>
          <p:nvPr>
            <p:ph idx="3" type="subTitle"/>
          </p:nvPr>
        </p:nvSpPr>
        <p:spPr>
          <a:xfrm>
            <a:off x="1110400" y="2189475"/>
            <a:ext cx="3177900" cy="182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322" name="Google Shape;322;p5"/>
          <p:cNvSpPr txBox="1"/>
          <p:nvPr>
            <p:ph idx="4" type="subTitle"/>
          </p:nvPr>
        </p:nvSpPr>
        <p:spPr>
          <a:xfrm>
            <a:off x="4855676" y="2189475"/>
            <a:ext cx="3177900" cy="182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323" name="Google Shape;323;p5"/>
          <p:cNvSpPr txBox="1"/>
          <p:nvPr>
            <p:ph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4" name="Shape 324"/>
        <p:cNvGrpSpPr/>
        <p:nvPr/>
      </p:nvGrpSpPr>
      <p:grpSpPr>
        <a:xfrm>
          <a:off x="0" y="0"/>
          <a:ext cx="0" cy="0"/>
          <a:chOff x="0" y="0"/>
          <a:chExt cx="0" cy="0"/>
        </a:xfrm>
      </p:grpSpPr>
      <p:sp>
        <p:nvSpPr>
          <p:cNvPr id="325" name="Google Shape;325;p6"/>
          <p:cNvSpPr/>
          <p:nvPr/>
        </p:nvSpPr>
        <p:spPr>
          <a:xfrm>
            <a:off x="330300" y="312900"/>
            <a:ext cx="8483400" cy="41475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6"/>
          <p:cNvGrpSpPr/>
          <p:nvPr/>
        </p:nvGrpSpPr>
        <p:grpSpPr>
          <a:xfrm>
            <a:off x="330300" y="4460389"/>
            <a:ext cx="8474112" cy="369159"/>
            <a:chOff x="330300" y="4460389"/>
            <a:chExt cx="8474112" cy="369159"/>
          </a:xfrm>
        </p:grpSpPr>
        <p:sp>
          <p:nvSpPr>
            <p:cNvPr id="327" name="Google Shape;327;p6"/>
            <p:cNvSpPr/>
            <p:nvPr/>
          </p:nvSpPr>
          <p:spPr>
            <a:xfrm rot="5400000">
              <a:off x="2275838" y="4460629"/>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p:nvPr/>
          </p:nvSpPr>
          <p:spPr>
            <a:xfrm rot="5400000">
              <a:off x="2600357" y="4461308"/>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
            <p:cNvSpPr/>
            <p:nvPr/>
          </p:nvSpPr>
          <p:spPr>
            <a:xfrm rot="5400000">
              <a:off x="2924481" y="4460303"/>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
            <p:cNvSpPr/>
            <p:nvPr/>
          </p:nvSpPr>
          <p:spPr>
            <a:xfrm rot="5400000">
              <a:off x="3248762" y="4460945"/>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rot="5400000">
              <a:off x="3572885" y="446077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rot="5400000">
              <a:off x="3897160" y="4460862"/>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rot="5400000">
              <a:off x="4221211" y="4461189"/>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rot="5400000">
              <a:off x="4545578" y="446028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rot="5400000">
              <a:off x="330386" y="4460415"/>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rot="5400000">
              <a:off x="654668" y="4460766"/>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rot="5400000">
              <a:off x="978791" y="4460847"/>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rot="5400000">
              <a:off x="1303066" y="4460683"/>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rot="5400000">
              <a:off x="1627117" y="4461404"/>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rot="5400000">
              <a:off x="1951484" y="4460392"/>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rot="5400000">
              <a:off x="6815319" y="4460837"/>
              <a:ext cx="367778" cy="368082"/>
            </a:xfrm>
            <a:custGeom>
              <a:rect b="b" l="l" r="r" t="t"/>
              <a:pathLst>
                <a:path extrusionOk="0" h="27885" w="27862">
                  <a:moveTo>
                    <a:pt x="21027" y="0"/>
                  </a:moveTo>
                  <a:lnTo>
                    <a:pt x="14158" y="6894"/>
                  </a:lnTo>
                  <a:lnTo>
                    <a:pt x="10324" y="6894"/>
                  </a:lnTo>
                  <a:lnTo>
                    <a:pt x="1" y="17241"/>
                  </a:lnTo>
                  <a:lnTo>
                    <a:pt x="3644" y="17241"/>
                  </a:lnTo>
                  <a:lnTo>
                    <a:pt x="10359" y="10502"/>
                  </a:lnTo>
                  <a:lnTo>
                    <a:pt x="10371" y="17514"/>
                  </a:lnTo>
                  <a:lnTo>
                    <a:pt x="17384" y="17503"/>
                  </a:lnTo>
                  <a:lnTo>
                    <a:pt x="10669" y="24253"/>
                  </a:lnTo>
                  <a:lnTo>
                    <a:pt x="10669" y="27885"/>
                  </a:lnTo>
                  <a:lnTo>
                    <a:pt x="20980" y="17538"/>
                  </a:lnTo>
                  <a:lnTo>
                    <a:pt x="20980" y="13716"/>
                  </a:lnTo>
                  <a:lnTo>
                    <a:pt x="27862" y="6823"/>
                  </a:lnTo>
                  <a:lnTo>
                    <a:pt x="21016" y="6870"/>
                  </a:lnTo>
                  <a:lnTo>
                    <a:pt x="21004" y="6870"/>
                  </a:lnTo>
                  <a:lnTo>
                    <a:pt x="21004" y="6847"/>
                  </a:lnTo>
                  <a:lnTo>
                    <a:pt x="210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rot="5400000">
              <a:off x="7139838" y="4461047"/>
              <a:ext cx="367448" cy="368082"/>
            </a:xfrm>
            <a:custGeom>
              <a:rect b="b" l="l" r="r" t="t"/>
              <a:pathLst>
                <a:path extrusionOk="0" h="27885" w="27837">
                  <a:moveTo>
                    <a:pt x="21015" y="1"/>
                  </a:moveTo>
                  <a:lnTo>
                    <a:pt x="14133" y="6882"/>
                  </a:lnTo>
                  <a:lnTo>
                    <a:pt x="10311" y="6894"/>
                  </a:lnTo>
                  <a:lnTo>
                    <a:pt x="0" y="17229"/>
                  </a:lnTo>
                  <a:lnTo>
                    <a:pt x="3631" y="17229"/>
                  </a:lnTo>
                  <a:lnTo>
                    <a:pt x="10359" y="10502"/>
                  </a:lnTo>
                  <a:lnTo>
                    <a:pt x="10359" y="17503"/>
                  </a:lnTo>
                  <a:lnTo>
                    <a:pt x="17383" y="17503"/>
                  </a:lnTo>
                  <a:lnTo>
                    <a:pt x="10656" y="24230"/>
                  </a:lnTo>
                  <a:lnTo>
                    <a:pt x="10656" y="27885"/>
                  </a:lnTo>
                  <a:lnTo>
                    <a:pt x="20979" y="17538"/>
                  </a:lnTo>
                  <a:lnTo>
                    <a:pt x="20967" y="13717"/>
                  </a:lnTo>
                  <a:lnTo>
                    <a:pt x="27837" y="6823"/>
                  </a:lnTo>
                  <a:lnTo>
                    <a:pt x="20991"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rot="5400000">
              <a:off x="7463961" y="4460527"/>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rot="5400000">
              <a:off x="7788243" y="4460588"/>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rot="5400000">
              <a:off x="8112366" y="4460985"/>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rot="5400000">
              <a:off x="8436641" y="4460505"/>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rot="5400000">
              <a:off x="4869867" y="4460583"/>
              <a:ext cx="367765" cy="367937"/>
            </a:xfrm>
            <a:custGeom>
              <a:rect b="b" l="l" r="r" t="t"/>
              <a:pathLst>
                <a:path extrusionOk="0" h="27874" w="27861">
                  <a:moveTo>
                    <a:pt x="21027" y="1"/>
                  </a:moveTo>
                  <a:lnTo>
                    <a:pt x="14157" y="6895"/>
                  </a:lnTo>
                  <a:lnTo>
                    <a:pt x="10335" y="6895"/>
                  </a:lnTo>
                  <a:lnTo>
                    <a:pt x="0" y="17241"/>
                  </a:lnTo>
                  <a:lnTo>
                    <a:pt x="3644" y="17241"/>
                  </a:lnTo>
                  <a:lnTo>
                    <a:pt x="10359" y="10490"/>
                  </a:lnTo>
                  <a:lnTo>
                    <a:pt x="10371" y="17515"/>
                  </a:lnTo>
                  <a:lnTo>
                    <a:pt x="17383" y="17503"/>
                  </a:lnTo>
                  <a:lnTo>
                    <a:pt x="10656" y="24242"/>
                  </a:lnTo>
                  <a:lnTo>
                    <a:pt x="10668" y="27873"/>
                  </a:lnTo>
                  <a:lnTo>
                    <a:pt x="20991" y="17539"/>
                  </a:lnTo>
                  <a:lnTo>
                    <a:pt x="20991" y="13705"/>
                  </a:lnTo>
                  <a:lnTo>
                    <a:pt x="27861" y="6823"/>
                  </a:lnTo>
                  <a:lnTo>
                    <a:pt x="21003" y="6859"/>
                  </a:lnTo>
                  <a:lnTo>
                    <a:pt x="21003"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rot="5400000">
              <a:off x="5194148" y="4460409"/>
              <a:ext cx="367620" cy="367937"/>
            </a:xfrm>
            <a:custGeom>
              <a:rect b="b" l="l" r="r" t="t"/>
              <a:pathLst>
                <a:path extrusionOk="0" h="27874" w="27850">
                  <a:moveTo>
                    <a:pt x="21015" y="1"/>
                  </a:moveTo>
                  <a:lnTo>
                    <a:pt x="14133" y="6883"/>
                  </a:lnTo>
                  <a:lnTo>
                    <a:pt x="10311" y="6895"/>
                  </a:lnTo>
                  <a:lnTo>
                    <a:pt x="0" y="17217"/>
                  </a:lnTo>
                  <a:lnTo>
                    <a:pt x="3632" y="17217"/>
                  </a:lnTo>
                  <a:lnTo>
                    <a:pt x="10359" y="10490"/>
                  </a:lnTo>
                  <a:lnTo>
                    <a:pt x="10359" y="17503"/>
                  </a:lnTo>
                  <a:lnTo>
                    <a:pt x="17372" y="17503"/>
                  </a:lnTo>
                  <a:lnTo>
                    <a:pt x="10657" y="24230"/>
                  </a:lnTo>
                  <a:lnTo>
                    <a:pt x="10657" y="27873"/>
                  </a:lnTo>
                  <a:lnTo>
                    <a:pt x="20979" y="17539"/>
                  </a:lnTo>
                  <a:lnTo>
                    <a:pt x="20967" y="13705"/>
                  </a:lnTo>
                  <a:lnTo>
                    <a:pt x="27849" y="6823"/>
                  </a:lnTo>
                  <a:lnTo>
                    <a:pt x="21003" y="6847"/>
                  </a:lnTo>
                  <a:lnTo>
                    <a:pt x="2101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rot="5400000">
              <a:off x="5518271" y="4461054"/>
              <a:ext cx="367778" cy="367924"/>
            </a:xfrm>
            <a:custGeom>
              <a:rect b="b" l="l" r="r" t="t"/>
              <a:pathLst>
                <a:path extrusionOk="0" h="27873" w="27862">
                  <a:moveTo>
                    <a:pt x="21039" y="0"/>
                  </a:moveTo>
                  <a:lnTo>
                    <a:pt x="14157" y="6894"/>
                  </a:lnTo>
                  <a:lnTo>
                    <a:pt x="10323" y="6894"/>
                  </a:lnTo>
                  <a:lnTo>
                    <a:pt x="1" y="17228"/>
                  </a:lnTo>
                  <a:lnTo>
                    <a:pt x="3656" y="17228"/>
                  </a:lnTo>
                  <a:lnTo>
                    <a:pt x="10359" y="10490"/>
                  </a:lnTo>
                  <a:lnTo>
                    <a:pt x="10359" y="17514"/>
                  </a:lnTo>
                  <a:lnTo>
                    <a:pt x="10383" y="17514"/>
                  </a:lnTo>
                  <a:lnTo>
                    <a:pt x="17384" y="17502"/>
                  </a:lnTo>
                  <a:lnTo>
                    <a:pt x="17384" y="17502"/>
                  </a:lnTo>
                  <a:lnTo>
                    <a:pt x="10657" y="24241"/>
                  </a:lnTo>
                  <a:lnTo>
                    <a:pt x="10681" y="27873"/>
                  </a:lnTo>
                  <a:lnTo>
                    <a:pt x="20991" y="17526"/>
                  </a:lnTo>
                  <a:lnTo>
                    <a:pt x="20991" y="13704"/>
                  </a:lnTo>
                  <a:lnTo>
                    <a:pt x="27861" y="6811"/>
                  </a:lnTo>
                  <a:lnTo>
                    <a:pt x="27861" y="6811"/>
                  </a:lnTo>
                  <a:lnTo>
                    <a:pt x="21003" y="6858"/>
                  </a:lnTo>
                  <a:lnTo>
                    <a:pt x="21003" y="6846"/>
                  </a:lnTo>
                  <a:lnTo>
                    <a:pt x="210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rot="5400000">
              <a:off x="5842547" y="4460327"/>
              <a:ext cx="367620" cy="367924"/>
            </a:xfrm>
            <a:custGeom>
              <a:rect b="b" l="l" r="r" t="t"/>
              <a:pathLst>
                <a:path extrusionOk="0" h="27873" w="27850">
                  <a:moveTo>
                    <a:pt x="21015" y="0"/>
                  </a:moveTo>
                  <a:lnTo>
                    <a:pt x="14145" y="6870"/>
                  </a:lnTo>
                  <a:lnTo>
                    <a:pt x="10312" y="6894"/>
                  </a:lnTo>
                  <a:lnTo>
                    <a:pt x="1" y="17217"/>
                  </a:lnTo>
                  <a:lnTo>
                    <a:pt x="3632" y="17217"/>
                  </a:lnTo>
                  <a:lnTo>
                    <a:pt x="10347" y="10490"/>
                  </a:lnTo>
                  <a:lnTo>
                    <a:pt x="10359" y="17502"/>
                  </a:lnTo>
                  <a:lnTo>
                    <a:pt x="17372" y="17502"/>
                  </a:lnTo>
                  <a:lnTo>
                    <a:pt x="10657" y="24229"/>
                  </a:lnTo>
                  <a:lnTo>
                    <a:pt x="10657" y="27873"/>
                  </a:lnTo>
                  <a:lnTo>
                    <a:pt x="20968" y="17526"/>
                  </a:lnTo>
                  <a:lnTo>
                    <a:pt x="20968" y="13704"/>
                  </a:lnTo>
                  <a:lnTo>
                    <a:pt x="27850" y="6811"/>
                  </a:lnTo>
                  <a:lnTo>
                    <a:pt x="21003" y="6846"/>
                  </a:lnTo>
                  <a:lnTo>
                    <a:pt x="210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rot="5400000">
              <a:off x="6166597" y="4461618"/>
              <a:ext cx="367924" cy="367937"/>
            </a:xfrm>
            <a:custGeom>
              <a:rect b="b" l="l" r="r" t="t"/>
              <a:pathLst>
                <a:path extrusionOk="0" h="27874" w="27873">
                  <a:moveTo>
                    <a:pt x="21038" y="1"/>
                  </a:moveTo>
                  <a:lnTo>
                    <a:pt x="14157" y="6882"/>
                  </a:lnTo>
                  <a:lnTo>
                    <a:pt x="10323" y="6882"/>
                  </a:lnTo>
                  <a:lnTo>
                    <a:pt x="0" y="17229"/>
                  </a:lnTo>
                  <a:lnTo>
                    <a:pt x="3643" y="17229"/>
                  </a:lnTo>
                  <a:lnTo>
                    <a:pt x="10370" y="10490"/>
                  </a:lnTo>
                  <a:lnTo>
                    <a:pt x="10370" y="17515"/>
                  </a:lnTo>
                  <a:lnTo>
                    <a:pt x="17395" y="17503"/>
                  </a:lnTo>
                  <a:lnTo>
                    <a:pt x="17395" y="17503"/>
                  </a:lnTo>
                  <a:lnTo>
                    <a:pt x="10668" y="24242"/>
                  </a:lnTo>
                  <a:lnTo>
                    <a:pt x="10680" y="27873"/>
                  </a:lnTo>
                  <a:lnTo>
                    <a:pt x="20991" y="17527"/>
                  </a:lnTo>
                  <a:lnTo>
                    <a:pt x="20991" y="13705"/>
                  </a:lnTo>
                  <a:lnTo>
                    <a:pt x="27873" y="6811"/>
                  </a:lnTo>
                  <a:lnTo>
                    <a:pt x="27873" y="6811"/>
                  </a:lnTo>
                  <a:lnTo>
                    <a:pt x="21003" y="6859"/>
                  </a:lnTo>
                  <a:lnTo>
                    <a:pt x="21003" y="6835"/>
                  </a:lnTo>
                  <a:lnTo>
                    <a:pt x="210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rot="5400000">
              <a:off x="6490965" y="4460560"/>
              <a:ext cx="367765" cy="368095"/>
            </a:xfrm>
            <a:custGeom>
              <a:rect b="b" l="l" r="r" t="t"/>
              <a:pathLst>
                <a:path extrusionOk="0" h="27886" w="27861">
                  <a:moveTo>
                    <a:pt x="21027" y="1"/>
                  </a:moveTo>
                  <a:lnTo>
                    <a:pt x="14157" y="6883"/>
                  </a:lnTo>
                  <a:lnTo>
                    <a:pt x="10335" y="6895"/>
                  </a:lnTo>
                  <a:lnTo>
                    <a:pt x="0" y="17229"/>
                  </a:lnTo>
                  <a:lnTo>
                    <a:pt x="3644" y="17229"/>
                  </a:lnTo>
                  <a:lnTo>
                    <a:pt x="10359" y="10502"/>
                  </a:lnTo>
                  <a:lnTo>
                    <a:pt x="10371" y="17503"/>
                  </a:lnTo>
                  <a:lnTo>
                    <a:pt x="17383" y="17503"/>
                  </a:lnTo>
                  <a:lnTo>
                    <a:pt x="10668" y="24230"/>
                  </a:lnTo>
                  <a:lnTo>
                    <a:pt x="10668" y="27885"/>
                  </a:lnTo>
                  <a:lnTo>
                    <a:pt x="20991" y="17539"/>
                  </a:lnTo>
                  <a:lnTo>
                    <a:pt x="20991" y="13717"/>
                  </a:lnTo>
                  <a:lnTo>
                    <a:pt x="27861" y="6823"/>
                  </a:lnTo>
                  <a:lnTo>
                    <a:pt x="21015" y="6847"/>
                  </a:lnTo>
                  <a:lnTo>
                    <a:pt x="21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6"/>
          <p:cNvSpPr txBox="1"/>
          <p:nvPr>
            <p:ph type="title"/>
          </p:nvPr>
        </p:nvSpPr>
        <p:spPr>
          <a:xfrm>
            <a:off x="720000" y="535000"/>
            <a:ext cx="72315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4" name="Shape 354"/>
        <p:cNvGrpSpPr/>
        <p:nvPr/>
      </p:nvGrpSpPr>
      <p:grpSpPr>
        <a:xfrm>
          <a:off x="0" y="0"/>
          <a:ext cx="0" cy="0"/>
          <a:chOff x="0" y="0"/>
          <a:chExt cx="0" cy="0"/>
        </a:xfrm>
      </p:grpSpPr>
      <p:grpSp>
        <p:nvGrpSpPr>
          <p:cNvPr id="355" name="Google Shape;355;p7"/>
          <p:cNvGrpSpPr/>
          <p:nvPr/>
        </p:nvGrpSpPr>
        <p:grpSpPr>
          <a:xfrm>
            <a:off x="330299" y="306625"/>
            <a:ext cx="5211509" cy="1868946"/>
            <a:chOff x="533400" y="457200"/>
            <a:chExt cx="7138075" cy="2575725"/>
          </a:xfrm>
        </p:grpSpPr>
        <p:sp>
          <p:nvSpPr>
            <p:cNvPr id="356" name="Google Shape;356;p7"/>
            <p:cNvSpPr/>
            <p:nvPr/>
          </p:nvSpPr>
          <p:spPr>
            <a:xfrm>
              <a:off x="7655025" y="1116650"/>
              <a:ext cx="16450" cy="98300"/>
            </a:xfrm>
            <a:custGeom>
              <a:rect b="b" l="l" r="r" t="t"/>
              <a:pathLst>
                <a:path extrusionOk="0" h="3932" w="658">
                  <a:moveTo>
                    <a:pt x="1" y="1"/>
                  </a:moveTo>
                  <a:lnTo>
                    <a:pt x="1" y="3274"/>
                  </a:lnTo>
                  <a:lnTo>
                    <a:pt x="658" y="3931"/>
                  </a:lnTo>
                  <a:lnTo>
                    <a:pt x="658" y="6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7270625" y="2998600"/>
              <a:ext cx="34675" cy="34325"/>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671977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62032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567162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5140050"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46081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4076525"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35446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30130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2481075" y="2998600"/>
              <a:ext cx="34700" cy="34325"/>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19495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14179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533400" y="2559925"/>
              <a:ext cx="7875" cy="7525"/>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86000" y="2998600"/>
              <a:ext cx="34675" cy="34325"/>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7329575" y="457200"/>
              <a:ext cx="155775" cy="73600"/>
            </a:xfrm>
            <a:custGeom>
              <a:rect b="b" l="l" r="r" t="t"/>
              <a:pathLst>
                <a:path extrusionOk="0" h="2944" w="6231">
                  <a:moveTo>
                    <a:pt x="0" y="0"/>
                  </a:moveTo>
                  <a:lnTo>
                    <a:pt x="2959" y="2944"/>
                  </a:lnTo>
                  <a:lnTo>
                    <a:pt x="6230"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7013425" y="457200"/>
              <a:ext cx="238650" cy="313325"/>
            </a:xfrm>
            <a:custGeom>
              <a:rect b="b" l="l" r="r" t="t"/>
              <a:pathLst>
                <a:path extrusionOk="0" h="12533" w="9546">
                  <a:moveTo>
                    <a:pt x="0" y="0"/>
                  </a:moveTo>
                  <a:lnTo>
                    <a:pt x="0" y="3244"/>
                  </a:lnTo>
                  <a:lnTo>
                    <a:pt x="9289" y="12533"/>
                  </a:lnTo>
                  <a:lnTo>
                    <a:pt x="9289" y="9260"/>
                  </a:lnTo>
                  <a:lnTo>
                    <a:pt x="3243"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7535700" y="457200"/>
              <a:ext cx="119350" cy="200450"/>
            </a:xfrm>
            <a:custGeom>
              <a:rect b="b" l="l" r="r" t="t"/>
              <a:pathLst>
                <a:path extrusionOk="0" h="8018" w="4774">
                  <a:moveTo>
                    <a:pt x="1" y="0"/>
                  </a:moveTo>
                  <a:lnTo>
                    <a:pt x="1" y="3244"/>
                  </a:lnTo>
                  <a:lnTo>
                    <a:pt x="4774" y="8017"/>
                  </a:lnTo>
                  <a:lnTo>
                    <a:pt x="4774" y="4744"/>
                  </a:lnTo>
                  <a:lnTo>
                    <a:pt x="3244" y="3201"/>
                  </a:lnTo>
                  <a:lnTo>
                    <a:pt x="4774" y="3201"/>
                  </a:lnTo>
                  <a:lnTo>
                    <a:pt x="4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462550"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779075"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5945975"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2625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5414400"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5730550" y="457200"/>
              <a:ext cx="155775" cy="73600"/>
            </a:xfrm>
            <a:custGeom>
              <a:rect b="b" l="l" r="r" t="t"/>
              <a:pathLst>
                <a:path extrusionOk="0" h="2944" w="6231">
                  <a:moveTo>
                    <a:pt x="0"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5198975" y="457200"/>
              <a:ext cx="155425" cy="73600"/>
            </a:xfrm>
            <a:custGeom>
              <a:rect b="b" l="l" r="r" t="t"/>
              <a:pathLst>
                <a:path extrusionOk="0" h="2944" w="6217">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4882450" y="457200"/>
              <a:ext cx="239050" cy="313325"/>
            </a:xfrm>
            <a:custGeom>
              <a:rect b="b" l="l" r="r" t="t"/>
              <a:pathLst>
                <a:path extrusionOk="0" h="12533" w="9562">
                  <a:moveTo>
                    <a:pt x="1" y="0"/>
                  </a:moveTo>
                  <a:lnTo>
                    <a:pt x="1" y="3244"/>
                  </a:lnTo>
                  <a:lnTo>
                    <a:pt x="9304" y="12533"/>
                  </a:lnTo>
                  <a:lnTo>
                    <a:pt x="9304"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43508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4667050" y="457200"/>
              <a:ext cx="155775" cy="73600"/>
            </a:xfrm>
            <a:custGeom>
              <a:rect b="b" l="l" r="r" t="t"/>
              <a:pathLst>
                <a:path extrusionOk="0" h="2944" w="6231">
                  <a:moveTo>
                    <a:pt x="1" y="0"/>
                  </a:moveTo>
                  <a:lnTo>
                    <a:pt x="2958"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4135475" y="457200"/>
              <a:ext cx="155775" cy="73600"/>
            </a:xfrm>
            <a:custGeom>
              <a:rect b="b" l="l" r="r" t="t"/>
              <a:pathLst>
                <a:path extrusionOk="0" h="2944" w="6231">
                  <a:moveTo>
                    <a:pt x="1" y="0"/>
                  </a:moveTo>
                  <a:lnTo>
                    <a:pt x="2944"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38189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3287375" y="457200"/>
              <a:ext cx="239025" cy="313325"/>
            </a:xfrm>
            <a:custGeom>
              <a:rect b="b" l="l" r="r" t="t"/>
              <a:pathLst>
                <a:path extrusionOk="0" h="12533" w="9561">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36039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3071950" y="457200"/>
              <a:ext cx="155775" cy="73600"/>
            </a:xfrm>
            <a:custGeom>
              <a:rect b="b" l="l" r="r" t="t"/>
              <a:pathLst>
                <a:path extrusionOk="0" h="2944" w="6231">
                  <a:moveTo>
                    <a:pt x="1"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2755800" y="457200"/>
              <a:ext cx="238675" cy="313325"/>
            </a:xfrm>
            <a:custGeom>
              <a:rect b="b" l="l" r="r" t="t"/>
              <a:pathLst>
                <a:path extrusionOk="0" h="12533" w="9547">
                  <a:moveTo>
                    <a:pt x="1" y="0"/>
                  </a:moveTo>
                  <a:lnTo>
                    <a:pt x="1" y="3244"/>
                  </a:lnTo>
                  <a:lnTo>
                    <a:pt x="9289" y="12533"/>
                  </a:lnTo>
                  <a:lnTo>
                    <a:pt x="9289" y="9260"/>
                  </a:lnTo>
                  <a:lnTo>
                    <a:pt x="3230"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2540375" y="457200"/>
              <a:ext cx="155450" cy="73600"/>
            </a:xfrm>
            <a:custGeom>
              <a:rect b="b" l="l" r="r" t="t"/>
              <a:pathLst>
                <a:path extrusionOk="0" h="2944" w="6218">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2223850" y="457200"/>
              <a:ext cx="239050" cy="313325"/>
            </a:xfrm>
            <a:custGeom>
              <a:rect b="b" l="l" r="r" t="t"/>
              <a:pathLst>
                <a:path extrusionOk="0" h="12533" w="9562">
                  <a:moveTo>
                    <a:pt x="1" y="0"/>
                  </a:moveTo>
                  <a:lnTo>
                    <a:pt x="1" y="3244"/>
                  </a:lnTo>
                  <a:lnTo>
                    <a:pt x="9289" y="12533"/>
                  </a:lnTo>
                  <a:lnTo>
                    <a:pt x="9289"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16922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2008450" y="457200"/>
              <a:ext cx="155775" cy="73600"/>
            </a:xfrm>
            <a:custGeom>
              <a:rect b="b" l="l" r="r" t="t"/>
              <a:pathLst>
                <a:path extrusionOk="0" h="2944" w="6231">
                  <a:moveTo>
                    <a:pt x="1" y="0"/>
                  </a:moveTo>
                  <a:lnTo>
                    <a:pt x="2958"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1476875" y="457200"/>
              <a:ext cx="155425" cy="73600"/>
            </a:xfrm>
            <a:custGeom>
              <a:rect b="b" l="l" r="r" t="t"/>
              <a:pathLst>
                <a:path extrusionOk="0" h="2944" w="6217">
                  <a:moveTo>
                    <a:pt x="1"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11603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628775"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944925" y="457200"/>
              <a:ext cx="155800" cy="73600"/>
            </a:xfrm>
            <a:custGeom>
              <a:rect b="b" l="l" r="r" t="t"/>
              <a:pathLst>
                <a:path extrusionOk="0" h="2944" w="6232">
                  <a:moveTo>
                    <a:pt x="1" y="0"/>
                  </a:moveTo>
                  <a:lnTo>
                    <a:pt x="2959"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541250" y="502925"/>
              <a:ext cx="27875" cy="27875"/>
            </a:xfrm>
            <a:custGeom>
              <a:rect b="b" l="l" r="r" t="t"/>
              <a:pathLst>
                <a:path extrusionOk="0" h="1115" w="1115">
                  <a:moveTo>
                    <a:pt x="0" y="0"/>
                  </a:moveTo>
                  <a:lnTo>
                    <a:pt x="0" y="1115"/>
                  </a:lnTo>
                  <a:lnTo>
                    <a:pt x="1115" y="11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7174175" y="1028050"/>
              <a:ext cx="480875" cy="627000"/>
            </a:xfrm>
            <a:custGeom>
              <a:rect b="b" l="l" r="r" t="t"/>
              <a:pathLst>
                <a:path extrusionOk="0" h="25080" w="19235">
                  <a:moveTo>
                    <a:pt x="6130" y="1"/>
                  </a:moveTo>
                  <a:lnTo>
                    <a:pt x="6159" y="6174"/>
                  </a:lnTo>
                  <a:lnTo>
                    <a:pt x="1" y="6146"/>
                  </a:lnTo>
                  <a:lnTo>
                    <a:pt x="6187" y="12334"/>
                  </a:lnTo>
                  <a:lnTo>
                    <a:pt x="6187" y="15777"/>
                  </a:lnTo>
                  <a:lnTo>
                    <a:pt x="15476" y="25080"/>
                  </a:lnTo>
                  <a:lnTo>
                    <a:pt x="15476" y="21807"/>
                  </a:lnTo>
                  <a:lnTo>
                    <a:pt x="9432" y="15748"/>
                  </a:lnTo>
                  <a:lnTo>
                    <a:pt x="15748" y="15748"/>
                  </a:lnTo>
                  <a:lnTo>
                    <a:pt x="15748" y="9432"/>
                  </a:lnTo>
                  <a:lnTo>
                    <a:pt x="19235" y="12934"/>
                  </a:lnTo>
                  <a:lnTo>
                    <a:pt x="19235" y="966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6623300" y="1028050"/>
              <a:ext cx="626650" cy="627000"/>
            </a:xfrm>
            <a:custGeom>
              <a:rect b="b" l="l" r="r" t="t"/>
              <a:pathLst>
                <a:path extrusionOk="0" h="25080" w="25066">
                  <a:moveTo>
                    <a:pt x="6145" y="1"/>
                  </a:moveTo>
                  <a:lnTo>
                    <a:pt x="6159" y="6174"/>
                  </a:lnTo>
                  <a:lnTo>
                    <a:pt x="1" y="6146"/>
                  </a:lnTo>
                  <a:lnTo>
                    <a:pt x="6188" y="12334"/>
                  </a:lnTo>
                  <a:lnTo>
                    <a:pt x="6188" y="15777"/>
                  </a:lnTo>
                  <a:lnTo>
                    <a:pt x="15491" y="25080"/>
                  </a:lnTo>
                  <a:lnTo>
                    <a:pt x="15491" y="21807"/>
                  </a:lnTo>
                  <a:lnTo>
                    <a:pt x="9432" y="15748"/>
                  </a:lnTo>
                  <a:lnTo>
                    <a:pt x="15748" y="15748"/>
                  </a:lnTo>
                  <a:lnTo>
                    <a:pt x="15748" y="9432"/>
                  </a:lnTo>
                  <a:lnTo>
                    <a:pt x="21792" y="15491"/>
                  </a:lnTo>
                  <a:lnTo>
                    <a:pt x="25065"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61067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5575150" y="1028050"/>
              <a:ext cx="626650" cy="627000"/>
            </a:xfrm>
            <a:custGeom>
              <a:rect b="b" l="l" r="r" t="t"/>
              <a:pathLst>
                <a:path extrusionOk="0" h="25080" w="25066">
                  <a:moveTo>
                    <a:pt x="6131" y="1"/>
                  </a:moveTo>
                  <a:lnTo>
                    <a:pt x="6159" y="6174"/>
                  </a:lnTo>
                  <a:lnTo>
                    <a:pt x="1" y="6146"/>
                  </a:lnTo>
                  <a:lnTo>
                    <a:pt x="6188" y="12334"/>
                  </a:lnTo>
                  <a:lnTo>
                    <a:pt x="6188" y="15777"/>
                  </a:lnTo>
                  <a:lnTo>
                    <a:pt x="15476" y="25080"/>
                  </a:lnTo>
                  <a:lnTo>
                    <a:pt x="15476" y="21807"/>
                  </a:lnTo>
                  <a:lnTo>
                    <a:pt x="9432" y="15748"/>
                  </a:lnTo>
                  <a:lnTo>
                    <a:pt x="15748" y="15748"/>
                  </a:lnTo>
                  <a:lnTo>
                    <a:pt x="15748" y="9432"/>
                  </a:lnTo>
                  <a:lnTo>
                    <a:pt x="21792" y="15491"/>
                  </a:lnTo>
                  <a:lnTo>
                    <a:pt x="25065" y="15491"/>
                  </a:lnTo>
                  <a:lnTo>
                    <a:pt x="15777" y="6189"/>
                  </a:lnTo>
                  <a:lnTo>
                    <a:pt x="12332"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5043225" y="1028050"/>
              <a:ext cx="627000" cy="627000"/>
            </a:xfrm>
            <a:custGeom>
              <a:rect b="b" l="l" r="r" t="t"/>
              <a:pathLst>
                <a:path extrusionOk="0" h="25080" w="25080">
                  <a:moveTo>
                    <a:pt x="6145" y="1"/>
                  </a:moveTo>
                  <a:lnTo>
                    <a:pt x="6173" y="6174"/>
                  </a:lnTo>
                  <a:lnTo>
                    <a:pt x="0" y="6146"/>
                  </a:lnTo>
                  <a:lnTo>
                    <a:pt x="0" y="6146"/>
                  </a:lnTo>
                  <a:lnTo>
                    <a:pt x="6188" y="12334"/>
                  </a:lnTo>
                  <a:lnTo>
                    <a:pt x="6188" y="15777"/>
                  </a:lnTo>
                  <a:lnTo>
                    <a:pt x="15490" y="25080"/>
                  </a:lnTo>
                  <a:lnTo>
                    <a:pt x="15490" y="21807"/>
                  </a:lnTo>
                  <a:lnTo>
                    <a:pt x="9431" y="15748"/>
                  </a:lnTo>
                  <a:lnTo>
                    <a:pt x="15747" y="15748"/>
                  </a:lnTo>
                  <a:lnTo>
                    <a:pt x="15747" y="9432"/>
                  </a:lnTo>
                  <a:lnTo>
                    <a:pt x="21806" y="15491"/>
                  </a:lnTo>
                  <a:lnTo>
                    <a:pt x="25079"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4511625" y="1028050"/>
              <a:ext cx="626650" cy="627000"/>
            </a:xfrm>
            <a:custGeom>
              <a:rect b="b" l="l" r="r" t="t"/>
              <a:pathLst>
                <a:path extrusionOk="0" h="25080" w="25066">
                  <a:moveTo>
                    <a:pt x="6132" y="1"/>
                  </a:moveTo>
                  <a:lnTo>
                    <a:pt x="6160" y="6174"/>
                  </a:lnTo>
                  <a:lnTo>
                    <a:pt x="6160" y="6174"/>
                  </a:lnTo>
                  <a:lnTo>
                    <a:pt x="1" y="6146"/>
                  </a:lnTo>
                  <a:lnTo>
                    <a:pt x="6189" y="12334"/>
                  </a:lnTo>
                  <a:lnTo>
                    <a:pt x="6189" y="15777"/>
                  </a:lnTo>
                  <a:lnTo>
                    <a:pt x="15477" y="25080"/>
                  </a:lnTo>
                  <a:lnTo>
                    <a:pt x="15477" y="21807"/>
                  </a:lnTo>
                  <a:lnTo>
                    <a:pt x="9432" y="15748"/>
                  </a:lnTo>
                  <a:lnTo>
                    <a:pt x="15748" y="15748"/>
                  </a:lnTo>
                  <a:lnTo>
                    <a:pt x="15748" y="9432"/>
                  </a:lnTo>
                  <a:lnTo>
                    <a:pt x="21793" y="15491"/>
                  </a:lnTo>
                  <a:lnTo>
                    <a:pt x="25065" y="15491"/>
                  </a:lnTo>
                  <a:lnTo>
                    <a:pt x="15777" y="6189"/>
                  </a:lnTo>
                  <a:lnTo>
                    <a:pt x="12334" y="6189"/>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3979725" y="1028050"/>
              <a:ext cx="626975" cy="627000"/>
            </a:xfrm>
            <a:custGeom>
              <a:rect b="b" l="l" r="r" t="t"/>
              <a:pathLst>
                <a:path extrusionOk="0" h="25080" w="25079">
                  <a:moveTo>
                    <a:pt x="6145" y="1"/>
                  </a:moveTo>
                  <a:lnTo>
                    <a:pt x="6173" y="6174"/>
                  </a:lnTo>
                  <a:lnTo>
                    <a:pt x="0" y="6146"/>
                  </a:lnTo>
                  <a:lnTo>
                    <a:pt x="0" y="6146"/>
                  </a:lnTo>
                  <a:lnTo>
                    <a:pt x="6202" y="12334"/>
                  </a:lnTo>
                  <a:lnTo>
                    <a:pt x="6202" y="15777"/>
                  </a:lnTo>
                  <a:lnTo>
                    <a:pt x="15490" y="25080"/>
                  </a:lnTo>
                  <a:lnTo>
                    <a:pt x="15490" y="21807"/>
                  </a:lnTo>
                  <a:lnTo>
                    <a:pt x="9445" y="15748"/>
                  </a:lnTo>
                  <a:lnTo>
                    <a:pt x="15747" y="15748"/>
                  </a:lnTo>
                  <a:lnTo>
                    <a:pt x="15747"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34481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2916575" y="1028050"/>
              <a:ext cx="626625" cy="627000"/>
            </a:xfrm>
            <a:custGeom>
              <a:rect b="b" l="l" r="r" t="t"/>
              <a:pathLst>
                <a:path extrusionOk="0" h="25080" w="25065">
                  <a:moveTo>
                    <a:pt x="6130" y="1"/>
                  </a:moveTo>
                  <a:lnTo>
                    <a:pt x="6158" y="6174"/>
                  </a:lnTo>
                  <a:lnTo>
                    <a:pt x="0" y="6146"/>
                  </a:lnTo>
                  <a:lnTo>
                    <a:pt x="6187" y="12334"/>
                  </a:lnTo>
                  <a:lnTo>
                    <a:pt x="6187" y="15777"/>
                  </a:lnTo>
                  <a:lnTo>
                    <a:pt x="15475" y="25080"/>
                  </a:lnTo>
                  <a:lnTo>
                    <a:pt x="15475" y="21807"/>
                  </a:lnTo>
                  <a:lnTo>
                    <a:pt x="9431" y="15748"/>
                  </a:lnTo>
                  <a:lnTo>
                    <a:pt x="15732" y="15748"/>
                  </a:lnTo>
                  <a:lnTo>
                    <a:pt x="15732" y="9432"/>
                  </a:lnTo>
                  <a:lnTo>
                    <a:pt x="21791" y="15491"/>
                  </a:lnTo>
                  <a:lnTo>
                    <a:pt x="25064" y="15491"/>
                  </a:lnTo>
                  <a:lnTo>
                    <a:pt x="15776" y="6189"/>
                  </a:lnTo>
                  <a:lnTo>
                    <a:pt x="12318"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2384625" y="1028050"/>
              <a:ext cx="626625" cy="627000"/>
            </a:xfrm>
            <a:custGeom>
              <a:rect b="b" l="l" r="r" t="t"/>
              <a:pathLst>
                <a:path extrusionOk="0" h="25080" w="25065">
                  <a:moveTo>
                    <a:pt x="6145" y="1"/>
                  </a:moveTo>
                  <a:lnTo>
                    <a:pt x="6173" y="6174"/>
                  </a:lnTo>
                  <a:lnTo>
                    <a:pt x="6160" y="6174"/>
                  </a:lnTo>
                  <a:lnTo>
                    <a:pt x="0" y="6146"/>
                  </a:lnTo>
                  <a:lnTo>
                    <a:pt x="6188" y="12334"/>
                  </a:lnTo>
                  <a:lnTo>
                    <a:pt x="6188" y="15777"/>
                  </a:lnTo>
                  <a:lnTo>
                    <a:pt x="15490" y="25080"/>
                  </a:lnTo>
                  <a:lnTo>
                    <a:pt x="15490" y="21807"/>
                  </a:lnTo>
                  <a:lnTo>
                    <a:pt x="9431" y="15748"/>
                  </a:lnTo>
                  <a:lnTo>
                    <a:pt x="15747" y="15748"/>
                  </a:lnTo>
                  <a:lnTo>
                    <a:pt x="15747"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1853050" y="1028050"/>
              <a:ext cx="626625" cy="627000"/>
            </a:xfrm>
            <a:custGeom>
              <a:rect b="b" l="l" r="r" t="t"/>
              <a:pathLst>
                <a:path extrusionOk="0" h="25080" w="25065">
                  <a:moveTo>
                    <a:pt x="6131" y="1"/>
                  </a:moveTo>
                  <a:lnTo>
                    <a:pt x="6160" y="6174"/>
                  </a:lnTo>
                  <a:lnTo>
                    <a:pt x="0" y="6146"/>
                  </a:lnTo>
                  <a:lnTo>
                    <a:pt x="6188" y="12334"/>
                  </a:lnTo>
                  <a:lnTo>
                    <a:pt x="6188" y="15777"/>
                  </a:lnTo>
                  <a:lnTo>
                    <a:pt x="15476" y="25080"/>
                  </a:lnTo>
                  <a:lnTo>
                    <a:pt x="15476" y="21807"/>
                  </a:lnTo>
                  <a:lnTo>
                    <a:pt x="9431" y="15748"/>
                  </a:lnTo>
                  <a:lnTo>
                    <a:pt x="15747" y="15748"/>
                  </a:lnTo>
                  <a:lnTo>
                    <a:pt x="15747" y="9432"/>
                  </a:lnTo>
                  <a:lnTo>
                    <a:pt x="21792" y="15491"/>
                  </a:lnTo>
                  <a:lnTo>
                    <a:pt x="25064" y="15491"/>
                  </a:lnTo>
                  <a:lnTo>
                    <a:pt x="15776" y="6189"/>
                  </a:lnTo>
                  <a:lnTo>
                    <a:pt x="12333"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1321125" y="1028050"/>
              <a:ext cx="626975" cy="627000"/>
            </a:xfrm>
            <a:custGeom>
              <a:rect b="b" l="l" r="r" t="t"/>
              <a:pathLst>
                <a:path extrusionOk="0" h="25080" w="25079">
                  <a:moveTo>
                    <a:pt x="6145" y="1"/>
                  </a:moveTo>
                  <a:lnTo>
                    <a:pt x="6173" y="6174"/>
                  </a:lnTo>
                  <a:lnTo>
                    <a:pt x="0" y="6146"/>
                  </a:lnTo>
                  <a:lnTo>
                    <a:pt x="6187" y="12334"/>
                  </a:lnTo>
                  <a:lnTo>
                    <a:pt x="6187" y="15777"/>
                  </a:lnTo>
                  <a:lnTo>
                    <a:pt x="15490" y="25080"/>
                  </a:lnTo>
                  <a:lnTo>
                    <a:pt x="15490" y="21807"/>
                  </a:lnTo>
                  <a:lnTo>
                    <a:pt x="9432" y="15748"/>
                  </a:lnTo>
                  <a:lnTo>
                    <a:pt x="15748" y="15748"/>
                  </a:lnTo>
                  <a:lnTo>
                    <a:pt x="15748"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789550" y="1028050"/>
              <a:ext cx="626625" cy="627000"/>
            </a:xfrm>
            <a:custGeom>
              <a:rect b="b" l="l" r="r" t="t"/>
              <a:pathLst>
                <a:path extrusionOk="0" h="25080" w="25065">
                  <a:moveTo>
                    <a:pt x="6130" y="1"/>
                  </a:moveTo>
                  <a:lnTo>
                    <a:pt x="6159" y="6174"/>
                  </a:lnTo>
                  <a:lnTo>
                    <a:pt x="0" y="6146"/>
                  </a:lnTo>
                  <a:lnTo>
                    <a:pt x="6187" y="12334"/>
                  </a:lnTo>
                  <a:lnTo>
                    <a:pt x="6187" y="15777"/>
                  </a:lnTo>
                  <a:lnTo>
                    <a:pt x="15475" y="25080"/>
                  </a:lnTo>
                  <a:lnTo>
                    <a:pt x="15475" y="21807"/>
                  </a:lnTo>
                  <a:lnTo>
                    <a:pt x="9431" y="15748"/>
                  </a:lnTo>
                  <a:lnTo>
                    <a:pt x="15748" y="15748"/>
                  </a:lnTo>
                  <a:lnTo>
                    <a:pt x="15748" y="9432"/>
                  </a:lnTo>
                  <a:lnTo>
                    <a:pt x="21791" y="15491"/>
                  </a:lnTo>
                  <a:lnTo>
                    <a:pt x="25064" y="1549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541250" y="1158100"/>
              <a:ext cx="343350" cy="263675"/>
            </a:xfrm>
            <a:custGeom>
              <a:rect b="b" l="l" r="r" t="t"/>
              <a:pathLst>
                <a:path extrusionOk="0" h="10547" w="13734">
                  <a:moveTo>
                    <a:pt x="0" y="0"/>
                  </a:moveTo>
                  <a:lnTo>
                    <a:pt x="0" y="10546"/>
                  </a:lnTo>
                  <a:lnTo>
                    <a:pt x="4402" y="10546"/>
                  </a:lnTo>
                  <a:lnTo>
                    <a:pt x="4402" y="4230"/>
                  </a:lnTo>
                  <a:lnTo>
                    <a:pt x="10460" y="10289"/>
                  </a:lnTo>
                  <a:lnTo>
                    <a:pt x="13733" y="10289"/>
                  </a:lnTo>
                  <a:lnTo>
                    <a:pt x="4430" y="987"/>
                  </a:lnTo>
                  <a:lnTo>
                    <a:pt x="987" y="98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541250" y="1469275"/>
              <a:ext cx="103625" cy="185775"/>
            </a:xfrm>
            <a:custGeom>
              <a:rect b="b" l="l" r="r" t="t"/>
              <a:pathLst>
                <a:path extrusionOk="0" h="7431" w="4145">
                  <a:moveTo>
                    <a:pt x="0" y="0"/>
                  </a:moveTo>
                  <a:lnTo>
                    <a:pt x="0" y="3272"/>
                  </a:lnTo>
                  <a:lnTo>
                    <a:pt x="4144" y="7431"/>
                  </a:lnTo>
                  <a:lnTo>
                    <a:pt x="4144" y="415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7284200" y="588300"/>
              <a:ext cx="370850" cy="610200"/>
            </a:xfrm>
            <a:custGeom>
              <a:rect b="b" l="l" r="r" t="t"/>
              <a:pathLst>
                <a:path extrusionOk="0" h="24408" w="14834">
                  <a:moveTo>
                    <a:pt x="6145" y="1"/>
                  </a:moveTo>
                  <a:lnTo>
                    <a:pt x="6174" y="6159"/>
                  </a:lnTo>
                  <a:lnTo>
                    <a:pt x="6174" y="6159"/>
                  </a:lnTo>
                  <a:lnTo>
                    <a:pt x="1" y="6131"/>
                  </a:lnTo>
                  <a:lnTo>
                    <a:pt x="1" y="6131"/>
                  </a:lnTo>
                  <a:lnTo>
                    <a:pt x="6203" y="12332"/>
                  </a:lnTo>
                  <a:lnTo>
                    <a:pt x="6203" y="15777"/>
                  </a:lnTo>
                  <a:lnTo>
                    <a:pt x="14834" y="24408"/>
                  </a:lnTo>
                  <a:lnTo>
                    <a:pt x="14834" y="21135"/>
                  </a:lnTo>
                  <a:lnTo>
                    <a:pt x="9446" y="15748"/>
                  </a:lnTo>
                  <a:lnTo>
                    <a:pt x="14834" y="15748"/>
                  </a:lnTo>
                  <a:lnTo>
                    <a:pt x="14834"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6733675" y="588300"/>
              <a:ext cx="626625" cy="626650"/>
            </a:xfrm>
            <a:custGeom>
              <a:rect b="b" l="l" r="r" t="t"/>
              <a:pathLst>
                <a:path extrusionOk="0" h="25066" w="25065">
                  <a:moveTo>
                    <a:pt x="6132" y="1"/>
                  </a:moveTo>
                  <a:lnTo>
                    <a:pt x="6160" y="6159"/>
                  </a:lnTo>
                  <a:lnTo>
                    <a:pt x="1" y="6131"/>
                  </a:lnTo>
                  <a:lnTo>
                    <a:pt x="1" y="6131"/>
                  </a:lnTo>
                  <a:lnTo>
                    <a:pt x="6189" y="12332"/>
                  </a:lnTo>
                  <a:lnTo>
                    <a:pt x="6189" y="15777"/>
                  </a:lnTo>
                  <a:lnTo>
                    <a:pt x="15477" y="25065"/>
                  </a:lnTo>
                  <a:lnTo>
                    <a:pt x="15477" y="21792"/>
                  </a:lnTo>
                  <a:lnTo>
                    <a:pt x="9432" y="15748"/>
                  </a:lnTo>
                  <a:lnTo>
                    <a:pt x="15734" y="15748"/>
                  </a:lnTo>
                  <a:lnTo>
                    <a:pt x="15734" y="9432"/>
                  </a:lnTo>
                  <a:lnTo>
                    <a:pt x="21793" y="15476"/>
                  </a:lnTo>
                  <a:lnTo>
                    <a:pt x="25065" y="15476"/>
                  </a:lnTo>
                  <a:lnTo>
                    <a:pt x="15777" y="6188"/>
                  </a:lnTo>
                  <a:lnTo>
                    <a:pt x="12319"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6217100" y="588300"/>
              <a:ext cx="626650" cy="626650"/>
            </a:xfrm>
            <a:custGeom>
              <a:rect b="b" l="l" r="r" t="t"/>
              <a:pathLst>
                <a:path extrusionOk="0" h="25066" w="25066">
                  <a:moveTo>
                    <a:pt x="6132" y="1"/>
                  </a:moveTo>
                  <a:lnTo>
                    <a:pt x="6160" y="6159"/>
                  </a:lnTo>
                  <a:lnTo>
                    <a:pt x="1" y="6131"/>
                  </a:lnTo>
                  <a:lnTo>
                    <a:pt x="6189" y="12332"/>
                  </a:lnTo>
                  <a:lnTo>
                    <a:pt x="6189" y="15777"/>
                  </a:lnTo>
                  <a:lnTo>
                    <a:pt x="15477" y="25065"/>
                  </a:lnTo>
                  <a:lnTo>
                    <a:pt x="15477" y="21792"/>
                  </a:lnTo>
                  <a:lnTo>
                    <a:pt x="9432" y="15748"/>
                  </a:lnTo>
                  <a:lnTo>
                    <a:pt x="15748" y="15748"/>
                  </a:lnTo>
                  <a:lnTo>
                    <a:pt x="15748" y="9432"/>
                  </a:lnTo>
                  <a:lnTo>
                    <a:pt x="21793" y="15476"/>
                  </a:lnTo>
                  <a:lnTo>
                    <a:pt x="25065" y="15476"/>
                  </a:lnTo>
                  <a:lnTo>
                    <a:pt x="15777" y="6188"/>
                  </a:lnTo>
                  <a:lnTo>
                    <a:pt x="12334"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5685200" y="588300"/>
              <a:ext cx="626975" cy="626650"/>
            </a:xfrm>
            <a:custGeom>
              <a:rect b="b" l="l" r="r" t="t"/>
              <a:pathLst>
                <a:path extrusionOk="0" h="25066" w="25079">
                  <a:moveTo>
                    <a:pt x="6145" y="1"/>
                  </a:moveTo>
                  <a:lnTo>
                    <a:pt x="6173" y="6159"/>
                  </a:lnTo>
                  <a:lnTo>
                    <a:pt x="6173" y="6159"/>
                  </a:lnTo>
                  <a:lnTo>
                    <a:pt x="0" y="6131"/>
                  </a:lnTo>
                  <a:lnTo>
                    <a:pt x="0" y="6131"/>
                  </a:lnTo>
                  <a:lnTo>
                    <a:pt x="6202" y="12332"/>
                  </a:lnTo>
                  <a:lnTo>
                    <a:pt x="6202" y="15777"/>
                  </a:lnTo>
                  <a:lnTo>
                    <a:pt x="15490" y="25065"/>
                  </a:lnTo>
                  <a:lnTo>
                    <a:pt x="15490" y="21792"/>
                  </a:lnTo>
                  <a:lnTo>
                    <a:pt x="9431" y="15748"/>
                  </a:lnTo>
                  <a:lnTo>
                    <a:pt x="15747" y="15748"/>
                  </a:lnTo>
                  <a:lnTo>
                    <a:pt x="15747" y="9432"/>
                  </a:lnTo>
                  <a:lnTo>
                    <a:pt x="21806"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5153625" y="588300"/>
              <a:ext cx="626625" cy="626650"/>
            </a:xfrm>
            <a:custGeom>
              <a:rect b="b" l="l" r="r" t="t"/>
              <a:pathLst>
                <a:path extrusionOk="0" h="25066" w="25065">
                  <a:moveTo>
                    <a:pt x="6130" y="1"/>
                  </a:moveTo>
                  <a:lnTo>
                    <a:pt x="6158"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46216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46" y="15748"/>
                  </a:lnTo>
                  <a:lnTo>
                    <a:pt x="15747" y="15748"/>
                  </a:lnTo>
                  <a:lnTo>
                    <a:pt x="15747"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4090100" y="588300"/>
              <a:ext cx="626625" cy="626650"/>
            </a:xfrm>
            <a:custGeom>
              <a:rect b="b" l="l" r="r" t="t"/>
              <a:pathLst>
                <a:path extrusionOk="0" h="25066" w="25065">
                  <a:moveTo>
                    <a:pt x="6145" y="1"/>
                  </a:moveTo>
                  <a:lnTo>
                    <a:pt x="6160" y="6159"/>
                  </a:lnTo>
                  <a:lnTo>
                    <a:pt x="0" y="6131"/>
                  </a:lnTo>
                  <a:lnTo>
                    <a:pt x="6188" y="12332"/>
                  </a:lnTo>
                  <a:lnTo>
                    <a:pt x="6188" y="15777"/>
                  </a:lnTo>
                  <a:lnTo>
                    <a:pt x="15490" y="25065"/>
                  </a:lnTo>
                  <a:lnTo>
                    <a:pt x="15490" y="21792"/>
                  </a:lnTo>
                  <a:lnTo>
                    <a:pt x="9431" y="15748"/>
                  </a:lnTo>
                  <a:lnTo>
                    <a:pt x="15747" y="15748"/>
                  </a:lnTo>
                  <a:lnTo>
                    <a:pt x="15747"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3558525" y="588300"/>
              <a:ext cx="626625" cy="626650"/>
            </a:xfrm>
            <a:custGeom>
              <a:rect b="b" l="l" r="r" t="t"/>
              <a:pathLst>
                <a:path extrusionOk="0" h="25066" w="25065">
                  <a:moveTo>
                    <a:pt x="6131" y="1"/>
                  </a:moveTo>
                  <a:lnTo>
                    <a:pt x="6160" y="6159"/>
                  </a:lnTo>
                  <a:lnTo>
                    <a:pt x="0" y="6131"/>
                  </a:lnTo>
                  <a:lnTo>
                    <a:pt x="6188" y="12332"/>
                  </a:lnTo>
                  <a:lnTo>
                    <a:pt x="6188" y="15777"/>
                  </a:lnTo>
                  <a:lnTo>
                    <a:pt x="15476" y="25065"/>
                  </a:lnTo>
                  <a:lnTo>
                    <a:pt x="15476" y="21792"/>
                  </a:lnTo>
                  <a:lnTo>
                    <a:pt x="9431" y="15748"/>
                  </a:lnTo>
                  <a:lnTo>
                    <a:pt x="15734" y="15748"/>
                  </a:lnTo>
                  <a:lnTo>
                    <a:pt x="15734" y="9432"/>
                  </a:lnTo>
                  <a:lnTo>
                    <a:pt x="21792" y="15476"/>
                  </a:lnTo>
                  <a:lnTo>
                    <a:pt x="25064" y="15476"/>
                  </a:lnTo>
                  <a:lnTo>
                    <a:pt x="15776" y="6188"/>
                  </a:lnTo>
                  <a:lnTo>
                    <a:pt x="12318" y="6188"/>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3026600" y="588300"/>
              <a:ext cx="626975" cy="626650"/>
            </a:xfrm>
            <a:custGeom>
              <a:rect b="b" l="l" r="r" t="t"/>
              <a:pathLst>
                <a:path extrusionOk="0" h="25066" w="25079">
                  <a:moveTo>
                    <a:pt x="6145" y="1"/>
                  </a:moveTo>
                  <a:lnTo>
                    <a:pt x="6173" y="6159"/>
                  </a:lnTo>
                  <a:lnTo>
                    <a:pt x="6159" y="6159"/>
                  </a:lnTo>
                  <a:lnTo>
                    <a:pt x="0" y="6131"/>
                  </a:lnTo>
                  <a:lnTo>
                    <a:pt x="6187" y="12332"/>
                  </a:lnTo>
                  <a:lnTo>
                    <a:pt x="6187" y="15777"/>
                  </a:lnTo>
                  <a:lnTo>
                    <a:pt x="15490" y="25065"/>
                  </a:lnTo>
                  <a:lnTo>
                    <a:pt x="15490" y="21792"/>
                  </a:lnTo>
                  <a:lnTo>
                    <a:pt x="9432" y="15748"/>
                  </a:lnTo>
                  <a:lnTo>
                    <a:pt x="15748" y="15748"/>
                  </a:lnTo>
                  <a:lnTo>
                    <a:pt x="15748" y="9432"/>
                  </a:lnTo>
                  <a:lnTo>
                    <a:pt x="21792"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2495025" y="588300"/>
              <a:ext cx="626625" cy="626650"/>
            </a:xfrm>
            <a:custGeom>
              <a:rect b="b" l="l" r="r" t="t"/>
              <a:pathLst>
                <a:path extrusionOk="0" h="25066" w="25065">
                  <a:moveTo>
                    <a:pt x="6130" y="1"/>
                  </a:moveTo>
                  <a:lnTo>
                    <a:pt x="6159"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19630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32" y="15748"/>
                  </a:lnTo>
                  <a:lnTo>
                    <a:pt x="15748" y="15748"/>
                  </a:lnTo>
                  <a:lnTo>
                    <a:pt x="15748"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1431500" y="588300"/>
              <a:ext cx="626625" cy="626650"/>
            </a:xfrm>
            <a:custGeom>
              <a:rect b="b" l="l" r="r" t="t"/>
              <a:pathLst>
                <a:path extrusionOk="0" h="25066" w="25065">
                  <a:moveTo>
                    <a:pt x="6145" y="1"/>
                  </a:moveTo>
                  <a:lnTo>
                    <a:pt x="6160" y="6159"/>
                  </a:lnTo>
                  <a:lnTo>
                    <a:pt x="6160" y="6159"/>
                  </a:lnTo>
                  <a:lnTo>
                    <a:pt x="0" y="6131"/>
                  </a:lnTo>
                  <a:lnTo>
                    <a:pt x="6188" y="12332"/>
                  </a:lnTo>
                  <a:lnTo>
                    <a:pt x="6188" y="15777"/>
                  </a:lnTo>
                  <a:lnTo>
                    <a:pt x="15477" y="25065"/>
                  </a:lnTo>
                  <a:lnTo>
                    <a:pt x="15477" y="21792"/>
                  </a:lnTo>
                  <a:lnTo>
                    <a:pt x="9431" y="15748"/>
                  </a:lnTo>
                  <a:lnTo>
                    <a:pt x="15748" y="15748"/>
                  </a:lnTo>
                  <a:lnTo>
                    <a:pt x="15748"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899575" y="588300"/>
              <a:ext cx="626975" cy="626650"/>
            </a:xfrm>
            <a:custGeom>
              <a:rect b="b" l="l" r="r" t="t"/>
              <a:pathLst>
                <a:path extrusionOk="0" h="25066" w="25079">
                  <a:moveTo>
                    <a:pt x="6145" y="1"/>
                  </a:moveTo>
                  <a:lnTo>
                    <a:pt x="6174" y="6159"/>
                  </a:lnTo>
                  <a:lnTo>
                    <a:pt x="6174" y="6159"/>
                  </a:lnTo>
                  <a:lnTo>
                    <a:pt x="1" y="6131"/>
                  </a:lnTo>
                  <a:lnTo>
                    <a:pt x="6202" y="12332"/>
                  </a:lnTo>
                  <a:lnTo>
                    <a:pt x="6202" y="15777"/>
                  </a:lnTo>
                  <a:lnTo>
                    <a:pt x="15491" y="25065"/>
                  </a:lnTo>
                  <a:lnTo>
                    <a:pt x="15491" y="21792"/>
                  </a:lnTo>
                  <a:lnTo>
                    <a:pt x="9445" y="15748"/>
                  </a:lnTo>
                  <a:lnTo>
                    <a:pt x="15748" y="15748"/>
                  </a:lnTo>
                  <a:lnTo>
                    <a:pt x="15748" y="9432"/>
                  </a:lnTo>
                  <a:lnTo>
                    <a:pt x="21807"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541250" y="607950"/>
              <a:ext cx="453375" cy="607000"/>
            </a:xfrm>
            <a:custGeom>
              <a:rect b="b" l="l" r="r" t="t"/>
              <a:pathLst>
                <a:path extrusionOk="0" h="24280" w="18135">
                  <a:moveTo>
                    <a:pt x="0" y="0"/>
                  </a:moveTo>
                  <a:lnTo>
                    <a:pt x="0" y="15719"/>
                  </a:lnTo>
                  <a:lnTo>
                    <a:pt x="8560" y="24279"/>
                  </a:lnTo>
                  <a:lnTo>
                    <a:pt x="8560" y="21006"/>
                  </a:lnTo>
                  <a:lnTo>
                    <a:pt x="2502" y="14962"/>
                  </a:lnTo>
                  <a:lnTo>
                    <a:pt x="8818" y="14962"/>
                  </a:lnTo>
                  <a:lnTo>
                    <a:pt x="8818" y="8646"/>
                  </a:lnTo>
                  <a:lnTo>
                    <a:pt x="14862" y="14690"/>
                  </a:lnTo>
                  <a:lnTo>
                    <a:pt x="18135" y="14690"/>
                  </a:lnTo>
                  <a:lnTo>
                    <a:pt x="8846" y="5402"/>
                  </a:lnTo>
                  <a:lnTo>
                    <a:pt x="5402" y="54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7107025" y="1498200"/>
              <a:ext cx="548025" cy="627000"/>
            </a:xfrm>
            <a:custGeom>
              <a:rect b="b" l="l" r="r" t="t"/>
              <a:pathLst>
                <a:path extrusionOk="0" h="25080" w="21921">
                  <a:moveTo>
                    <a:pt x="6130" y="0"/>
                  </a:moveTo>
                  <a:lnTo>
                    <a:pt x="6158" y="6173"/>
                  </a:lnTo>
                  <a:lnTo>
                    <a:pt x="0" y="6145"/>
                  </a:lnTo>
                  <a:lnTo>
                    <a:pt x="6187" y="12333"/>
                  </a:lnTo>
                  <a:lnTo>
                    <a:pt x="6187" y="15776"/>
                  </a:lnTo>
                  <a:lnTo>
                    <a:pt x="15475" y="25079"/>
                  </a:lnTo>
                  <a:lnTo>
                    <a:pt x="15475" y="21806"/>
                  </a:lnTo>
                  <a:lnTo>
                    <a:pt x="9431" y="15747"/>
                  </a:lnTo>
                  <a:lnTo>
                    <a:pt x="15747" y="15747"/>
                  </a:lnTo>
                  <a:lnTo>
                    <a:pt x="15747" y="9446"/>
                  </a:lnTo>
                  <a:lnTo>
                    <a:pt x="21791" y="15490"/>
                  </a:lnTo>
                  <a:lnTo>
                    <a:pt x="21921" y="15490"/>
                  </a:lnTo>
                  <a:lnTo>
                    <a:pt x="21921" y="12347"/>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7629300" y="1651800"/>
              <a:ext cx="25750" cy="25750"/>
            </a:xfrm>
            <a:custGeom>
              <a:rect b="b" l="l" r="r" t="t"/>
              <a:pathLst>
                <a:path extrusionOk="0" h="1030" w="1030">
                  <a:moveTo>
                    <a:pt x="1" y="1"/>
                  </a:moveTo>
                  <a:lnTo>
                    <a:pt x="1030" y="1030"/>
                  </a:lnTo>
                  <a:lnTo>
                    <a:pt x="10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6556150" y="1498200"/>
              <a:ext cx="626625" cy="627000"/>
            </a:xfrm>
            <a:custGeom>
              <a:rect b="b" l="l" r="r" t="t"/>
              <a:pathLst>
                <a:path extrusionOk="0" h="25080" w="25065">
                  <a:moveTo>
                    <a:pt x="6145" y="0"/>
                  </a:moveTo>
                  <a:lnTo>
                    <a:pt x="6159" y="6173"/>
                  </a:lnTo>
                  <a:lnTo>
                    <a:pt x="0" y="6145"/>
                  </a:lnTo>
                  <a:lnTo>
                    <a:pt x="6187" y="12333"/>
                  </a:lnTo>
                  <a:lnTo>
                    <a:pt x="6187" y="15776"/>
                  </a:lnTo>
                  <a:lnTo>
                    <a:pt x="15490" y="25079"/>
                  </a:lnTo>
                  <a:lnTo>
                    <a:pt x="15490" y="21806"/>
                  </a:lnTo>
                  <a:lnTo>
                    <a:pt x="9432" y="15747"/>
                  </a:lnTo>
                  <a:lnTo>
                    <a:pt x="15748" y="15747"/>
                  </a:lnTo>
                  <a:lnTo>
                    <a:pt x="15748" y="9446"/>
                  </a:lnTo>
                  <a:lnTo>
                    <a:pt x="21792" y="15490"/>
                  </a:lnTo>
                  <a:lnTo>
                    <a:pt x="25065"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6039575" y="1498200"/>
              <a:ext cx="626975" cy="627000"/>
            </a:xfrm>
            <a:custGeom>
              <a:rect b="b" l="l" r="r" t="t"/>
              <a:pathLst>
                <a:path extrusionOk="0" h="25080" w="25079">
                  <a:moveTo>
                    <a:pt x="6145" y="0"/>
                  </a:moveTo>
                  <a:lnTo>
                    <a:pt x="6174" y="6173"/>
                  </a:lnTo>
                  <a:lnTo>
                    <a:pt x="6159" y="6173"/>
                  </a:lnTo>
                  <a:lnTo>
                    <a:pt x="1" y="6145"/>
                  </a:lnTo>
                  <a:lnTo>
                    <a:pt x="6187" y="12333"/>
                  </a:lnTo>
                  <a:lnTo>
                    <a:pt x="6187" y="15776"/>
                  </a:lnTo>
                  <a:lnTo>
                    <a:pt x="15491" y="25079"/>
                  </a:lnTo>
                  <a:lnTo>
                    <a:pt x="15491" y="21806"/>
                  </a:lnTo>
                  <a:lnTo>
                    <a:pt x="9432" y="15747"/>
                  </a:lnTo>
                  <a:lnTo>
                    <a:pt x="15748" y="15747"/>
                  </a:lnTo>
                  <a:lnTo>
                    <a:pt x="15748" y="9446"/>
                  </a:lnTo>
                  <a:lnTo>
                    <a:pt x="21792" y="15490"/>
                  </a:lnTo>
                  <a:lnTo>
                    <a:pt x="25078"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55080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48" y="15747"/>
                  </a:lnTo>
                  <a:lnTo>
                    <a:pt x="15748" y="9446"/>
                  </a:lnTo>
                  <a:lnTo>
                    <a:pt x="21792" y="15490"/>
                  </a:lnTo>
                  <a:lnTo>
                    <a:pt x="25065" y="15490"/>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4976050" y="1498200"/>
              <a:ext cx="627000" cy="627000"/>
            </a:xfrm>
            <a:custGeom>
              <a:rect b="b" l="l" r="r" t="t"/>
              <a:pathLst>
                <a:path extrusionOk="0" h="25080" w="25080">
                  <a:moveTo>
                    <a:pt x="6145" y="0"/>
                  </a:moveTo>
                  <a:lnTo>
                    <a:pt x="6174" y="6173"/>
                  </a:lnTo>
                  <a:lnTo>
                    <a:pt x="1" y="6145"/>
                  </a:lnTo>
                  <a:lnTo>
                    <a:pt x="1" y="6145"/>
                  </a:lnTo>
                  <a:lnTo>
                    <a:pt x="6202" y="12333"/>
                  </a:lnTo>
                  <a:lnTo>
                    <a:pt x="6202" y="15776"/>
                  </a:lnTo>
                  <a:lnTo>
                    <a:pt x="15491" y="25079"/>
                  </a:lnTo>
                  <a:lnTo>
                    <a:pt x="15491" y="21806"/>
                  </a:lnTo>
                  <a:lnTo>
                    <a:pt x="9432" y="15747"/>
                  </a:lnTo>
                  <a:lnTo>
                    <a:pt x="15748" y="15747"/>
                  </a:lnTo>
                  <a:lnTo>
                    <a:pt x="15748" y="9446"/>
                  </a:lnTo>
                  <a:lnTo>
                    <a:pt x="21807" y="15490"/>
                  </a:lnTo>
                  <a:lnTo>
                    <a:pt x="25080"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4444475" y="1498200"/>
              <a:ext cx="626625" cy="627000"/>
            </a:xfrm>
            <a:custGeom>
              <a:rect b="b" l="l" r="r" t="t"/>
              <a:pathLst>
                <a:path extrusionOk="0" h="25080" w="25065">
                  <a:moveTo>
                    <a:pt x="6145" y="0"/>
                  </a:moveTo>
                  <a:lnTo>
                    <a:pt x="6160" y="6173"/>
                  </a:lnTo>
                  <a:lnTo>
                    <a:pt x="6160" y="6173"/>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3912550" y="1498200"/>
              <a:ext cx="626975" cy="627000"/>
            </a:xfrm>
            <a:custGeom>
              <a:rect b="b" l="l" r="r" t="t"/>
              <a:pathLst>
                <a:path extrusionOk="0" h="25080" w="25079">
                  <a:moveTo>
                    <a:pt x="6145" y="0"/>
                  </a:moveTo>
                  <a:lnTo>
                    <a:pt x="6174" y="6173"/>
                  </a:lnTo>
                  <a:lnTo>
                    <a:pt x="1" y="6145"/>
                  </a:lnTo>
                  <a:lnTo>
                    <a:pt x="1" y="6145"/>
                  </a:lnTo>
                  <a:lnTo>
                    <a:pt x="6202" y="12333"/>
                  </a:lnTo>
                  <a:lnTo>
                    <a:pt x="6202" y="15776"/>
                  </a:lnTo>
                  <a:lnTo>
                    <a:pt x="15491" y="25079"/>
                  </a:lnTo>
                  <a:lnTo>
                    <a:pt x="15491" y="21806"/>
                  </a:lnTo>
                  <a:lnTo>
                    <a:pt x="9446"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33809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28494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33" y="15747"/>
                  </a:lnTo>
                  <a:lnTo>
                    <a:pt x="15733" y="9446"/>
                  </a:lnTo>
                  <a:lnTo>
                    <a:pt x="21792" y="15490"/>
                  </a:lnTo>
                  <a:lnTo>
                    <a:pt x="25065" y="15490"/>
                  </a:lnTo>
                  <a:lnTo>
                    <a:pt x="15776" y="6202"/>
                  </a:lnTo>
                  <a:lnTo>
                    <a:pt x="12318"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
            <p:cNvSpPr/>
            <p:nvPr/>
          </p:nvSpPr>
          <p:spPr>
            <a:xfrm>
              <a:off x="2317450" y="1498200"/>
              <a:ext cx="627000" cy="627000"/>
            </a:xfrm>
            <a:custGeom>
              <a:rect b="b" l="l" r="r" t="t"/>
              <a:pathLst>
                <a:path extrusionOk="0" h="25080" w="25080">
                  <a:moveTo>
                    <a:pt x="6145" y="0"/>
                  </a:moveTo>
                  <a:lnTo>
                    <a:pt x="6174" y="6173"/>
                  </a:lnTo>
                  <a:lnTo>
                    <a:pt x="1" y="6145"/>
                  </a:lnTo>
                  <a:lnTo>
                    <a:pt x="1" y="6145"/>
                  </a:lnTo>
                  <a:lnTo>
                    <a:pt x="6189" y="12333"/>
                  </a:lnTo>
                  <a:lnTo>
                    <a:pt x="6189" y="15776"/>
                  </a:lnTo>
                  <a:lnTo>
                    <a:pt x="15491" y="25079"/>
                  </a:lnTo>
                  <a:lnTo>
                    <a:pt x="15491" y="21806"/>
                  </a:lnTo>
                  <a:lnTo>
                    <a:pt x="9432" y="15747"/>
                  </a:lnTo>
                  <a:lnTo>
                    <a:pt x="15748" y="15747"/>
                  </a:lnTo>
                  <a:lnTo>
                    <a:pt x="15748" y="9446"/>
                  </a:lnTo>
                  <a:lnTo>
                    <a:pt x="21793" y="15490"/>
                  </a:lnTo>
                  <a:lnTo>
                    <a:pt x="25080" y="15490"/>
                  </a:lnTo>
                  <a:lnTo>
                    <a:pt x="15777"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1785875" y="1498200"/>
              <a:ext cx="626625" cy="627000"/>
            </a:xfrm>
            <a:custGeom>
              <a:rect b="b" l="l" r="r" t="t"/>
              <a:pathLst>
                <a:path extrusionOk="0" h="25080" w="25065">
                  <a:moveTo>
                    <a:pt x="6132" y="0"/>
                  </a:moveTo>
                  <a:lnTo>
                    <a:pt x="6160" y="6173"/>
                  </a:lnTo>
                  <a:lnTo>
                    <a:pt x="6160" y="6173"/>
                  </a:lnTo>
                  <a:lnTo>
                    <a:pt x="1" y="6145"/>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1253950" y="1498200"/>
              <a:ext cx="626975" cy="627000"/>
            </a:xfrm>
            <a:custGeom>
              <a:rect b="b" l="l" r="r" t="t"/>
              <a:pathLst>
                <a:path extrusionOk="0" h="25080" w="25079">
                  <a:moveTo>
                    <a:pt x="6145" y="0"/>
                  </a:moveTo>
                  <a:lnTo>
                    <a:pt x="6174" y="6173"/>
                  </a:lnTo>
                  <a:lnTo>
                    <a:pt x="1" y="6145"/>
                  </a:lnTo>
                  <a:lnTo>
                    <a:pt x="6203" y="12333"/>
                  </a:lnTo>
                  <a:lnTo>
                    <a:pt x="6203" y="15776"/>
                  </a:lnTo>
                  <a:lnTo>
                    <a:pt x="15491" y="25079"/>
                  </a:lnTo>
                  <a:lnTo>
                    <a:pt x="15491" y="21806"/>
                  </a:lnTo>
                  <a:lnTo>
                    <a:pt x="9432"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7223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541250" y="2006575"/>
              <a:ext cx="36450" cy="118625"/>
            </a:xfrm>
            <a:custGeom>
              <a:rect b="b" l="l" r="r" t="t"/>
              <a:pathLst>
                <a:path extrusionOk="0" h="4745" w="1458">
                  <a:moveTo>
                    <a:pt x="0" y="0"/>
                  </a:moveTo>
                  <a:lnTo>
                    <a:pt x="0" y="3272"/>
                  </a:lnTo>
                  <a:lnTo>
                    <a:pt x="1458" y="4744"/>
                  </a:lnTo>
                  <a:lnTo>
                    <a:pt x="1458" y="14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541250" y="1653225"/>
              <a:ext cx="276175" cy="238675"/>
            </a:xfrm>
            <a:custGeom>
              <a:rect b="b" l="l" r="r" t="t"/>
              <a:pathLst>
                <a:path extrusionOk="0" h="9547" w="11047">
                  <a:moveTo>
                    <a:pt x="0" y="1"/>
                  </a:moveTo>
                  <a:lnTo>
                    <a:pt x="0" y="9546"/>
                  </a:lnTo>
                  <a:lnTo>
                    <a:pt x="1715" y="9546"/>
                  </a:lnTo>
                  <a:lnTo>
                    <a:pt x="1715" y="3245"/>
                  </a:lnTo>
                  <a:lnTo>
                    <a:pt x="7774" y="9289"/>
                  </a:lnTo>
                  <a:lnTo>
                    <a:pt x="11047" y="9289"/>
                  </a:lnTo>
                  <a:lnTo>
                    <a:pt x="1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6918025" y="2406300"/>
              <a:ext cx="626625" cy="592325"/>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7440300" y="2406300"/>
              <a:ext cx="214750" cy="454450"/>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6367150" y="2406300"/>
              <a:ext cx="627000" cy="592325"/>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5850575" y="2406300"/>
              <a:ext cx="627000" cy="592325"/>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5319000" y="2406300"/>
              <a:ext cx="626625" cy="592325"/>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4787425" y="2406300"/>
              <a:ext cx="626625" cy="592325"/>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4255500" y="2406300"/>
              <a:ext cx="626975" cy="592325"/>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3723925" y="2406300"/>
              <a:ext cx="626625" cy="592325"/>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3191975" y="2406300"/>
              <a:ext cx="627000" cy="592325"/>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2660400" y="2406300"/>
              <a:ext cx="626625" cy="592325"/>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2128500" y="2406300"/>
              <a:ext cx="626950" cy="592325"/>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1596900" y="2406300"/>
              <a:ext cx="626650" cy="592325"/>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1065325" y="2406300"/>
              <a:ext cx="626650" cy="592325"/>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
            <p:cNvSpPr/>
            <p:nvPr/>
          </p:nvSpPr>
          <p:spPr>
            <a:xfrm>
              <a:off x="541250" y="2406300"/>
              <a:ext cx="619125" cy="592325"/>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a:off x="541250" y="2706050"/>
              <a:ext cx="87200" cy="87525"/>
            </a:xfrm>
            <a:custGeom>
              <a:rect b="b" l="l" r="r" t="t"/>
              <a:pathLst>
                <a:path extrusionOk="0" h="3501" w="3488">
                  <a:moveTo>
                    <a:pt x="0" y="0"/>
                  </a:moveTo>
                  <a:lnTo>
                    <a:pt x="0" y="3272"/>
                  </a:lnTo>
                  <a:lnTo>
                    <a:pt x="215" y="3501"/>
                  </a:lnTo>
                  <a:lnTo>
                    <a:pt x="3487" y="350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7028425" y="1966550"/>
              <a:ext cx="626625" cy="626625"/>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7550700" y="2119800"/>
              <a:ext cx="104350" cy="104325"/>
            </a:xfrm>
            <a:custGeom>
              <a:rect b="b" l="l" r="r" t="t"/>
              <a:pathLst>
                <a:path extrusionOk="0" h="4173" w="4174">
                  <a:moveTo>
                    <a:pt x="1" y="0"/>
                  </a:moveTo>
                  <a:lnTo>
                    <a:pt x="4174" y="4173"/>
                  </a:lnTo>
                  <a:lnTo>
                    <a:pt x="4174" y="15"/>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
            <p:cNvSpPr/>
            <p:nvPr/>
          </p:nvSpPr>
          <p:spPr>
            <a:xfrm>
              <a:off x="6477550" y="1966550"/>
              <a:ext cx="626625" cy="626625"/>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p:nvPr/>
          </p:nvSpPr>
          <p:spPr>
            <a:xfrm>
              <a:off x="5960975" y="1966550"/>
              <a:ext cx="626625" cy="626625"/>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
            <p:cNvSpPr/>
            <p:nvPr/>
          </p:nvSpPr>
          <p:spPr>
            <a:xfrm>
              <a:off x="5429400" y="1966550"/>
              <a:ext cx="626625" cy="626625"/>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4897450" y="1966550"/>
              <a:ext cx="627000" cy="626625"/>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nvSpPr>
          <p:spPr>
            <a:xfrm>
              <a:off x="4365875" y="1966550"/>
              <a:ext cx="626625" cy="626625"/>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
            <p:cNvSpPr/>
            <p:nvPr/>
          </p:nvSpPr>
          <p:spPr>
            <a:xfrm>
              <a:off x="3833975" y="1966550"/>
              <a:ext cx="626950" cy="626625"/>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
            <p:cNvSpPr/>
            <p:nvPr/>
          </p:nvSpPr>
          <p:spPr>
            <a:xfrm>
              <a:off x="3302375" y="1966550"/>
              <a:ext cx="626650" cy="626625"/>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
            <p:cNvSpPr/>
            <p:nvPr/>
          </p:nvSpPr>
          <p:spPr>
            <a:xfrm>
              <a:off x="2770800" y="1966550"/>
              <a:ext cx="626650" cy="626625"/>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
            <p:cNvSpPr/>
            <p:nvPr/>
          </p:nvSpPr>
          <p:spPr>
            <a:xfrm>
              <a:off x="2238850" y="1966550"/>
              <a:ext cx="626650" cy="626625"/>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7"/>
            <p:cNvSpPr/>
            <p:nvPr/>
          </p:nvSpPr>
          <p:spPr>
            <a:xfrm>
              <a:off x="1707275" y="1966550"/>
              <a:ext cx="626650" cy="626625"/>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
            <p:cNvSpPr/>
            <p:nvPr/>
          </p:nvSpPr>
          <p:spPr>
            <a:xfrm>
              <a:off x="1175375" y="1966550"/>
              <a:ext cx="626950" cy="626625"/>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7"/>
            <p:cNvSpPr/>
            <p:nvPr/>
          </p:nvSpPr>
          <p:spPr>
            <a:xfrm>
              <a:off x="643800" y="1966550"/>
              <a:ext cx="626625" cy="626625"/>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7"/>
            <p:cNvSpPr/>
            <p:nvPr/>
          </p:nvSpPr>
          <p:spPr>
            <a:xfrm>
              <a:off x="541250" y="2155900"/>
              <a:ext cx="197600" cy="197550"/>
            </a:xfrm>
            <a:custGeom>
              <a:rect b="b" l="l" r="r" t="t"/>
              <a:pathLst>
                <a:path extrusionOk="0" h="7902" w="7904">
                  <a:moveTo>
                    <a:pt x="0" y="0"/>
                  </a:moveTo>
                  <a:lnTo>
                    <a:pt x="0" y="3272"/>
                  </a:lnTo>
                  <a:lnTo>
                    <a:pt x="4630" y="7902"/>
                  </a:lnTo>
                  <a:lnTo>
                    <a:pt x="7903" y="79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
            <p:cNvSpPr/>
            <p:nvPr/>
          </p:nvSpPr>
          <p:spPr>
            <a:xfrm>
              <a:off x="7004475" y="2876425"/>
              <a:ext cx="121850" cy="122200"/>
            </a:xfrm>
            <a:custGeom>
              <a:rect b="b" l="l" r="r" t="t"/>
              <a:pathLst>
                <a:path extrusionOk="0" h="4888" w="4874">
                  <a:moveTo>
                    <a:pt x="0" y="1"/>
                  </a:moveTo>
                  <a:lnTo>
                    <a:pt x="15" y="4888"/>
                  </a:lnTo>
                  <a:lnTo>
                    <a:pt x="4874"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
            <p:cNvSpPr/>
            <p:nvPr/>
          </p:nvSpPr>
          <p:spPr>
            <a:xfrm>
              <a:off x="7526750" y="2876425"/>
              <a:ext cx="122225" cy="122200"/>
            </a:xfrm>
            <a:custGeom>
              <a:rect b="b" l="l" r="r" t="t"/>
              <a:pathLst>
                <a:path extrusionOk="0" h="4888" w="4889">
                  <a:moveTo>
                    <a:pt x="1" y="1"/>
                  </a:moveTo>
                  <a:lnTo>
                    <a:pt x="30"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
            <p:cNvSpPr/>
            <p:nvPr/>
          </p:nvSpPr>
          <p:spPr>
            <a:xfrm>
              <a:off x="645360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
            <p:cNvSpPr/>
            <p:nvPr/>
          </p:nvSpPr>
          <p:spPr>
            <a:xfrm>
              <a:off x="5937025" y="2876425"/>
              <a:ext cx="122200" cy="122200"/>
            </a:xfrm>
            <a:custGeom>
              <a:rect b="b" l="l" r="r" t="t"/>
              <a:pathLst>
                <a:path extrusionOk="0" h="4888" w="4888">
                  <a:moveTo>
                    <a:pt x="1" y="1"/>
                  </a:moveTo>
                  <a:lnTo>
                    <a:pt x="29"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
            <p:cNvSpPr/>
            <p:nvPr/>
          </p:nvSpPr>
          <p:spPr>
            <a:xfrm>
              <a:off x="54054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
            <p:cNvSpPr/>
            <p:nvPr/>
          </p:nvSpPr>
          <p:spPr>
            <a:xfrm>
              <a:off x="48735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
            <p:cNvSpPr/>
            <p:nvPr/>
          </p:nvSpPr>
          <p:spPr>
            <a:xfrm>
              <a:off x="4341950" y="2876425"/>
              <a:ext cx="121850" cy="122200"/>
            </a:xfrm>
            <a:custGeom>
              <a:rect b="b" l="l" r="r" t="t"/>
              <a:pathLst>
                <a:path extrusionOk="0" h="4888" w="4874">
                  <a:moveTo>
                    <a:pt x="1" y="1"/>
                  </a:moveTo>
                  <a:lnTo>
                    <a:pt x="15" y="4888"/>
                  </a:lnTo>
                  <a:lnTo>
                    <a:pt x="4873"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
            <p:cNvSpPr/>
            <p:nvPr/>
          </p:nvSpPr>
          <p:spPr>
            <a:xfrm>
              <a:off x="38100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
            <p:cNvSpPr/>
            <p:nvPr/>
          </p:nvSpPr>
          <p:spPr>
            <a:xfrm>
              <a:off x="3278425"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
            <p:cNvSpPr/>
            <p:nvPr/>
          </p:nvSpPr>
          <p:spPr>
            <a:xfrm>
              <a:off x="27468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22149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
            <p:cNvSpPr/>
            <p:nvPr/>
          </p:nvSpPr>
          <p:spPr>
            <a:xfrm>
              <a:off x="1683375" y="2876425"/>
              <a:ext cx="121825" cy="122200"/>
            </a:xfrm>
            <a:custGeom>
              <a:rect b="b" l="l" r="r" t="t"/>
              <a:pathLst>
                <a:path extrusionOk="0" h="4888" w="4873">
                  <a:moveTo>
                    <a:pt x="0" y="1"/>
                  </a:moveTo>
                  <a:lnTo>
                    <a:pt x="14" y="4888"/>
                  </a:lnTo>
                  <a:lnTo>
                    <a:pt x="4872"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
            <p:cNvSpPr/>
            <p:nvPr/>
          </p:nvSpPr>
          <p:spPr>
            <a:xfrm>
              <a:off x="11514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619850" y="2876425"/>
              <a:ext cx="121850" cy="122200"/>
            </a:xfrm>
            <a:custGeom>
              <a:rect b="b" l="l" r="r" t="t"/>
              <a:pathLst>
                <a:path extrusionOk="0" h="4888" w="4874">
                  <a:moveTo>
                    <a:pt x="0" y="1"/>
                  </a:moveTo>
                  <a:lnTo>
                    <a:pt x="15" y="4888"/>
                  </a:lnTo>
                  <a:lnTo>
                    <a:pt x="4873"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8" name="Google Shape;488;p7"/>
          <p:cNvSpPr/>
          <p:nvPr/>
        </p:nvSpPr>
        <p:spPr>
          <a:xfrm>
            <a:off x="330300" y="2126475"/>
            <a:ext cx="5211600" cy="26868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7"/>
          <p:cNvSpPr/>
          <p:nvPr/>
        </p:nvSpPr>
        <p:spPr>
          <a:xfrm>
            <a:off x="5523550" y="306625"/>
            <a:ext cx="3299100" cy="18690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
          <p:cNvSpPr txBox="1"/>
          <p:nvPr>
            <p:ph idx="1" type="body"/>
          </p:nvPr>
        </p:nvSpPr>
        <p:spPr>
          <a:xfrm>
            <a:off x="708825" y="2427275"/>
            <a:ext cx="4347600" cy="2175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491" name="Google Shape;491;p7"/>
          <p:cNvSpPr txBox="1"/>
          <p:nvPr>
            <p:ph type="title"/>
          </p:nvPr>
        </p:nvSpPr>
        <p:spPr>
          <a:xfrm>
            <a:off x="5910100" y="660600"/>
            <a:ext cx="2429400" cy="116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2" name="Shape 492"/>
        <p:cNvGrpSpPr/>
        <p:nvPr/>
      </p:nvGrpSpPr>
      <p:grpSpPr>
        <a:xfrm>
          <a:off x="0" y="0"/>
          <a:ext cx="0" cy="0"/>
          <a:chOff x="0" y="0"/>
          <a:chExt cx="0" cy="0"/>
        </a:xfrm>
      </p:grpSpPr>
      <p:grpSp>
        <p:nvGrpSpPr>
          <p:cNvPr id="493" name="Google Shape;493;p8"/>
          <p:cNvGrpSpPr/>
          <p:nvPr/>
        </p:nvGrpSpPr>
        <p:grpSpPr>
          <a:xfrm rot="5400000">
            <a:off x="5740719" y="1760987"/>
            <a:ext cx="4529109" cy="1616783"/>
            <a:chOff x="533400" y="457200"/>
            <a:chExt cx="7138075" cy="2575725"/>
          </a:xfrm>
        </p:grpSpPr>
        <p:sp>
          <p:nvSpPr>
            <p:cNvPr id="494" name="Google Shape;494;p8"/>
            <p:cNvSpPr/>
            <p:nvPr/>
          </p:nvSpPr>
          <p:spPr>
            <a:xfrm>
              <a:off x="7655025" y="1116650"/>
              <a:ext cx="16450" cy="98300"/>
            </a:xfrm>
            <a:custGeom>
              <a:rect b="b" l="l" r="r" t="t"/>
              <a:pathLst>
                <a:path extrusionOk="0" h="3932" w="658">
                  <a:moveTo>
                    <a:pt x="1" y="1"/>
                  </a:moveTo>
                  <a:lnTo>
                    <a:pt x="1" y="3274"/>
                  </a:lnTo>
                  <a:lnTo>
                    <a:pt x="658" y="3931"/>
                  </a:lnTo>
                  <a:lnTo>
                    <a:pt x="658" y="6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7270625" y="2998600"/>
              <a:ext cx="34675" cy="34325"/>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671977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62032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567162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5140050"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46081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4076525"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35446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0130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2481075" y="2998600"/>
              <a:ext cx="34700" cy="34325"/>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19495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14179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533400" y="2559925"/>
              <a:ext cx="7875" cy="7525"/>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886000" y="2998600"/>
              <a:ext cx="34675" cy="34325"/>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7329575" y="457200"/>
              <a:ext cx="155775" cy="73600"/>
            </a:xfrm>
            <a:custGeom>
              <a:rect b="b" l="l" r="r" t="t"/>
              <a:pathLst>
                <a:path extrusionOk="0" h="2944" w="6231">
                  <a:moveTo>
                    <a:pt x="0" y="0"/>
                  </a:moveTo>
                  <a:lnTo>
                    <a:pt x="2959" y="2944"/>
                  </a:lnTo>
                  <a:lnTo>
                    <a:pt x="6230"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7013425" y="457200"/>
              <a:ext cx="238650" cy="313325"/>
            </a:xfrm>
            <a:custGeom>
              <a:rect b="b" l="l" r="r" t="t"/>
              <a:pathLst>
                <a:path extrusionOk="0" h="12533" w="9546">
                  <a:moveTo>
                    <a:pt x="0" y="0"/>
                  </a:moveTo>
                  <a:lnTo>
                    <a:pt x="0" y="3244"/>
                  </a:lnTo>
                  <a:lnTo>
                    <a:pt x="9289" y="12533"/>
                  </a:lnTo>
                  <a:lnTo>
                    <a:pt x="9289" y="9260"/>
                  </a:lnTo>
                  <a:lnTo>
                    <a:pt x="3243"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7535700" y="457200"/>
              <a:ext cx="119350" cy="200450"/>
            </a:xfrm>
            <a:custGeom>
              <a:rect b="b" l="l" r="r" t="t"/>
              <a:pathLst>
                <a:path extrusionOk="0" h="8018" w="4774">
                  <a:moveTo>
                    <a:pt x="1" y="0"/>
                  </a:moveTo>
                  <a:lnTo>
                    <a:pt x="1" y="3244"/>
                  </a:lnTo>
                  <a:lnTo>
                    <a:pt x="4774" y="8017"/>
                  </a:lnTo>
                  <a:lnTo>
                    <a:pt x="4774" y="4744"/>
                  </a:lnTo>
                  <a:lnTo>
                    <a:pt x="3244" y="3201"/>
                  </a:lnTo>
                  <a:lnTo>
                    <a:pt x="4774" y="3201"/>
                  </a:lnTo>
                  <a:lnTo>
                    <a:pt x="4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6462550"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6779075"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5945975"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62625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5414400"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5730550" y="457200"/>
              <a:ext cx="155775" cy="73600"/>
            </a:xfrm>
            <a:custGeom>
              <a:rect b="b" l="l" r="r" t="t"/>
              <a:pathLst>
                <a:path extrusionOk="0" h="2944" w="6231">
                  <a:moveTo>
                    <a:pt x="0"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5198975" y="457200"/>
              <a:ext cx="155425" cy="73600"/>
            </a:xfrm>
            <a:custGeom>
              <a:rect b="b" l="l" r="r" t="t"/>
              <a:pathLst>
                <a:path extrusionOk="0" h="2944" w="6217">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4882450" y="457200"/>
              <a:ext cx="239050" cy="313325"/>
            </a:xfrm>
            <a:custGeom>
              <a:rect b="b" l="l" r="r" t="t"/>
              <a:pathLst>
                <a:path extrusionOk="0" h="12533" w="9562">
                  <a:moveTo>
                    <a:pt x="1" y="0"/>
                  </a:moveTo>
                  <a:lnTo>
                    <a:pt x="1" y="3244"/>
                  </a:lnTo>
                  <a:lnTo>
                    <a:pt x="9304" y="12533"/>
                  </a:lnTo>
                  <a:lnTo>
                    <a:pt x="9304"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43508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4667050" y="457200"/>
              <a:ext cx="155775" cy="73600"/>
            </a:xfrm>
            <a:custGeom>
              <a:rect b="b" l="l" r="r" t="t"/>
              <a:pathLst>
                <a:path extrusionOk="0" h="2944" w="6231">
                  <a:moveTo>
                    <a:pt x="1" y="0"/>
                  </a:moveTo>
                  <a:lnTo>
                    <a:pt x="2958"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4135475" y="457200"/>
              <a:ext cx="155775" cy="73600"/>
            </a:xfrm>
            <a:custGeom>
              <a:rect b="b" l="l" r="r" t="t"/>
              <a:pathLst>
                <a:path extrusionOk="0" h="2944" w="6231">
                  <a:moveTo>
                    <a:pt x="1" y="0"/>
                  </a:moveTo>
                  <a:lnTo>
                    <a:pt x="2944"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38189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3287375" y="457200"/>
              <a:ext cx="239025" cy="313325"/>
            </a:xfrm>
            <a:custGeom>
              <a:rect b="b" l="l" r="r" t="t"/>
              <a:pathLst>
                <a:path extrusionOk="0" h="12533" w="9561">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36039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3071950" y="457200"/>
              <a:ext cx="155775" cy="73600"/>
            </a:xfrm>
            <a:custGeom>
              <a:rect b="b" l="l" r="r" t="t"/>
              <a:pathLst>
                <a:path extrusionOk="0" h="2944" w="6231">
                  <a:moveTo>
                    <a:pt x="1"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2755800" y="457200"/>
              <a:ext cx="238675" cy="313325"/>
            </a:xfrm>
            <a:custGeom>
              <a:rect b="b" l="l" r="r" t="t"/>
              <a:pathLst>
                <a:path extrusionOk="0" h="12533" w="9547">
                  <a:moveTo>
                    <a:pt x="1" y="0"/>
                  </a:moveTo>
                  <a:lnTo>
                    <a:pt x="1" y="3244"/>
                  </a:lnTo>
                  <a:lnTo>
                    <a:pt x="9289" y="12533"/>
                  </a:lnTo>
                  <a:lnTo>
                    <a:pt x="9289" y="9260"/>
                  </a:lnTo>
                  <a:lnTo>
                    <a:pt x="3230"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2540375" y="457200"/>
              <a:ext cx="155450" cy="73600"/>
            </a:xfrm>
            <a:custGeom>
              <a:rect b="b" l="l" r="r" t="t"/>
              <a:pathLst>
                <a:path extrusionOk="0" h="2944" w="6218">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2223850" y="457200"/>
              <a:ext cx="239050" cy="313325"/>
            </a:xfrm>
            <a:custGeom>
              <a:rect b="b" l="l" r="r" t="t"/>
              <a:pathLst>
                <a:path extrusionOk="0" h="12533" w="9562">
                  <a:moveTo>
                    <a:pt x="1" y="0"/>
                  </a:moveTo>
                  <a:lnTo>
                    <a:pt x="1" y="3244"/>
                  </a:lnTo>
                  <a:lnTo>
                    <a:pt x="9289" y="12533"/>
                  </a:lnTo>
                  <a:lnTo>
                    <a:pt x="9289"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16922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2008450" y="457200"/>
              <a:ext cx="155775" cy="73600"/>
            </a:xfrm>
            <a:custGeom>
              <a:rect b="b" l="l" r="r" t="t"/>
              <a:pathLst>
                <a:path extrusionOk="0" h="2944" w="6231">
                  <a:moveTo>
                    <a:pt x="1" y="0"/>
                  </a:moveTo>
                  <a:lnTo>
                    <a:pt x="2958"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1476875" y="457200"/>
              <a:ext cx="155425" cy="73600"/>
            </a:xfrm>
            <a:custGeom>
              <a:rect b="b" l="l" r="r" t="t"/>
              <a:pathLst>
                <a:path extrusionOk="0" h="2944" w="6217">
                  <a:moveTo>
                    <a:pt x="1"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11603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628775"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944925" y="457200"/>
              <a:ext cx="155800" cy="73600"/>
            </a:xfrm>
            <a:custGeom>
              <a:rect b="b" l="l" r="r" t="t"/>
              <a:pathLst>
                <a:path extrusionOk="0" h="2944" w="6232">
                  <a:moveTo>
                    <a:pt x="1" y="0"/>
                  </a:moveTo>
                  <a:lnTo>
                    <a:pt x="2959"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541250" y="502925"/>
              <a:ext cx="27875" cy="27875"/>
            </a:xfrm>
            <a:custGeom>
              <a:rect b="b" l="l" r="r" t="t"/>
              <a:pathLst>
                <a:path extrusionOk="0" h="1115" w="1115">
                  <a:moveTo>
                    <a:pt x="0" y="0"/>
                  </a:moveTo>
                  <a:lnTo>
                    <a:pt x="0" y="1115"/>
                  </a:lnTo>
                  <a:lnTo>
                    <a:pt x="1115" y="11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7174175" y="1028050"/>
              <a:ext cx="480875" cy="627000"/>
            </a:xfrm>
            <a:custGeom>
              <a:rect b="b" l="l" r="r" t="t"/>
              <a:pathLst>
                <a:path extrusionOk="0" h="25080" w="19235">
                  <a:moveTo>
                    <a:pt x="6130" y="1"/>
                  </a:moveTo>
                  <a:lnTo>
                    <a:pt x="6159" y="6174"/>
                  </a:lnTo>
                  <a:lnTo>
                    <a:pt x="1" y="6146"/>
                  </a:lnTo>
                  <a:lnTo>
                    <a:pt x="6187" y="12334"/>
                  </a:lnTo>
                  <a:lnTo>
                    <a:pt x="6187" y="15777"/>
                  </a:lnTo>
                  <a:lnTo>
                    <a:pt x="15476" y="25080"/>
                  </a:lnTo>
                  <a:lnTo>
                    <a:pt x="15476" y="21807"/>
                  </a:lnTo>
                  <a:lnTo>
                    <a:pt x="9432" y="15748"/>
                  </a:lnTo>
                  <a:lnTo>
                    <a:pt x="15748" y="15748"/>
                  </a:lnTo>
                  <a:lnTo>
                    <a:pt x="15748" y="9432"/>
                  </a:lnTo>
                  <a:lnTo>
                    <a:pt x="19235" y="12934"/>
                  </a:lnTo>
                  <a:lnTo>
                    <a:pt x="19235" y="966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6623300" y="1028050"/>
              <a:ext cx="626650" cy="627000"/>
            </a:xfrm>
            <a:custGeom>
              <a:rect b="b" l="l" r="r" t="t"/>
              <a:pathLst>
                <a:path extrusionOk="0" h="25080" w="25066">
                  <a:moveTo>
                    <a:pt x="6145" y="1"/>
                  </a:moveTo>
                  <a:lnTo>
                    <a:pt x="6159" y="6174"/>
                  </a:lnTo>
                  <a:lnTo>
                    <a:pt x="1" y="6146"/>
                  </a:lnTo>
                  <a:lnTo>
                    <a:pt x="6188" y="12334"/>
                  </a:lnTo>
                  <a:lnTo>
                    <a:pt x="6188" y="15777"/>
                  </a:lnTo>
                  <a:lnTo>
                    <a:pt x="15491" y="25080"/>
                  </a:lnTo>
                  <a:lnTo>
                    <a:pt x="15491" y="21807"/>
                  </a:lnTo>
                  <a:lnTo>
                    <a:pt x="9432" y="15748"/>
                  </a:lnTo>
                  <a:lnTo>
                    <a:pt x="15748" y="15748"/>
                  </a:lnTo>
                  <a:lnTo>
                    <a:pt x="15748" y="9432"/>
                  </a:lnTo>
                  <a:lnTo>
                    <a:pt x="21792" y="15491"/>
                  </a:lnTo>
                  <a:lnTo>
                    <a:pt x="25065"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61067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5575150" y="1028050"/>
              <a:ext cx="626650" cy="627000"/>
            </a:xfrm>
            <a:custGeom>
              <a:rect b="b" l="l" r="r" t="t"/>
              <a:pathLst>
                <a:path extrusionOk="0" h="25080" w="25066">
                  <a:moveTo>
                    <a:pt x="6131" y="1"/>
                  </a:moveTo>
                  <a:lnTo>
                    <a:pt x="6159" y="6174"/>
                  </a:lnTo>
                  <a:lnTo>
                    <a:pt x="1" y="6146"/>
                  </a:lnTo>
                  <a:lnTo>
                    <a:pt x="6188" y="12334"/>
                  </a:lnTo>
                  <a:lnTo>
                    <a:pt x="6188" y="15777"/>
                  </a:lnTo>
                  <a:lnTo>
                    <a:pt x="15476" y="25080"/>
                  </a:lnTo>
                  <a:lnTo>
                    <a:pt x="15476" y="21807"/>
                  </a:lnTo>
                  <a:lnTo>
                    <a:pt x="9432" y="15748"/>
                  </a:lnTo>
                  <a:lnTo>
                    <a:pt x="15748" y="15748"/>
                  </a:lnTo>
                  <a:lnTo>
                    <a:pt x="15748" y="9432"/>
                  </a:lnTo>
                  <a:lnTo>
                    <a:pt x="21792" y="15491"/>
                  </a:lnTo>
                  <a:lnTo>
                    <a:pt x="25065" y="15491"/>
                  </a:lnTo>
                  <a:lnTo>
                    <a:pt x="15777" y="6189"/>
                  </a:lnTo>
                  <a:lnTo>
                    <a:pt x="12332"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5043225" y="1028050"/>
              <a:ext cx="627000" cy="627000"/>
            </a:xfrm>
            <a:custGeom>
              <a:rect b="b" l="l" r="r" t="t"/>
              <a:pathLst>
                <a:path extrusionOk="0" h="25080" w="25080">
                  <a:moveTo>
                    <a:pt x="6145" y="1"/>
                  </a:moveTo>
                  <a:lnTo>
                    <a:pt x="6173" y="6174"/>
                  </a:lnTo>
                  <a:lnTo>
                    <a:pt x="0" y="6146"/>
                  </a:lnTo>
                  <a:lnTo>
                    <a:pt x="0" y="6146"/>
                  </a:lnTo>
                  <a:lnTo>
                    <a:pt x="6188" y="12334"/>
                  </a:lnTo>
                  <a:lnTo>
                    <a:pt x="6188" y="15777"/>
                  </a:lnTo>
                  <a:lnTo>
                    <a:pt x="15490" y="25080"/>
                  </a:lnTo>
                  <a:lnTo>
                    <a:pt x="15490" y="21807"/>
                  </a:lnTo>
                  <a:lnTo>
                    <a:pt x="9431" y="15748"/>
                  </a:lnTo>
                  <a:lnTo>
                    <a:pt x="15747" y="15748"/>
                  </a:lnTo>
                  <a:lnTo>
                    <a:pt x="15747" y="9432"/>
                  </a:lnTo>
                  <a:lnTo>
                    <a:pt x="21806" y="15491"/>
                  </a:lnTo>
                  <a:lnTo>
                    <a:pt x="25079"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4511625" y="1028050"/>
              <a:ext cx="626650" cy="627000"/>
            </a:xfrm>
            <a:custGeom>
              <a:rect b="b" l="l" r="r" t="t"/>
              <a:pathLst>
                <a:path extrusionOk="0" h="25080" w="25066">
                  <a:moveTo>
                    <a:pt x="6132" y="1"/>
                  </a:moveTo>
                  <a:lnTo>
                    <a:pt x="6160" y="6174"/>
                  </a:lnTo>
                  <a:lnTo>
                    <a:pt x="6160" y="6174"/>
                  </a:lnTo>
                  <a:lnTo>
                    <a:pt x="1" y="6146"/>
                  </a:lnTo>
                  <a:lnTo>
                    <a:pt x="6189" y="12334"/>
                  </a:lnTo>
                  <a:lnTo>
                    <a:pt x="6189" y="15777"/>
                  </a:lnTo>
                  <a:lnTo>
                    <a:pt x="15477" y="25080"/>
                  </a:lnTo>
                  <a:lnTo>
                    <a:pt x="15477" y="21807"/>
                  </a:lnTo>
                  <a:lnTo>
                    <a:pt x="9432" y="15748"/>
                  </a:lnTo>
                  <a:lnTo>
                    <a:pt x="15748" y="15748"/>
                  </a:lnTo>
                  <a:lnTo>
                    <a:pt x="15748" y="9432"/>
                  </a:lnTo>
                  <a:lnTo>
                    <a:pt x="21793" y="15491"/>
                  </a:lnTo>
                  <a:lnTo>
                    <a:pt x="25065" y="15491"/>
                  </a:lnTo>
                  <a:lnTo>
                    <a:pt x="15777" y="6189"/>
                  </a:lnTo>
                  <a:lnTo>
                    <a:pt x="12334" y="6189"/>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3979725" y="1028050"/>
              <a:ext cx="626975" cy="627000"/>
            </a:xfrm>
            <a:custGeom>
              <a:rect b="b" l="l" r="r" t="t"/>
              <a:pathLst>
                <a:path extrusionOk="0" h="25080" w="25079">
                  <a:moveTo>
                    <a:pt x="6145" y="1"/>
                  </a:moveTo>
                  <a:lnTo>
                    <a:pt x="6173" y="6174"/>
                  </a:lnTo>
                  <a:lnTo>
                    <a:pt x="0" y="6146"/>
                  </a:lnTo>
                  <a:lnTo>
                    <a:pt x="0" y="6146"/>
                  </a:lnTo>
                  <a:lnTo>
                    <a:pt x="6202" y="12334"/>
                  </a:lnTo>
                  <a:lnTo>
                    <a:pt x="6202" y="15777"/>
                  </a:lnTo>
                  <a:lnTo>
                    <a:pt x="15490" y="25080"/>
                  </a:lnTo>
                  <a:lnTo>
                    <a:pt x="15490" y="21807"/>
                  </a:lnTo>
                  <a:lnTo>
                    <a:pt x="9445" y="15748"/>
                  </a:lnTo>
                  <a:lnTo>
                    <a:pt x="15747" y="15748"/>
                  </a:lnTo>
                  <a:lnTo>
                    <a:pt x="15747"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34481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2916575" y="1028050"/>
              <a:ext cx="626625" cy="627000"/>
            </a:xfrm>
            <a:custGeom>
              <a:rect b="b" l="l" r="r" t="t"/>
              <a:pathLst>
                <a:path extrusionOk="0" h="25080" w="25065">
                  <a:moveTo>
                    <a:pt x="6130" y="1"/>
                  </a:moveTo>
                  <a:lnTo>
                    <a:pt x="6158" y="6174"/>
                  </a:lnTo>
                  <a:lnTo>
                    <a:pt x="0" y="6146"/>
                  </a:lnTo>
                  <a:lnTo>
                    <a:pt x="6187" y="12334"/>
                  </a:lnTo>
                  <a:lnTo>
                    <a:pt x="6187" y="15777"/>
                  </a:lnTo>
                  <a:lnTo>
                    <a:pt x="15475" y="25080"/>
                  </a:lnTo>
                  <a:lnTo>
                    <a:pt x="15475" y="21807"/>
                  </a:lnTo>
                  <a:lnTo>
                    <a:pt x="9431" y="15748"/>
                  </a:lnTo>
                  <a:lnTo>
                    <a:pt x="15732" y="15748"/>
                  </a:lnTo>
                  <a:lnTo>
                    <a:pt x="15732" y="9432"/>
                  </a:lnTo>
                  <a:lnTo>
                    <a:pt x="21791" y="15491"/>
                  </a:lnTo>
                  <a:lnTo>
                    <a:pt x="25064" y="15491"/>
                  </a:lnTo>
                  <a:lnTo>
                    <a:pt x="15776" y="6189"/>
                  </a:lnTo>
                  <a:lnTo>
                    <a:pt x="12318"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8"/>
            <p:cNvSpPr/>
            <p:nvPr/>
          </p:nvSpPr>
          <p:spPr>
            <a:xfrm>
              <a:off x="2384625" y="1028050"/>
              <a:ext cx="626625" cy="627000"/>
            </a:xfrm>
            <a:custGeom>
              <a:rect b="b" l="l" r="r" t="t"/>
              <a:pathLst>
                <a:path extrusionOk="0" h="25080" w="25065">
                  <a:moveTo>
                    <a:pt x="6145" y="1"/>
                  </a:moveTo>
                  <a:lnTo>
                    <a:pt x="6173" y="6174"/>
                  </a:lnTo>
                  <a:lnTo>
                    <a:pt x="6160" y="6174"/>
                  </a:lnTo>
                  <a:lnTo>
                    <a:pt x="0" y="6146"/>
                  </a:lnTo>
                  <a:lnTo>
                    <a:pt x="6188" y="12334"/>
                  </a:lnTo>
                  <a:lnTo>
                    <a:pt x="6188" y="15777"/>
                  </a:lnTo>
                  <a:lnTo>
                    <a:pt x="15490" y="25080"/>
                  </a:lnTo>
                  <a:lnTo>
                    <a:pt x="15490" y="21807"/>
                  </a:lnTo>
                  <a:lnTo>
                    <a:pt x="9431" y="15748"/>
                  </a:lnTo>
                  <a:lnTo>
                    <a:pt x="15747" y="15748"/>
                  </a:lnTo>
                  <a:lnTo>
                    <a:pt x="15747"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p:nvPr/>
          </p:nvSpPr>
          <p:spPr>
            <a:xfrm>
              <a:off x="1853050" y="1028050"/>
              <a:ext cx="626625" cy="627000"/>
            </a:xfrm>
            <a:custGeom>
              <a:rect b="b" l="l" r="r" t="t"/>
              <a:pathLst>
                <a:path extrusionOk="0" h="25080" w="25065">
                  <a:moveTo>
                    <a:pt x="6131" y="1"/>
                  </a:moveTo>
                  <a:lnTo>
                    <a:pt x="6160" y="6174"/>
                  </a:lnTo>
                  <a:lnTo>
                    <a:pt x="0" y="6146"/>
                  </a:lnTo>
                  <a:lnTo>
                    <a:pt x="6188" y="12334"/>
                  </a:lnTo>
                  <a:lnTo>
                    <a:pt x="6188" y="15777"/>
                  </a:lnTo>
                  <a:lnTo>
                    <a:pt x="15476" y="25080"/>
                  </a:lnTo>
                  <a:lnTo>
                    <a:pt x="15476" y="21807"/>
                  </a:lnTo>
                  <a:lnTo>
                    <a:pt x="9431" y="15748"/>
                  </a:lnTo>
                  <a:lnTo>
                    <a:pt x="15747" y="15748"/>
                  </a:lnTo>
                  <a:lnTo>
                    <a:pt x="15747" y="9432"/>
                  </a:lnTo>
                  <a:lnTo>
                    <a:pt x="21792" y="15491"/>
                  </a:lnTo>
                  <a:lnTo>
                    <a:pt x="25064" y="15491"/>
                  </a:lnTo>
                  <a:lnTo>
                    <a:pt x="15776" y="6189"/>
                  </a:lnTo>
                  <a:lnTo>
                    <a:pt x="12333"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
            <p:cNvSpPr/>
            <p:nvPr/>
          </p:nvSpPr>
          <p:spPr>
            <a:xfrm>
              <a:off x="1321125" y="1028050"/>
              <a:ext cx="626975" cy="627000"/>
            </a:xfrm>
            <a:custGeom>
              <a:rect b="b" l="l" r="r" t="t"/>
              <a:pathLst>
                <a:path extrusionOk="0" h="25080" w="25079">
                  <a:moveTo>
                    <a:pt x="6145" y="1"/>
                  </a:moveTo>
                  <a:lnTo>
                    <a:pt x="6173" y="6174"/>
                  </a:lnTo>
                  <a:lnTo>
                    <a:pt x="0" y="6146"/>
                  </a:lnTo>
                  <a:lnTo>
                    <a:pt x="6187" y="12334"/>
                  </a:lnTo>
                  <a:lnTo>
                    <a:pt x="6187" y="15777"/>
                  </a:lnTo>
                  <a:lnTo>
                    <a:pt x="15490" y="25080"/>
                  </a:lnTo>
                  <a:lnTo>
                    <a:pt x="15490" y="21807"/>
                  </a:lnTo>
                  <a:lnTo>
                    <a:pt x="9432" y="15748"/>
                  </a:lnTo>
                  <a:lnTo>
                    <a:pt x="15748" y="15748"/>
                  </a:lnTo>
                  <a:lnTo>
                    <a:pt x="15748"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8"/>
            <p:cNvSpPr/>
            <p:nvPr/>
          </p:nvSpPr>
          <p:spPr>
            <a:xfrm>
              <a:off x="789550" y="1028050"/>
              <a:ext cx="626625" cy="627000"/>
            </a:xfrm>
            <a:custGeom>
              <a:rect b="b" l="l" r="r" t="t"/>
              <a:pathLst>
                <a:path extrusionOk="0" h="25080" w="25065">
                  <a:moveTo>
                    <a:pt x="6130" y="1"/>
                  </a:moveTo>
                  <a:lnTo>
                    <a:pt x="6159" y="6174"/>
                  </a:lnTo>
                  <a:lnTo>
                    <a:pt x="0" y="6146"/>
                  </a:lnTo>
                  <a:lnTo>
                    <a:pt x="6187" y="12334"/>
                  </a:lnTo>
                  <a:lnTo>
                    <a:pt x="6187" y="15777"/>
                  </a:lnTo>
                  <a:lnTo>
                    <a:pt x="15475" y="25080"/>
                  </a:lnTo>
                  <a:lnTo>
                    <a:pt x="15475" y="21807"/>
                  </a:lnTo>
                  <a:lnTo>
                    <a:pt x="9431" y="15748"/>
                  </a:lnTo>
                  <a:lnTo>
                    <a:pt x="15748" y="15748"/>
                  </a:lnTo>
                  <a:lnTo>
                    <a:pt x="15748" y="9432"/>
                  </a:lnTo>
                  <a:lnTo>
                    <a:pt x="21791" y="15491"/>
                  </a:lnTo>
                  <a:lnTo>
                    <a:pt x="25064" y="1549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
            <p:cNvSpPr/>
            <p:nvPr/>
          </p:nvSpPr>
          <p:spPr>
            <a:xfrm>
              <a:off x="541250" y="1158100"/>
              <a:ext cx="343350" cy="263675"/>
            </a:xfrm>
            <a:custGeom>
              <a:rect b="b" l="l" r="r" t="t"/>
              <a:pathLst>
                <a:path extrusionOk="0" h="10547" w="13734">
                  <a:moveTo>
                    <a:pt x="0" y="0"/>
                  </a:moveTo>
                  <a:lnTo>
                    <a:pt x="0" y="10546"/>
                  </a:lnTo>
                  <a:lnTo>
                    <a:pt x="4402" y="10546"/>
                  </a:lnTo>
                  <a:lnTo>
                    <a:pt x="4402" y="4230"/>
                  </a:lnTo>
                  <a:lnTo>
                    <a:pt x="10460" y="10289"/>
                  </a:lnTo>
                  <a:lnTo>
                    <a:pt x="13733" y="10289"/>
                  </a:lnTo>
                  <a:lnTo>
                    <a:pt x="4430" y="987"/>
                  </a:lnTo>
                  <a:lnTo>
                    <a:pt x="987" y="98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8"/>
            <p:cNvSpPr/>
            <p:nvPr/>
          </p:nvSpPr>
          <p:spPr>
            <a:xfrm>
              <a:off x="541250" y="1469275"/>
              <a:ext cx="103625" cy="185775"/>
            </a:xfrm>
            <a:custGeom>
              <a:rect b="b" l="l" r="r" t="t"/>
              <a:pathLst>
                <a:path extrusionOk="0" h="7431" w="4145">
                  <a:moveTo>
                    <a:pt x="0" y="0"/>
                  </a:moveTo>
                  <a:lnTo>
                    <a:pt x="0" y="3272"/>
                  </a:lnTo>
                  <a:lnTo>
                    <a:pt x="4144" y="7431"/>
                  </a:lnTo>
                  <a:lnTo>
                    <a:pt x="4144" y="415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8"/>
            <p:cNvSpPr/>
            <p:nvPr/>
          </p:nvSpPr>
          <p:spPr>
            <a:xfrm>
              <a:off x="7284200" y="588300"/>
              <a:ext cx="370850" cy="610200"/>
            </a:xfrm>
            <a:custGeom>
              <a:rect b="b" l="l" r="r" t="t"/>
              <a:pathLst>
                <a:path extrusionOk="0" h="24408" w="14834">
                  <a:moveTo>
                    <a:pt x="6145" y="1"/>
                  </a:moveTo>
                  <a:lnTo>
                    <a:pt x="6174" y="6159"/>
                  </a:lnTo>
                  <a:lnTo>
                    <a:pt x="6174" y="6159"/>
                  </a:lnTo>
                  <a:lnTo>
                    <a:pt x="1" y="6131"/>
                  </a:lnTo>
                  <a:lnTo>
                    <a:pt x="1" y="6131"/>
                  </a:lnTo>
                  <a:lnTo>
                    <a:pt x="6203" y="12332"/>
                  </a:lnTo>
                  <a:lnTo>
                    <a:pt x="6203" y="15777"/>
                  </a:lnTo>
                  <a:lnTo>
                    <a:pt x="14834" y="24408"/>
                  </a:lnTo>
                  <a:lnTo>
                    <a:pt x="14834" y="21135"/>
                  </a:lnTo>
                  <a:lnTo>
                    <a:pt x="9446" y="15748"/>
                  </a:lnTo>
                  <a:lnTo>
                    <a:pt x="14834" y="15748"/>
                  </a:lnTo>
                  <a:lnTo>
                    <a:pt x="14834"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8"/>
            <p:cNvSpPr/>
            <p:nvPr/>
          </p:nvSpPr>
          <p:spPr>
            <a:xfrm>
              <a:off x="6733675" y="588300"/>
              <a:ext cx="626625" cy="626650"/>
            </a:xfrm>
            <a:custGeom>
              <a:rect b="b" l="l" r="r" t="t"/>
              <a:pathLst>
                <a:path extrusionOk="0" h="25066" w="25065">
                  <a:moveTo>
                    <a:pt x="6132" y="1"/>
                  </a:moveTo>
                  <a:lnTo>
                    <a:pt x="6160" y="6159"/>
                  </a:lnTo>
                  <a:lnTo>
                    <a:pt x="1" y="6131"/>
                  </a:lnTo>
                  <a:lnTo>
                    <a:pt x="1" y="6131"/>
                  </a:lnTo>
                  <a:lnTo>
                    <a:pt x="6189" y="12332"/>
                  </a:lnTo>
                  <a:lnTo>
                    <a:pt x="6189" y="15777"/>
                  </a:lnTo>
                  <a:lnTo>
                    <a:pt x="15477" y="25065"/>
                  </a:lnTo>
                  <a:lnTo>
                    <a:pt x="15477" y="21792"/>
                  </a:lnTo>
                  <a:lnTo>
                    <a:pt x="9432" y="15748"/>
                  </a:lnTo>
                  <a:lnTo>
                    <a:pt x="15734" y="15748"/>
                  </a:lnTo>
                  <a:lnTo>
                    <a:pt x="15734" y="9432"/>
                  </a:lnTo>
                  <a:lnTo>
                    <a:pt x="21793" y="15476"/>
                  </a:lnTo>
                  <a:lnTo>
                    <a:pt x="25065" y="15476"/>
                  </a:lnTo>
                  <a:lnTo>
                    <a:pt x="15777" y="6188"/>
                  </a:lnTo>
                  <a:lnTo>
                    <a:pt x="12319"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8"/>
            <p:cNvSpPr/>
            <p:nvPr/>
          </p:nvSpPr>
          <p:spPr>
            <a:xfrm>
              <a:off x="6217100" y="588300"/>
              <a:ext cx="626650" cy="626650"/>
            </a:xfrm>
            <a:custGeom>
              <a:rect b="b" l="l" r="r" t="t"/>
              <a:pathLst>
                <a:path extrusionOk="0" h="25066" w="25066">
                  <a:moveTo>
                    <a:pt x="6132" y="1"/>
                  </a:moveTo>
                  <a:lnTo>
                    <a:pt x="6160" y="6159"/>
                  </a:lnTo>
                  <a:lnTo>
                    <a:pt x="1" y="6131"/>
                  </a:lnTo>
                  <a:lnTo>
                    <a:pt x="6189" y="12332"/>
                  </a:lnTo>
                  <a:lnTo>
                    <a:pt x="6189" y="15777"/>
                  </a:lnTo>
                  <a:lnTo>
                    <a:pt x="15477" y="25065"/>
                  </a:lnTo>
                  <a:lnTo>
                    <a:pt x="15477" y="21792"/>
                  </a:lnTo>
                  <a:lnTo>
                    <a:pt x="9432" y="15748"/>
                  </a:lnTo>
                  <a:lnTo>
                    <a:pt x="15748" y="15748"/>
                  </a:lnTo>
                  <a:lnTo>
                    <a:pt x="15748" y="9432"/>
                  </a:lnTo>
                  <a:lnTo>
                    <a:pt x="21793" y="15476"/>
                  </a:lnTo>
                  <a:lnTo>
                    <a:pt x="25065" y="15476"/>
                  </a:lnTo>
                  <a:lnTo>
                    <a:pt x="15777" y="6188"/>
                  </a:lnTo>
                  <a:lnTo>
                    <a:pt x="12334"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8"/>
            <p:cNvSpPr/>
            <p:nvPr/>
          </p:nvSpPr>
          <p:spPr>
            <a:xfrm>
              <a:off x="5685200" y="588300"/>
              <a:ext cx="626975" cy="626650"/>
            </a:xfrm>
            <a:custGeom>
              <a:rect b="b" l="l" r="r" t="t"/>
              <a:pathLst>
                <a:path extrusionOk="0" h="25066" w="25079">
                  <a:moveTo>
                    <a:pt x="6145" y="1"/>
                  </a:moveTo>
                  <a:lnTo>
                    <a:pt x="6173" y="6159"/>
                  </a:lnTo>
                  <a:lnTo>
                    <a:pt x="6173" y="6159"/>
                  </a:lnTo>
                  <a:lnTo>
                    <a:pt x="0" y="6131"/>
                  </a:lnTo>
                  <a:lnTo>
                    <a:pt x="0" y="6131"/>
                  </a:lnTo>
                  <a:lnTo>
                    <a:pt x="6202" y="12332"/>
                  </a:lnTo>
                  <a:lnTo>
                    <a:pt x="6202" y="15777"/>
                  </a:lnTo>
                  <a:lnTo>
                    <a:pt x="15490" y="25065"/>
                  </a:lnTo>
                  <a:lnTo>
                    <a:pt x="15490" y="21792"/>
                  </a:lnTo>
                  <a:lnTo>
                    <a:pt x="9431" y="15748"/>
                  </a:lnTo>
                  <a:lnTo>
                    <a:pt x="15747" y="15748"/>
                  </a:lnTo>
                  <a:lnTo>
                    <a:pt x="15747" y="9432"/>
                  </a:lnTo>
                  <a:lnTo>
                    <a:pt x="21806"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
            <p:cNvSpPr/>
            <p:nvPr/>
          </p:nvSpPr>
          <p:spPr>
            <a:xfrm>
              <a:off x="5153625" y="588300"/>
              <a:ext cx="626625" cy="626650"/>
            </a:xfrm>
            <a:custGeom>
              <a:rect b="b" l="l" r="r" t="t"/>
              <a:pathLst>
                <a:path extrusionOk="0" h="25066" w="25065">
                  <a:moveTo>
                    <a:pt x="6130" y="1"/>
                  </a:moveTo>
                  <a:lnTo>
                    <a:pt x="6158"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
            <p:cNvSpPr/>
            <p:nvPr/>
          </p:nvSpPr>
          <p:spPr>
            <a:xfrm>
              <a:off x="46216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46" y="15748"/>
                  </a:lnTo>
                  <a:lnTo>
                    <a:pt x="15747" y="15748"/>
                  </a:lnTo>
                  <a:lnTo>
                    <a:pt x="15747"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
            <p:cNvSpPr/>
            <p:nvPr/>
          </p:nvSpPr>
          <p:spPr>
            <a:xfrm>
              <a:off x="4090100" y="588300"/>
              <a:ext cx="626625" cy="626650"/>
            </a:xfrm>
            <a:custGeom>
              <a:rect b="b" l="l" r="r" t="t"/>
              <a:pathLst>
                <a:path extrusionOk="0" h="25066" w="25065">
                  <a:moveTo>
                    <a:pt x="6145" y="1"/>
                  </a:moveTo>
                  <a:lnTo>
                    <a:pt x="6160" y="6159"/>
                  </a:lnTo>
                  <a:lnTo>
                    <a:pt x="0" y="6131"/>
                  </a:lnTo>
                  <a:lnTo>
                    <a:pt x="6188" y="12332"/>
                  </a:lnTo>
                  <a:lnTo>
                    <a:pt x="6188" y="15777"/>
                  </a:lnTo>
                  <a:lnTo>
                    <a:pt x="15490" y="25065"/>
                  </a:lnTo>
                  <a:lnTo>
                    <a:pt x="15490" y="21792"/>
                  </a:lnTo>
                  <a:lnTo>
                    <a:pt x="9431" y="15748"/>
                  </a:lnTo>
                  <a:lnTo>
                    <a:pt x="15747" y="15748"/>
                  </a:lnTo>
                  <a:lnTo>
                    <a:pt x="15747"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
            <p:cNvSpPr/>
            <p:nvPr/>
          </p:nvSpPr>
          <p:spPr>
            <a:xfrm>
              <a:off x="3558525" y="588300"/>
              <a:ext cx="626625" cy="626650"/>
            </a:xfrm>
            <a:custGeom>
              <a:rect b="b" l="l" r="r" t="t"/>
              <a:pathLst>
                <a:path extrusionOk="0" h="25066" w="25065">
                  <a:moveTo>
                    <a:pt x="6131" y="1"/>
                  </a:moveTo>
                  <a:lnTo>
                    <a:pt x="6160" y="6159"/>
                  </a:lnTo>
                  <a:lnTo>
                    <a:pt x="0" y="6131"/>
                  </a:lnTo>
                  <a:lnTo>
                    <a:pt x="6188" y="12332"/>
                  </a:lnTo>
                  <a:lnTo>
                    <a:pt x="6188" y="15777"/>
                  </a:lnTo>
                  <a:lnTo>
                    <a:pt x="15476" y="25065"/>
                  </a:lnTo>
                  <a:lnTo>
                    <a:pt x="15476" y="21792"/>
                  </a:lnTo>
                  <a:lnTo>
                    <a:pt x="9431" y="15748"/>
                  </a:lnTo>
                  <a:lnTo>
                    <a:pt x="15734" y="15748"/>
                  </a:lnTo>
                  <a:lnTo>
                    <a:pt x="15734" y="9432"/>
                  </a:lnTo>
                  <a:lnTo>
                    <a:pt x="21792" y="15476"/>
                  </a:lnTo>
                  <a:lnTo>
                    <a:pt x="25064" y="15476"/>
                  </a:lnTo>
                  <a:lnTo>
                    <a:pt x="15776" y="6188"/>
                  </a:lnTo>
                  <a:lnTo>
                    <a:pt x="12318" y="6188"/>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
            <p:cNvSpPr/>
            <p:nvPr/>
          </p:nvSpPr>
          <p:spPr>
            <a:xfrm>
              <a:off x="3026600" y="588300"/>
              <a:ext cx="626975" cy="626650"/>
            </a:xfrm>
            <a:custGeom>
              <a:rect b="b" l="l" r="r" t="t"/>
              <a:pathLst>
                <a:path extrusionOk="0" h="25066" w="25079">
                  <a:moveTo>
                    <a:pt x="6145" y="1"/>
                  </a:moveTo>
                  <a:lnTo>
                    <a:pt x="6173" y="6159"/>
                  </a:lnTo>
                  <a:lnTo>
                    <a:pt x="6159" y="6159"/>
                  </a:lnTo>
                  <a:lnTo>
                    <a:pt x="0" y="6131"/>
                  </a:lnTo>
                  <a:lnTo>
                    <a:pt x="6187" y="12332"/>
                  </a:lnTo>
                  <a:lnTo>
                    <a:pt x="6187" y="15777"/>
                  </a:lnTo>
                  <a:lnTo>
                    <a:pt x="15490" y="25065"/>
                  </a:lnTo>
                  <a:lnTo>
                    <a:pt x="15490" y="21792"/>
                  </a:lnTo>
                  <a:lnTo>
                    <a:pt x="9432" y="15748"/>
                  </a:lnTo>
                  <a:lnTo>
                    <a:pt x="15748" y="15748"/>
                  </a:lnTo>
                  <a:lnTo>
                    <a:pt x="15748" y="9432"/>
                  </a:lnTo>
                  <a:lnTo>
                    <a:pt x="21792"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
            <p:cNvSpPr/>
            <p:nvPr/>
          </p:nvSpPr>
          <p:spPr>
            <a:xfrm>
              <a:off x="2495025" y="588300"/>
              <a:ext cx="626625" cy="626650"/>
            </a:xfrm>
            <a:custGeom>
              <a:rect b="b" l="l" r="r" t="t"/>
              <a:pathLst>
                <a:path extrusionOk="0" h="25066" w="25065">
                  <a:moveTo>
                    <a:pt x="6130" y="1"/>
                  </a:moveTo>
                  <a:lnTo>
                    <a:pt x="6159"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p:nvPr/>
          </p:nvSpPr>
          <p:spPr>
            <a:xfrm>
              <a:off x="19630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32" y="15748"/>
                  </a:lnTo>
                  <a:lnTo>
                    <a:pt x="15748" y="15748"/>
                  </a:lnTo>
                  <a:lnTo>
                    <a:pt x="15748"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8"/>
            <p:cNvSpPr/>
            <p:nvPr/>
          </p:nvSpPr>
          <p:spPr>
            <a:xfrm>
              <a:off x="1431500" y="588300"/>
              <a:ext cx="626625" cy="626650"/>
            </a:xfrm>
            <a:custGeom>
              <a:rect b="b" l="l" r="r" t="t"/>
              <a:pathLst>
                <a:path extrusionOk="0" h="25066" w="25065">
                  <a:moveTo>
                    <a:pt x="6145" y="1"/>
                  </a:moveTo>
                  <a:lnTo>
                    <a:pt x="6160" y="6159"/>
                  </a:lnTo>
                  <a:lnTo>
                    <a:pt x="6160" y="6159"/>
                  </a:lnTo>
                  <a:lnTo>
                    <a:pt x="0" y="6131"/>
                  </a:lnTo>
                  <a:lnTo>
                    <a:pt x="6188" y="12332"/>
                  </a:lnTo>
                  <a:lnTo>
                    <a:pt x="6188" y="15777"/>
                  </a:lnTo>
                  <a:lnTo>
                    <a:pt x="15477" y="25065"/>
                  </a:lnTo>
                  <a:lnTo>
                    <a:pt x="15477" y="21792"/>
                  </a:lnTo>
                  <a:lnTo>
                    <a:pt x="9431" y="15748"/>
                  </a:lnTo>
                  <a:lnTo>
                    <a:pt x="15748" y="15748"/>
                  </a:lnTo>
                  <a:lnTo>
                    <a:pt x="15748"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8"/>
            <p:cNvSpPr/>
            <p:nvPr/>
          </p:nvSpPr>
          <p:spPr>
            <a:xfrm>
              <a:off x="899575" y="588300"/>
              <a:ext cx="626975" cy="626650"/>
            </a:xfrm>
            <a:custGeom>
              <a:rect b="b" l="l" r="r" t="t"/>
              <a:pathLst>
                <a:path extrusionOk="0" h="25066" w="25079">
                  <a:moveTo>
                    <a:pt x="6145" y="1"/>
                  </a:moveTo>
                  <a:lnTo>
                    <a:pt x="6174" y="6159"/>
                  </a:lnTo>
                  <a:lnTo>
                    <a:pt x="6174" y="6159"/>
                  </a:lnTo>
                  <a:lnTo>
                    <a:pt x="1" y="6131"/>
                  </a:lnTo>
                  <a:lnTo>
                    <a:pt x="6202" y="12332"/>
                  </a:lnTo>
                  <a:lnTo>
                    <a:pt x="6202" y="15777"/>
                  </a:lnTo>
                  <a:lnTo>
                    <a:pt x="15491" y="25065"/>
                  </a:lnTo>
                  <a:lnTo>
                    <a:pt x="15491" y="21792"/>
                  </a:lnTo>
                  <a:lnTo>
                    <a:pt x="9445" y="15748"/>
                  </a:lnTo>
                  <a:lnTo>
                    <a:pt x="15748" y="15748"/>
                  </a:lnTo>
                  <a:lnTo>
                    <a:pt x="15748" y="9432"/>
                  </a:lnTo>
                  <a:lnTo>
                    <a:pt x="21807"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8"/>
            <p:cNvSpPr/>
            <p:nvPr/>
          </p:nvSpPr>
          <p:spPr>
            <a:xfrm>
              <a:off x="541250" y="607950"/>
              <a:ext cx="453375" cy="607000"/>
            </a:xfrm>
            <a:custGeom>
              <a:rect b="b" l="l" r="r" t="t"/>
              <a:pathLst>
                <a:path extrusionOk="0" h="24280" w="18135">
                  <a:moveTo>
                    <a:pt x="0" y="0"/>
                  </a:moveTo>
                  <a:lnTo>
                    <a:pt x="0" y="15719"/>
                  </a:lnTo>
                  <a:lnTo>
                    <a:pt x="8560" y="24279"/>
                  </a:lnTo>
                  <a:lnTo>
                    <a:pt x="8560" y="21006"/>
                  </a:lnTo>
                  <a:lnTo>
                    <a:pt x="2502" y="14962"/>
                  </a:lnTo>
                  <a:lnTo>
                    <a:pt x="8818" y="14962"/>
                  </a:lnTo>
                  <a:lnTo>
                    <a:pt x="8818" y="8646"/>
                  </a:lnTo>
                  <a:lnTo>
                    <a:pt x="14862" y="14690"/>
                  </a:lnTo>
                  <a:lnTo>
                    <a:pt x="18135" y="14690"/>
                  </a:lnTo>
                  <a:lnTo>
                    <a:pt x="8846" y="5402"/>
                  </a:lnTo>
                  <a:lnTo>
                    <a:pt x="5402" y="54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
            <p:cNvSpPr/>
            <p:nvPr/>
          </p:nvSpPr>
          <p:spPr>
            <a:xfrm>
              <a:off x="7107025" y="1498200"/>
              <a:ext cx="548025" cy="627000"/>
            </a:xfrm>
            <a:custGeom>
              <a:rect b="b" l="l" r="r" t="t"/>
              <a:pathLst>
                <a:path extrusionOk="0" h="25080" w="21921">
                  <a:moveTo>
                    <a:pt x="6130" y="0"/>
                  </a:moveTo>
                  <a:lnTo>
                    <a:pt x="6158" y="6173"/>
                  </a:lnTo>
                  <a:lnTo>
                    <a:pt x="0" y="6145"/>
                  </a:lnTo>
                  <a:lnTo>
                    <a:pt x="6187" y="12333"/>
                  </a:lnTo>
                  <a:lnTo>
                    <a:pt x="6187" y="15776"/>
                  </a:lnTo>
                  <a:lnTo>
                    <a:pt x="15475" y="25079"/>
                  </a:lnTo>
                  <a:lnTo>
                    <a:pt x="15475" y="21806"/>
                  </a:lnTo>
                  <a:lnTo>
                    <a:pt x="9431" y="15747"/>
                  </a:lnTo>
                  <a:lnTo>
                    <a:pt x="15747" y="15747"/>
                  </a:lnTo>
                  <a:lnTo>
                    <a:pt x="15747" y="9446"/>
                  </a:lnTo>
                  <a:lnTo>
                    <a:pt x="21791" y="15490"/>
                  </a:lnTo>
                  <a:lnTo>
                    <a:pt x="21921" y="15490"/>
                  </a:lnTo>
                  <a:lnTo>
                    <a:pt x="21921" y="12347"/>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8"/>
            <p:cNvSpPr/>
            <p:nvPr/>
          </p:nvSpPr>
          <p:spPr>
            <a:xfrm>
              <a:off x="7629300" y="1651800"/>
              <a:ext cx="25750" cy="25750"/>
            </a:xfrm>
            <a:custGeom>
              <a:rect b="b" l="l" r="r" t="t"/>
              <a:pathLst>
                <a:path extrusionOk="0" h="1030" w="1030">
                  <a:moveTo>
                    <a:pt x="1" y="1"/>
                  </a:moveTo>
                  <a:lnTo>
                    <a:pt x="1030" y="1030"/>
                  </a:lnTo>
                  <a:lnTo>
                    <a:pt x="10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8"/>
            <p:cNvSpPr/>
            <p:nvPr/>
          </p:nvSpPr>
          <p:spPr>
            <a:xfrm>
              <a:off x="6556150" y="1498200"/>
              <a:ext cx="626625" cy="627000"/>
            </a:xfrm>
            <a:custGeom>
              <a:rect b="b" l="l" r="r" t="t"/>
              <a:pathLst>
                <a:path extrusionOk="0" h="25080" w="25065">
                  <a:moveTo>
                    <a:pt x="6145" y="0"/>
                  </a:moveTo>
                  <a:lnTo>
                    <a:pt x="6159" y="6173"/>
                  </a:lnTo>
                  <a:lnTo>
                    <a:pt x="0" y="6145"/>
                  </a:lnTo>
                  <a:lnTo>
                    <a:pt x="6187" y="12333"/>
                  </a:lnTo>
                  <a:lnTo>
                    <a:pt x="6187" y="15776"/>
                  </a:lnTo>
                  <a:lnTo>
                    <a:pt x="15490" y="25079"/>
                  </a:lnTo>
                  <a:lnTo>
                    <a:pt x="15490" y="21806"/>
                  </a:lnTo>
                  <a:lnTo>
                    <a:pt x="9432" y="15747"/>
                  </a:lnTo>
                  <a:lnTo>
                    <a:pt x="15748" y="15747"/>
                  </a:lnTo>
                  <a:lnTo>
                    <a:pt x="15748" y="9446"/>
                  </a:lnTo>
                  <a:lnTo>
                    <a:pt x="21792" y="15490"/>
                  </a:lnTo>
                  <a:lnTo>
                    <a:pt x="25065"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8"/>
            <p:cNvSpPr/>
            <p:nvPr/>
          </p:nvSpPr>
          <p:spPr>
            <a:xfrm>
              <a:off x="6039575" y="1498200"/>
              <a:ext cx="626975" cy="627000"/>
            </a:xfrm>
            <a:custGeom>
              <a:rect b="b" l="l" r="r" t="t"/>
              <a:pathLst>
                <a:path extrusionOk="0" h="25080" w="25079">
                  <a:moveTo>
                    <a:pt x="6145" y="0"/>
                  </a:moveTo>
                  <a:lnTo>
                    <a:pt x="6174" y="6173"/>
                  </a:lnTo>
                  <a:lnTo>
                    <a:pt x="6159" y="6173"/>
                  </a:lnTo>
                  <a:lnTo>
                    <a:pt x="1" y="6145"/>
                  </a:lnTo>
                  <a:lnTo>
                    <a:pt x="6187" y="12333"/>
                  </a:lnTo>
                  <a:lnTo>
                    <a:pt x="6187" y="15776"/>
                  </a:lnTo>
                  <a:lnTo>
                    <a:pt x="15491" y="25079"/>
                  </a:lnTo>
                  <a:lnTo>
                    <a:pt x="15491" y="21806"/>
                  </a:lnTo>
                  <a:lnTo>
                    <a:pt x="9432" y="15747"/>
                  </a:lnTo>
                  <a:lnTo>
                    <a:pt x="15748" y="15747"/>
                  </a:lnTo>
                  <a:lnTo>
                    <a:pt x="15748" y="9446"/>
                  </a:lnTo>
                  <a:lnTo>
                    <a:pt x="21792" y="15490"/>
                  </a:lnTo>
                  <a:lnTo>
                    <a:pt x="25078"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8"/>
            <p:cNvSpPr/>
            <p:nvPr/>
          </p:nvSpPr>
          <p:spPr>
            <a:xfrm>
              <a:off x="55080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48" y="15747"/>
                  </a:lnTo>
                  <a:lnTo>
                    <a:pt x="15748" y="9446"/>
                  </a:lnTo>
                  <a:lnTo>
                    <a:pt x="21792" y="15490"/>
                  </a:lnTo>
                  <a:lnTo>
                    <a:pt x="25065" y="15490"/>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8"/>
            <p:cNvSpPr/>
            <p:nvPr/>
          </p:nvSpPr>
          <p:spPr>
            <a:xfrm>
              <a:off x="4976050" y="1498200"/>
              <a:ext cx="627000" cy="627000"/>
            </a:xfrm>
            <a:custGeom>
              <a:rect b="b" l="l" r="r" t="t"/>
              <a:pathLst>
                <a:path extrusionOk="0" h="25080" w="25080">
                  <a:moveTo>
                    <a:pt x="6145" y="0"/>
                  </a:moveTo>
                  <a:lnTo>
                    <a:pt x="6174" y="6173"/>
                  </a:lnTo>
                  <a:lnTo>
                    <a:pt x="1" y="6145"/>
                  </a:lnTo>
                  <a:lnTo>
                    <a:pt x="1" y="6145"/>
                  </a:lnTo>
                  <a:lnTo>
                    <a:pt x="6202" y="12333"/>
                  </a:lnTo>
                  <a:lnTo>
                    <a:pt x="6202" y="15776"/>
                  </a:lnTo>
                  <a:lnTo>
                    <a:pt x="15491" y="25079"/>
                  </a:lnTo>
                  <a:lnTo>
                    <a:pt x="15491" y="21806"/>
                  </a:lnTo>
                  <a:lnTo>
                    <a:pt x="9432" y="15747"/>
                  </a:lnTo>
                  <a:lnTo>
                    <a:pt x="15748" y="15747"/>
                  </a:lnTo>
                  <a:lnTo>
                    <a:pt x="15748" y="9446"/>
                  </a:lnTo>
                  <a:lnTo>
                    <a:pt x="21807" y="15490"/>
                  </a:lnTo>
                  <a:lnTo>
                    <a:pt x="25080"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8"/>
            <p:cNvSpPr/>
            <p:nvPr/>
          </p:nvSpPr>
          <p:spPr>
            <a:xfrm>
              <a:off x="4444475" y="1498200"/>
              <a:ext cx="626625" cy="627000"/>
            </a:xfrm>
            <a:custGeom>
              <a:rect b="b" l="l" r="r" t="t"/>
              <a:pathLst>
                <a:path extrusionOk="0" h="25080" w="25065">
                  <a:moveTo>
                    <a:pt x="6145" y="0"/>
                  </a:moveTo>
                  <a:lnTo>
                    <a:pt x="6160" y="6173"/>
                  </a:lnTo>
                  <a:lnTo>
                    <a:pt x="6160" y="6173"/>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8"/>
            <p:cNvSpPr/>
            <p:nvPr/>
          </p:nvSpPr>
          <p:spPr>
            <a:xfrm>
              <a:off x="3912550" y="1498200"/>
              <a:ext cx="626975" cy="627000"/>
            </a:xfrm>
            <a:custGeom>
              <a:rect b="b" l="l" r="r" t="t"/>
              <a:pathLst>
                <a:path extrusionOk="0" h="25080" w="25079">
                  <a:moveTo>
                    <a:pt x="6145" y="0"/>
                  </a:moveTo>
                  <a:lnTo>
                    <a:pt x="6174" y="6173"/>
                  </a:lnTo>
                  <a:lnTo>
                    <a:pt x="1" y="6145"/>
                  </a:lnTo>
                  <a:lnTo>
                    <a:pt x="1" y="6145"/>
                  </a:lnTo>
                  <a:lnTo>
                    <a:pt x="6202" y="12333"/>
                  </a:lnTo>
                  <a:lnTo>
                    <a:pt x="6202" y="15776"/>
                  </a:lnTo>
                  <a:lnTo>
                    <a:pt x="15491" y="25079"/>
                  </a:lnTo>
                  <a:lnTo>
                    <a:pt x="15491" y="21806"/>
                  </a:lnTo>
                  <a:lnTo>
                    <a:pt x="9446"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8"/>
            <p:cNvSpPr/>
            <p:nvPr/>
          </p:nvSpPr>
          <p:spPr>
            <a:xfrm>
              <a:off x="33809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8"/>
            <p:cNvSpPr/>
            <p:nvPr/>
          </p:nvSpPr>
          <p:spPr>
            <a:xfrm>
              <a:off x="28494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33" y="15747"/>
                  </a:lnTo>
                  <a:lnTo>
                    <a:pt x="15733" y="9446"/>
                  </a:lnTo>
                  <a:lnTo>
                    <a:pt x="21792" y="15490"/>
                  </a:lnTo>
                  <a:lnTo>
                    <a:pt x="25065" y="15490"/>
                  </a:lnTo>
                  <a:lnTo>
                    <a:pt x="15776" y="6202"/>
                  </a:lnTo>
                  <a:lnTo>
                    <a:pt x="12318"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8"/>
            <p:cNvSpPr/>
            <p:nvPr/>
          </p:nvSpPr>
          <p:spPr>
            <a:xfrm>
              <a:off x="2317450" y="1498200"/>
              <a:ext cx="627000" cy="627000"/>
            </a:xfrm>
            <a:custGeom>
              <a:rect b="b" l="l" r="r" t="t"/>
              <a:pathLst>
                <a:path extrusionOk="0" h="25080" w="25080">
                  <a:moveTo>
                    <a:pt x="6145" y="0"/>
                  </a:moveTo>
                  <a:lnTo>
                    <a:pt x="6174" y="6173"/>
                  </a:lnTo>
                  <a:lnTo>
                    <a:pt x="1" y="6145"/>
                  </a:lnTo>
                  <a:lnTo>
                    <a:pt x="1" y="6145"/>
                  </a:lnTo>
                  <a:lnTo>
                    <a:pt x="6189" y="12333"/>
                  </a:lnTo>
                  <a:lnTo>
                    <a:pt x="6189" y="15776"/>
                  </a:lnTo>
                  <a:lnTo>
                    <a:pt x="15491" y="25079"/>
                  </a:lnTo>
                  <a:lnTo>
                    <a:pt x="15491" y="21806"/>
                  </a:lnTo>
                  <a:lnTo>
                    <a:pt x="9432" y="15747"/>
                  </a:lnTo>
                  <a:lnTo>
                    <a:pt x="15748" y="15747"/>
                  </a:lnTo>
                  <a:lnTo>
                    <a:pt x="15748" y="9446"/>
                  </a:lnTo>
                  <a:lnTo>
                    <a:pt x="21793" y="15490"/>
                  </a:lnTo>
                  <a:lnTo>
                    <a:pt x="25080" y="15490"/>
                  </a:lnTo>
                  <a:lnTo>
                    <a:pt x="15777"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
            <p:cNvSpPr/>
            <p:nvPr/>
          </p:nvSpPr>
          <p:spPr>
            <a:xfrm>
              <a:off x="1785875" y="1498200"/>
              <a:ext cx="626625" cy="627000"/>
            </a:xfrm>
            <a:custGeom>
              <a:rect b="b" l="l" r="r" t="t"/>
              <a:pathLst>
                <a:path extrusionOk="0" h="25080" w="25065">
                  <a:moveTo>
                    <a:pt x="6132" y="0"/>
                  </a:moveTo>
                  <a:lnTo>
                    <a:pt x="6160" y="6173"/>
                  </a:lnTo>
                  <a:lnTo>
                    <a:pt x="6160" y="6173"/>
                  </a:lnTo>
                  <a:lnTo>
                    <a:pt x="1" y="6145"/>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8"/>
            <p:cNvSpPr/>
            <p:nvPr/>
          </p:nvSpPr>
          <p:spPr>
            <a:xfrm>
              <a:off x="1253950" y="1498200"/>
              <a:ext cx="626975" cy="627000"/>
            </a:xfrm>
            <a:custGeom>
              <a:rect b="b" l="l" r="r" t="t"/>
              <a:pathLst>
                <a:path extrusionOk="0" h="25080" w="25079">
                  <a:moveTo>
                    <a:pt x="6145" y="0"/>
                  </a:moveTo>
                  <a:lnTo>
                    <a:pt x="6174" y="6173"/>
                  </a:lnTo>
                  <a:lnTo>
                    <a:pt x="1" y="6145"/>
                  </a:lnTo>
                  <a:lnTo>
                    <a:pt x="6203" y="12333"/>
                  </a:lnTo>
                  <a:lnTo>
                    <a:pt x="6203" y="15776"/>
                  </a:lnTo>
                  <a:lnTo>
                    <a:pt x="15491" y="25079"/>
                  </a:lnTo>
                  <a:lnTo>
                    <a:pt x="15491" y="21806"/>
                  </a:lnTo>
                  <a:lnTo>
                    <a:pt x="9432"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8"/>
            <p:cNvSpPr/>
            <p:nvPr/>
          </p:nvSpPr>
          <p:spPr>
            <a:xfrm>
              <a:off x="7223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8"/>
            <p:cNvSpPr/>
            <p:nvPr/>
          </p:nvSpPr>
          <p:spPr>
            <a:xfrm>
              <a:off x="541250" y="2006575"/>
              <a:ext cx="36450" cy="118625"/>
            </a:xfrm>
            <a:custGeom>
              <a:rect b="b" l="l" r="r" t="t"/>
              <a:pathLst>
                <a:path extrusionOk="0" h="4745" w="1458">
                  <a:moveTo>
                    <a:pt x="0" y="0"/>
                  </a:moveTo>
                  <a:lnTo>
                    <a:pt x="0" y="3272"/>
                  </a:lnTo>
                  <a:lnTo>
                    <a:pt x="1458" y="4744"/>
                  </a:lnTo>
                  <a:lnTo>
                    <a:pt x="1458" y="14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8"/>
            <p:cNvSpPr/>
            <p:nvPr/>
          </p:nvSpPr>
          <p:spPr>
            <a:xfrm>
              <a:off x="541250" y="1653225"/>
              <a:ext cx="276175" cy="238675"/>
            </a:xfrm>
            <a:custGeom>
              <a:rect b="b" l="l" r="r" t="t"/>
              <a:pathLst>
                <a:path extrusionOk="0" h="9547" w="11047">
                  <a:moveTo>
                    <a:pt x="0" y="1"/>
                  </a:moveTo>
                  <a:lnTo>
                    <a:pt x="0" y="9546"/>
                  </a:lnTo>
                  <a:lnTo>
                    <a:pt x="1715" y="9546"/>
                  </a:lnTo>
                  <a:lnTo>
                    <a:pt x="1715" y="3245"/>
                  </a:lnTo>
                  <a:lnTo>
                    <a:pt x="7774" y="9289"/>
                  </a:lnTo>
                  <a:lnTo>
                    <a:pt x="11047" y="9289"/>
                  </a:lnTo>
                  <a:lnTo>
                    <a:pt x="1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8"/>
            <p:cNvSpPr/>
            <p:nvPr/>
          </p:nvSpPr>
          <p:spPr>
            <a:xfrm>
              <a:off x="6918025" y="2406300"/>
              <a:ext cx="626625" cy="592325"/>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8"/>
            <p:cNvSpPr/>
            <p:nvPr/>
          </p:nvSpPr>
          <p:spPr>
            <a:xfrm>
              <a:off x="7440300" y="2406300"/>
              <a:ext cx="214750" cy="454450"/>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
            <p:cNvSpPr/>
            <p:nvPr/>
          </p:nvSpPr>
          <p:spPr>
            <a:xfrm>
              <a:off x="6367150" y="2406300"/>
              <a:ext cx="627000" cy="592325"/>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8"/>
            <p:cNvSpPr/>
            <p:nvPr/>
          </p:nvSpPr>
          <p:spPr>
            <a:xfrm>
              <a:off x="5850575" y="2406300"/>
              <a:ext cx="627000" cy="592325"/>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8"/>
            <p:cNvSpPr/>
            <p:nvPr/>
          </p:nvSpPr>
          <p:spPr>
            <a:xfrm>
              <a:off x="5319000" y="2406300"/>
              <a:ext cx="626625" cy="592325"/>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8"/>
            <p:cNvSpPr/>
            <p:nvPr/>
          </p:nvSpPr>
          <p:spPr>
            <a:xfrm>
              <a:off x="4787425" y="2406300"/>
              <a:ext cx="626625" cy="592325"/>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8"/>
            <p:cNvSpPr/>
            <p:nvPr/>
          </p:nvSpPr>
          <p:spPr>
            <a:xfrm>
              <a:off x="4255500" y="2406300"/>
              <a:ext cx="626975" cy="592325"/>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8"/>
            <p:cNvSpPr/>
            <p:nvPr/>
          </p:nvSpPr>
          <p:spPr>
            <a:xfrm>
              <a:off x="3723925" y="2406300"/>
              <a:ext cx="626625" cy="592325"/>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8"/>
            <p:cNvSpPr/>
            <p:nvPr/>
          </p:nvSpPr>
          <p:spPr>
            <a:xfrm>
              <a:off x="3191975" y="2406300"/>
              <a:ext cx="627000" cy="592325"/>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8"/>
            <p:cNvSpPr/>
            <p:nvPr/>
          </p:nvSpPr>
          <p:spPr>
            <a:xfrm>
              <a:off x="2660400" y="2406300"/>
              <a:ext cx="626625" cy="592325"/>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8"/>
            <p:cNvSpPr/>
            <p:nvPr/>
          </p:nvSpPr>
          <p:spPr>
            <a:xfrm>
              <a:off x="2128500" y="2406300"/>
              <a:ext cx="626950" cy="592325"/>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
            <p:cNvSpPr/>
            <p:nvPr/>
          </p:nvSpPr>
          <p:spPr>
            <a:xfrm>
              <a:off x="1596900" y="2406300"/>
              <a:ext cx="626650" cy="592325"/>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8"/>
            <p:cNvSpPr/>
            <p:nvPr/>
          </p:nvSpPr>
          <p:spPr>
            <a:xfrm>
              <a:off x="1065325" y="2406300"/>
              <a:ext cx="626650" cy="592325"/>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8"/>
            <p:cNvSpPr/>
            <p:nvPr/>
          </p:nvSpPr>
          <p:spPr>
            <a:xfrm>
              <a:off x="541250" y="2406300"/>
              <a:ext cx="619125" cy="592325"/>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8"/>
            <p:cNvSpPr/>
            <p:nvPr/>
          </p:nvSpPr>
          <p:spPr>
            <a:xfrm>
              <a:off x="541250" y="2706050"/>
              <a:ext cx="87200" cy="87525"/>
            </a:xfrm>
            <a:custGeom>
              <a:rect b="b" l="l" r="r" t="t"/>
              <a:pathLst>
                <a:path extrusionOk="0" h="3501" w="3488">
                  <a:moveTo>
                    <a:pt x="0" y="0"/>
                  </a:moveTo>
                  <a:lnTo>
                    <a:pt x="0" y="3272"/>
                  </a:lnTo>
                  <a:lnTo>
                    <a:pt x="215" y="3501"/>
                  </a:lnTo>
                  <a:lnTo>
                    <a:pt x="3487" y="350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
            <p:cNvSpPr/>
            <p:nvPr/>
          </p:nvSpPr>
          <p:spPr>
            <a:xfrm>
              <a:off x="7028425" y="1966550"/>
              <a:ext cx="626625" cy="626625"/>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8"/>
            <p:cNvSpPr/>
            <p:nvPr/>
          </p:nvSpPr>
          <p:spPr>
            <a:xfrm>
              <a:off x="7550700" y="2119800"/>
              <a:ext cx="104350" cy="104325"/>
            </a:xfrm>
            <a:custGeom>
              <a:rect b="b" l="l" r="r" t="t"/>
              <a:pathLst>
                <a:path extrusionOk="0" h="4173" w="4174">
                  <a:moveTo>
                    <a:pt x="1" y="0"/>
                  </a:moveTo>
                  <a:lnTo>
                    <a:pt x="4174" y="4173"/>
                  </a:lnTo>
                  <a:lnTo>
                    <a:pt x="4174" y="15"/>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8"/>
            <p:cNvSpPr/>
            <p:nvPr/>
          </p:nvSpPr>
          <p:spPr>
            <a:xfrm>
              <a:off x="6477550" y="1966550"/>
              <a:ext cx="626625" cy="626625"/>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a:off x="5960975" y="1966550"/>
              <a:ext cx="626625" cy="626625"/>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a:off x="5429400" y="1966550"/>
              <a:ext cx="626625" cy="626625"/>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
            <p:cNvSpPr/>
            <p:nvPr/>
          </p:nvSpPr>
          <p:spPr>
            <a:xfrm>
              <a:off x="4897450" y="1966550"/>
              <a:ext cx="627000" cy="626625"/>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8"/>
            <p:cNvSpPr/>
            <p:nvPr/>
          </p:nvSpPr>
          <p:spPr>
            <a:xfrm>
              <a:off x="4365875" y="1966550"/>
              <a:ext cx="626625" cy="626625"/>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8"/>
            <p:cNvSpPr/>
            <p:nvPr/>
          </p:nvSpPr>
          <p:spPr>
            <a:xfrm>
              <a:off x="3833975" y="1966550"/>
              <a:ext cx="626950" cy="626625"/>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
            <p:cNvSpPr/>
            <p:nvPr/>
          </p:nvSpPr>
          <p:spPr>
            <a:xfrm>
              <a:off x="3302375" y="1966550"/>
              <a:ext cx="626650" cy="626625"/>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8"/>
            <p:cNvSpPr/>
            <p:nvPr/>
          </p:nvSpPr>
          <p:spPr>
            <a:xfrm>
              <a:off x="2770800" y="1966550"/>
              <a:ext cx="626650" cy="626625"/>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8"/>
            <p:cNvSpPr/>
            <p:nvPr/>
          </p:nvSpPr>
          <p:spPr>
            <a:xfrm>
              <a:off x="2238850" y="1966550"/>
              <a:ext cx="626650" cy="626625"/>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8"/>
            <p:cNvSpPr/>
            <p:nvPr/>
          </p:nvSpPr>
          <p:spPr>
            <a:xfrm>
              <a:off x="1707275" y="1966550"/>
              <a:ext cx="626650" cy="626625"/>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8"/>
            <p:cNvSpPr/>
            <p:nvPr/>
          </p:nvSpPr>
          <p:spPr>
            <a:xfrm>
              <a:off x="1175375" y="1966550"/>
              <a:ext cx="626950" cy="626625"/>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8"/>
            <p:cNvSpPr/>
            <p:nvPr/>
          </p:nvSpPr>
          <p:spPr>
            <a:xfrm>
              <a:off x="643800" y="1966550"/>
              <a:ext cx="626625" cy="626625"/>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8"/>
            <p:cNvSpPr/>
            <p:nvPr/>
          </p:nvSpPr>
          <p:spPr>
            <a:xfrm>
              <a:off x="541250" y="2155900"/>
              <a:ext cx="197600" cy="197550"/>
            </a:xfrm>
            <a:custGeom>
              <a:rect b="b" l="l" r="r" t="t"/>
              <a:pathLst>
                <a:path extrusionOk="0" h="7902" w="7904">
                  <a:moveTo>
                    <a:pt x="0" y="0"/>
                  </a:moveTo>
                  <a:lnTo>
                    <a:pt x="0" y="3272"/>
                  </a:lnTo>
                  <a:lnTo>
                    <a:pt x="4630" y="7902"/>
                  </a:lnTo>
                  <a:lnTo>
                    <a:pt x="7903" y="79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
            <p:cNvSpPr/>
            <p:nvPr/>
          </p:nvSpPr>
          <p:spPr>
            <a:xfrm>
              <a:off x="7004475" y="2876425"/>
              <a:ext cx="121850" cy="122200"/>
            </a:xfrm>
            <a:custGeom>
              <a:rect b="b" l="l" r="r" t="t"/>
              <a:pathLst>
                <a:path extrusionOk="0" h="4888" w="4874">
                  <a:moveTo>
                    <a:pt x="0" y="1"/>
                  </a:moveTo>
                  <a:lnTo>
                    <a:pt x="15" y="4888"/>
                  </a:lnTo>
                  <a:lnTo>
                    <a:pt x="4874"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
            <p:cNvSpPr/>
            <p:nvPr/>
          </p:nvSpPr>
          <p:spPr>
            <a:xfrm>
              <a:off x="7526750" y="2876425"/>
              <a:ext cx="122225" cy="122200"/>
            </a:xfrm>
            <a:custGeom>
              <a:rect b="b" l="l" r="r" t="t"/>
              <a:pathLst>
                <a:path extrusionOk="0" h="4888" w="4889">
                  <a:moveTo>
                    <a:pt x="1" y="1"/>
                  </a:moveTo>
                  <a:lnTo>
                    <a:pt x="30"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
            <p:cNvSpPr/>
            <p:nvPr/>
          </p:nvSpPr>
          <p:spPr>
            <a:xfrm>
              <a:off x="645360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8"/>
            <p:cNvSpPr/>
            <p:nvPr/>
          </p:nvSpPr>
          <p:spPr>
            <a:xfrm>
              <a:off x="5937025" y="2876425"/>
              <a:ext cx="122200" cy="122200"/>
            </a:xfrm>
            <a:custGeom>
              <a:rect b="b" l="l" r="r" t="t"/>
              <a:pathLst>
                <a:path extrusionOk="0" h="4888" w="4888">
                  <a:moveTo>
                    <a:pt x="1" y="1"/>
                  </a:moveTo>
                  <a:lnTo>
                    <a:pt x="29"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8"/>
            <p:cNvSpPr/>
            <p:nvPr/>
          </p:nvSpPr>
          <p:spPr>
            <a:xfrm>
              <a:off x="54054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8"/>
            <p:cNvSpPr/>
            <p:nvPr/>
          </p:nvSpPr>
          <p:spPr>
            <a:xfrm>
              <a:off x="48735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8"/>
            <p:cNvSpPr/>
            <p:nvPr/>
          </p:nvSpPr>
          <p:spPr>
            <a:xfrm>
              <a:off x="4341950" y="2876425"/>
              <a:ext cx="121850" cy="122200"/>
            </a:xfrm>
            <a:custGeom>
              <a:rect b="b" l="l" r="r" t="t"/>
              <a:pathLst>
                <a:path extrusionOk="0" h="4888" w="4874">
                  <a:moveTo>
                    <a:pt x="1" y="1"/>
                  </a:moveTo>
                  <a:lnTo>
                    <a:pt x="15" y="4888"/>
                  </a:lnTo>
                  <a:lnTo>
                    <a:pt x="4873"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8"/>
            <p:cNvSpPr/>
            <p:nvPr/>
          </p:nvSpPr>
          <p:spPr>
            <a:xfrm>
              <a:off x="38100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8"/>
            <p:cNvSpPr/>
            <p:nvPr/>
          </p:nvSpPr>
          <p:spPr>
            <a:xfrm>
              <a:off x="3278425"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
            <p:cNvSpPr/>
            <p:nvPr/>
          </p:nvSpPr>
          <p:spPr>
            <a:xfrm>
              <a:off x="27468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8"/>
            <p:cNvSpPr/>
            <p:nvPr/>
          </p:nvSpPr>
          <p:spPr>
            <a:xfrm>
              <a:off x="22149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
            <p:cNvSpPr/>
            <p:nvPr/>
          </p:nvSpPr>
          <p:spPr>
            <a:xfrm>
              <a:off x="1683375" y="2876425"/>
              <a:ext cx="121825" cy="122200"/>
            </a:xfrm>
            <a:custGeom>
              <a:rect b="b" l="l" r="r" t="t"/>
              <a:pathLst>
                <a:path extrusionOk="0" h="4888" w="4873">
                  <a:moveTo>
                    <a:pt x="0" y="1"/>
                  </a:moveTo>
                  <a:lnTo>
                    <a:pt x="14" y="4888"/>
                  </a:lnTo>
                  <a:lnTo>
                    <a:pt x="4872"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8"/>
            <p:cNvSpPr/>
            <p:nvPr/>
          </p:nvSpPr>
          <p:spPr>
            <a:xfrm>
              <a:off x="11514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8"/>
            <p:cNvSpPr/>
            <p:nvPr/>
          </p:nvSpPr>
          <p:spPr>
            <a:xfrm>
              <a:off x="619850" y="2876425"/>
              <a:ext cx="121850" cy="122200"/>
            </a:xfrm>
            <a:custGeom>
              <a:rect b="b" l="l" r="r" t="t"/>
              <a:pathLst>
                <a:path extrusionOk="0" h="4888" w="4874">
                  <a:moveTo>
                    <a:pt x="0" y="1"/>
                  </a:moveTo>
                  <a:lnTo>
                    <a:pt x="15" y="4888"/>
                  </a:lnTo>
                  <a:lnTo>
                    <a:pt x="4873"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6" name="Google Shape;626;p8"/>
          <p:cNvSpPr/>
          <p:nvPr/>
        </p:nvSpPr>
        <p:spPr>
          <a:xfrm flipH="1">
            <a:off x="2675975" y="317250"/>
            <a:ext cx="4593300" cy="45090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8"/>
          <p:cNvSpPr txBox="1"/>
          <p:nvPr>
            <p:ph type="title"/>
          </p:nvPr>
        </p:nvSpPr>
        <p:spPr>
          <a:xfrm>
            <a:off x="3131225" y="1740750"/>
            <a:ext cx="3682800" cy="166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5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8" name="Shape 628"/>
        <p:cNvGrpSpPr/>
        <p:nvPr/>
      </p:nvGrpSpPr>
      <p:grpSpPr>
        <a:xfrm>
          <a:off x="0" y="0"/>
          <a:ext cx="0" cy="0"/>
          <a:chOff x="0" y="0"/>
          <a:chExt cx="0" cy="0"/>
        </a:xfrm>
      </p:grpSpPr>
      <p:grpSp>
        <p:nvGrpSpPr>
          <p:cNvPr id="629" name="Google Shape;629;p9"/>
          <p:cNvGrpSpPr/>
          <p:nvPr/>
        </p:nvGrpSpPr>
        <p:grpSpPr>
          <a:xfrm>
            <a:off x="3602174" y="2961638"/>
            <a:ext cx="5211509" cy="1868946"/>
            <a:chOff x="533400" y="457200"/>
            <a:chExt cx="7138075" cy="2575725"/>
          </a:xfrm>
        </p:grpSpPr>
        <p:sp>
          <p:nvSpPr>
            <p:cNvPr id="630" name="Google Shape;630;p9"/>
            <p:cNvSpPr/>
            <p:nvPr/>
          </p:nvSpPr>
          <p:spPr>
            <a:xfrm>
              <a:off x="7655025" y="1116650"/>
              <a:ext cx="16450" cy="98300"/>
            </a:xfrm>
            <a:custGeom>
              <a:rect b="b" l="l" r="r" t="t"/>
              <a:pathLst>
                <a:path extrusionOk="0" h="3932" w="658">
                  <a:moveTo>
                    <a:pt x="1" y="1"/>
                  </a:moveTo>
                  <a:lnTo>
                    <a:pt x="1" y="3274"/>
                  </a:lnTo>
                  <a:lnTo>
                    <a:pt x="658" y="3931"/>
                  </a:lnTo>
                  <a:lnTo>
                    <a:pt x="658" y="6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7270625" y="2998600"/>
              <a:ext cx="34675" cy="34325"/>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671977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62032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5671625"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5140050"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46081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4076525" y="2998600"/>
              <a:ext cx="34300" cy="34325"/>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3544600" y="2998600"/>
              <a:ext cx="34650" cy="34325"/>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30130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2481075" y="2998600"/>
              <a:ext cx="34700" cy="34325"/>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1949500" y="2998600"/>
              <a:ext cx="34675" cy="34325"/>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1417925" y="2998600"/>
              <a:ext cx="34325" cy="34325"/>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533400" y="2559925"/>
              <a:ext cx="7875" cy="7525"/>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886000" y="2998600"/>
              <a:ext cx="34675" cy="34325"/>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7329575" y="457200"/>
              <a:ext cx="155775" cy="73600"/>
            </a:xfrm>
            <a:custGeom>
              <a:rect b="b" l="l" r="r" t="t"/>
              <a:pathLst>
                <a:path extrusionOk="0" h="2944" w="6231">
                  <a:moveTo>
                    <a:pt x="0" y="0"/>
                  </a:moveTo>
                  <a:lnTo>
                    <a:pt x="2959" y="2944"/>
                  </a:lnTo>
                  <a:lnTo>
                    <a:pt x="6230"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7013425" y="457200"/>
              <a:ext cx="238650" cy="313325"/>
            </a:xfrm>
            <a:custGeom>
              <a:rect b="b" l="l" r="r" t="t"/>
              <a:pathLst>
                <a:path extrusionOk="0" h="12533" w="9546">
                  <a:moveTo>
                    <a:pt x="0" y="0"/>
                  </a:moveTo>
                  <a:lnTo>
                    <a:pt x="0" y="3244"/>
                  </a:lnTo>
                  <a:lnTo>
                    <a:pt x="9289" y="12533"/>
                  </a:lnTo>
                  <a:lnTo>
                    <a:pt x="9289" y="9260"/>
                  </a:lnTo>
                  <a:lnTo>
                    <a:pt x="3243"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7535700" y="457200"/>
              <a:ext cx="119350" cy="200450"/>
            </a:xfrm>
            <a:custGeom>
              <a:rect b="b" l="l" r="r" t="t"/>
              <a:pathLst>
                <a:path extrusionOk="0" h="8018" w="4774">
                  <a:moveTo>
                    <a:pt x="1" y="0"/>
                  </a:moveTo>
                  <a:lnTo>
                    <a:pt x="1" y="3244"/>
                  </a:lnTo>
                  <a:lnTo>
                    <a:pt x="4774" y="8017"/>
                  </a:lnTo>
                  <a:lnTo>
                    <a:pt x="4774" y="4744"/>
                  </a:lnTo>
                  <a:lnTo>
                    <a:pt x="3244" y="3201"/>
                  </a:lnTo>
                  <a:lnTo>
                    <a:pt x="4774" y="3201"/>
                  </a:lnTo>
                  <a:lnTo>
                    <a:pt x="4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6462550"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6779075"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5945975" y="457200"/>
              <a:ext cx="239000" cy="313325"/>
            </a:xfrm>
            <a:custGeom>
              <a:rect b="b" l="l" r="r" t="t"/>
              <a:pathLst>
                <a:path extrusionOk="0" h="12533" w="9560">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62625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5414400"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5730550" y="457200"/>
              <a:ext cx="155775" cy="73600"/>
            </a:xfrm>
            <a:custGeom>
              <a:rect b="b" l="l" r="r" t="t"/>
              <a:pathLst>
                <a:path extrusionOk="0" h="2944" w="6231">
                  <a:moveTo>
                    <a:pt x="0"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5198975" y="457200"/>
              <a:ext cx="155425" cy="73600"/>
            </a:xfrm>
            <a:custGeom>
              <a:rect b="b" l="l" r="r" t="t"/>
              <a:pathLst>
                <a:path extrusionOk="0" h="2944" w="6217">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9"/>
            <p:cNvSpPr/>
            <p:nvPr/>
          </p:nvSpPr>
          <p:spPr>
            <a:xfrm>
              <a:off x="4882450" y="457200"/>
              <a:ext cx="239050" cy="313325"/>
            </a:xfrm>
            <a:custGeom>
              <a:rect b="b" l="l" r="r" t="t"/>
              <a:pathLst>
                <a:path extrusionOk="0" h="12533" w="9562">
                  <a:moveTo>
                    <a:pt x="1" y="0"/>
                  </a:moveTo>
                  <a:lnTo>
                    <a:pt x="1" y="3244"/>
                  </a:lnTo>
                  <a:lnTo>
                    <a:pt x="9304" y="12533"/>
                  </a:lnTo>
                  <a:lnTo>
                    <a:pt x="9304"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p:nvPr/>
          </p:nvSpPr>
          <p:spPr>
            <a:xfrm>
              <a:off x="43508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
            <p:cNvSpPr/>
            <p:nvPr/>
          </p:nvSpPr>
          <p:spPr>
            <a:xfrm>
              <a:off x="4667050" y="457200"/>
              <a:ext cx="155775" cy="73600"/>
            </a:xfrm>
            <a:custGeom>
              <a:rect b="b" l="l" r="r" t="t"/>
              <a:pathLst>
                <a:path extrusionOk="0" h="2944" w="6231">
                  <a:moveTo>
                    <a:pt x="1" y="0"/>
                  </a:moveTo>
                  <a:lnTo>
                    <a:pt x="2958"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9"/>
            <p:cNvSpPr/>
            <p:nvPr/>
          </p:nvSpPr>
          <p:spPr>
            <a:xfrm>
              <a:off x="4135475" y="457200"/>
              <a:ext cx="155775" cy="73600"/>
            </a:xfrm>
            <a:custGeom>
              <a:rect b="b" l="l" r="r" t="t"/>
              <a:pathLst>
                <a:path extrusionOk="0" h="2944" w="6231">
                  <a:moveTo>
                    <a:pt x="1" y="0"/>
                  </a:moveTo>
                  <a:lnTo>
                    <a:pt x="2944"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9"/>
            <p:cNvSpPr/>
            <p:nvPr/>
          </p:nvSpPr>
          <p:spPr>
            <a:xfrm>
              <a:off x="38189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
            <p:cNvSpPr/>
            <p:nvPr/>
          </p:nvSpPr>
          <p:spPr>
            <a:xfrm>
              <a:off x="3287375" y="457200"/>
              <a:ext cx="239025" cy="313325"/>
            </a:xfrm>
            <a:custGeom>
              <a:rect b="b" l="l" r="r" t="t"/>
              <a:pathLst>
                <a:path extrusionOk="0" h="12533" w="9561">
                  <a:moveTo>
                    <a:pt x="1" y="0"/>
                  </a:moveTo>
                  <a:lnTo>
                    <a:pt x="1" y="3244"/>
                  </a:lnTo>
                  <a:lnTo>
                    <a:pt x="9289" y="12533"/>
                  </a:lnTo>
                  <a:lnTo>
                    <a:pt x="9289"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9"/>
            <p:cNvSpPr/>
            <p:nvPr/>
          </p:nvSpPr>
          <p:spPr>
            <a:xfrm>
              <a:off x="3603900" y="457200"/>
              <a:ext cx="155400" cy="73600"/>
            </a:xfrm>
            <a:custGeom>
              <a:rect b="b" l="l" r="r" t="t"/>
              <a:pathLst>
                <a:path extrusionOk="0" h="2944" w="6216">
                  <a:moveTo>
                    <a:pt x="0"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
            <p:cNvSpPr/>
            <p:nvPr/>
          </p:nvSpPr>
          <p:spPr>
            <a:xfrm>
              <a:off x="3071950" y="457200"/>
              <a:ext cx="155775" cy="73600"/>
            </a:xfrm>
            <a:custGeom>
              <a:rect b="b" l="l" r="r" t="t"/>
              <a:pathLst>
                <a:path extrusionOk="0" h="2944" w="6231">
                  <a:moveTo>
                    <a:pt x="1" y="0"/>
                  </a:moveTo>
                  <a:lnTo>
                    <a:pt x="2959" y="2944"/>
                  </a:lnTo>
                  <a:lnTo>
                    <a:pt x="6231"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
            <p:cNvSpPr/>
            <p:nvPr/>
          </p:nvSpPr>
          <p:spPr>
            <a:xfrm>
              <a:off x="2755800" y="457200"/>
              <a:ext cx="238675" cy="313325"/>
            </a:xfrm>
            <a:custGeom>
              <a:rect b="b" l="l" r="r" t="t"/>
              <a:pathLst>
                <a:path extrusionOk="0" h="12533" w="9547">
                  <a:moveTo>
                    <a:pt x="1" y="0"/>
                  </a:moveTo>
                  <a:lnTo>
                    <a:pt x="1" y="3244"/>
                  </a:lnTo>
                  <a:lnTo>
                    <a:pt x="9289" y="12533"/>
                  </a:lnTo>
                  <a:lnTo>
                    <a:pt x="9289" y="9260"/>
                  </a:lnTo>
                  <a:lnTo>
                    <a:pt x="3230"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9"/>
            <p:cNvSpPr/>
            <p:nvPr/>
          </p:nvSpPr>
          <p:spPr>
            <a:xfrm>
              <a:off x="2540375" y="457200"/>
              <a:ext cx="155450" cy="73600"/>
            </a:xfrm>
            <a:custGeom>
              <a:rect b="b" l="l" r="r" t="t"/>
              <a:pathLst>
                <a:path extrusionOk="0" h="2944" w="6218">
                  <a:moveTo>
                    <a:pt x="0" y="0"/>
                  </a:moveTo>
                  <a:lnTo>
                    <a:pt x="2944" y="2944"/>
                  </a:lnTo>
                  <a:lnTo>
                    <a:pt x="6217" y="2944"/>
                  </a:lnTo>
                  <a:lnTo>
                    <a:pt x="32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9"/>
            <p:cNvSpPr/>
            <p:nvPr/>
          </p:nvSpPr>
          <p:spPr>
            <a:xfrm>
              <a:off x="2223850" y="457200"/>
              <a:ext cx="239050" cy="313325"/>
            </a:xfrm>
            <a:custGeom>
              <a:rect b="b" l="l" r="r" t="t"/>
              <a:pathLst>
                <a:path extrusionOk="0" h="12533" w="9562">
                  <a:moveTo>
                    <a:pt x="1" y="0"/>
                  </a:moveTo>
                  <a:lnTo>
                    <a:pt x="1" y="3244"/>
                  </a:lnTo>
                  <a:lnTo>
                    <a:pt x="9289" y="12533"/>
                  </a:lnTo>
                  <a:lnTo>
                    <a:pt x="9289" y="9260"/>
                  </a:lnTo>
                  <a:lnTo>
                    <a:pt x="3245" y="3201"/>
                  </a:lnTo>
                  <a:lnTo>
                    <a:pt x="9561" y="3201"/>
                  </a:lnTo>
                  <a:lnTo>
                    <a:pt x="956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9"/>
            <p:cNvSpPr/>
            <p:nvPr/>
          </p:nvSpPr>
          <p:spPr>
            <a:xfrm>
              <a:off x="1692275" y="457200"/>
              <a:ext cx="238675" cy="313325"/>
            </a:xfrm>
            <a:custGeom>
              <a:rect b="b" l="l" r="r" t="t"/>
              <a:pathLst>
                <a:path extrusionOk="0" h="12533" w="9547">
                  <a:moveTo>
                    <a:pt x="1" y="0"/>
                  </a:moveTo>
                  <a:lnTo>
                    <a:pt x="1" y="3244"/>
                  </a:lnTo>
                  <a:lnTo>
                    <a:pt x="9289" y="12533"/>
                  </a:lnTo>
                  <a:lnTo>
                    <a:pt x="9289" y="9260"/>
                  </a:lnTo>
                  <a:lnTo>
                    <a:pt x="3245"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9"/>
            <p:cNvSpPr/>
            <p:nvPr/>
          </p:nvSpPr>
          <p:spPr>
            <a:xfrm>
              <a:off x="2008450" y="457200"/>
              <a:ext cx="155775" cy="73600"/>
            </a:xfrm>
            <a:custGeom>
              <a:rect b="b" l="l" r="r" t="t"/>
              <a:pathLst>
                <a:path extrusionOk="0" h="2944" w="6231">
                  <a:moveTo>
                    <a:pt x="1" y="0"/>
                  </a:moveTo>
                  <a:lnTo>
                    <a:pt x="2958" y="2944"/>
                  </a:lnTo>
                  <a:lnTo>
                    <a:pt x="6231"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9"/>
            <p:cNvSpPr/>
            <p:nvPr/>
          </p:nvSpPr>
          <p:spPr>
            <a:xfrm>
              <a:off x="1476875" y="457200"/>
              <a:ext cx="155425" cy="73600"/>
            </a:xfrm>
            <a:custGeom>
              <a:rect b="b" l="l" r="r" t="t"/>
              <a:pathLst>
                <a:path extrusionOk="0" h="2944" w="6217">
                  <a:moveTo>
                    <a:pt x="1" y="0"/>
                  </a:moveTo>
                  <a:lnTo>
                    <a:pt x="2944" y="2944"/>
                  </a:lnTo>
                  <a:lnTo>
                    <a:pt x="6216" y="2944"/>
                  </a:lnTo>
                  <a:lnTo>
                    <a:pt x="32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9"/>
            <p:cNvSpPr/>
            <p:nvPr/>
          </p:nvSpPr>
          <p:spPr>
            <a:xfrm>
              <a:off x="1160350" y="457200"/>
              <a:ext cx="239025" cy="313325"/>
            </a:xfrm>
            <a:custGeom>
              <a:rect b="b" l="l" r="r" t="t"/>
              <a:pathLst>
                <a:path extrusionOk="0" h="12533" w="9561">
                  <a:moveTo>
                    <a:pt x="1" y="0"/>
                  </a:moveTo>
                  <a:lnTo>
                    <a:pt x="1" y="3244"/>
                  </a:lnTo>
                  <a:lnTo>
                    <a:pt x="9303" y="12533"/>
                  </a:lnTo>
                  <a:lnTo>
                    <a:pt x="9303" y="9260"/>
                  </a:lnTo>
                  <a:lnTo>
                    <a:pt x="3244" y="3201"/>
                  </a:lnTo>
                  <a:lnTo>
                    <a:pt x="9560" y="3201"/>
                  </a:lnTo>
                  <a:lnTo>
                    <a:pt x="95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
            <p:cNvSpPr/>
            <p:nvPr/>
          </p:nvSpPr>
          <p:spPr>
            <a:xfrm>
              <a:off x="628775" y="457200"/>
              <a:ext cx="238675" cy="313325"/>
            </a:xfrm>
            <a:custGeom>
              <a:rect b="b" l="l" r="r" t="t"/>
              <a:pathLst>
                <a:path extrusionOk="0" h="12533" w="9547">
                  <a:moveTo>
                    <a:pt x="1" y="0"/>
                  </a:moveTo>
                  <a:lnTo>
                    <a:pt x="1" y="3244"/>
                  </a:lnTo>
                  <a:lnTo>
                    <a:pt x="9289" y="12533"/>
                  </a:lnTo>
                  <a:lnTo>
                    <a:pt x="9289" y="9260"/>
                  </a:lnTo>
                  <a:lnTo>
                    <a:pt x="3244" y="3201"/>
                  </a:lnTo>
                  <a:lnTo>
                    <a:pt x="9546" y="3201"/>
                  </a:lnTo>
                  <a:lnTo>
                    <a:pt x="95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
            <p:cNvSpPr/>
            <p:nvPr/>
          </p:nvSpPr>
          <p:spPr>
            <a:xfrm>
              <a:off x="944925" y="457200"/>
              <a:ext cx="155800" cy="73600"/>
            </a:xfrm>
            <a:custGeom>
              <a:rect b="b" l="l" r="r" t="t"/>
              <a:pathLst>
                <a:path extrusionOk="0" h="2944" w="6232">
                  <a:moveTo>
                    <a:pt x="1" y="0"/>
                  </a:moveTo>
                  <a:lnTo>
                    <a:pt x="2959" y="2944"/>
                  </a:lnTo>
                  <a:lnTo>
                    <a:pt x="6231" y="2944"/>
                  </a:lnTo>
                  <a:lnTo>
                    <a:pt x="328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
            <p:cNvSpPr/>
            <p:nvPr/>
          </p:nvSpPr>
          <p:spPr>
            <a:xfrm>
              <a:off x="541250" y="502925"/>
              <a:ext cx="27875" cy="27875"/>
            </a:xfrm>
            <a:custGeom>
              <a:rect b="b" l="l" r="r" t="t"/>
              <a:pathLst>
                <a:path extrusionOk="0" h="1115" w="1115">
                  <a:moveTo>
                    <a:pt x="0" y="0"/>
                  </a:moveTo>
                  <a:lnTo>
                    <a:pt x="0" y="1115"/>
                  </a:lnTo>
                  <a:lnTo>
                    <a:pt x="1115" y="11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
            <p:cNvSpPr/>
            <p:nvPr/>
          </p:nvSpPr>
          <p:spPr>
            <a:xfrm>
              <a:off x="7174175" y="1028050"/>
              <a:ext cx="480875" cy="627000"/>
            </a:xfrm>
            <a:custGeom>
              <a:rect b="b" l="l" r="r" t="t"/>
              <a:pathLst>
                <a:path extrusionOk="0" h="25080" w="19235">
                  <a:moveTo>
                    <a:pt x="6130" y="1"/>
                  </a:moveTo>
                  <a:lnTo>
                    <a:pt x="6159" y="6174"/>
                  </a:lnTo>
                  <a:lnTo>
                    <a:pt x="1" y="6146"/>
                  </a:lnTo>
                  <a:lnTo>
                    <a:pt x="6187" y="12334"/>
                  </a:lnTo>
                  <a:lnTo>
                    <a:pt x="6187" y="15777"/>
                  </a:lnTo>
                  <a:lnTo>
                    <a:pt x="15476" y="25080"/>
                  </a:lnTo>
                  <a:lnTo>
                    <a:pt x="15476" y="21807"/>
                  </a:lnTo>
                  <a:lnTo>
                    <a:pt x="9432" y="15748"/>
                  </a:lnTo>
                  <a:lnTo>
                    <a:pt x="15748" y="15748"/>
                  </a:lnTo>
                  <a:lnTo>
                    <a:pt x="15748" y="9432"/>
                  </a:lnTo>
                  <a:lnTo>
                    <a:pt x="19235" y="12934"/>
                  </a:lnTo>
                  <a:lnTo>
                    <a:pt x="19235" y="966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9"/>
            <p:cNvSpPr/>
            <p:nvPr/>
          </p:nvSpPr>
          <p:spPr>
            <a:xfrm>
              <a:off x="6623300" y="1028050"/>
              <a:ext cx="626650" cy="627000"/>
            </a:xfrm>
            <a:custGeom>
              <a:rect b="b" l="l" r="r" t="t"/>
              <a:pathLst>
                <a:path extrusionOk="0" h="25080" w="25066">
                  <a:moveTo>
                    <a:pt x="6145" y="1"/>
                  </a:moveTo>
                  <a:lnTo>
                    <a:pt x="6159" y="6174"/>
                  </a:lnTo>
                  <a:lnTo>
                    <a:pt x="1" y="6146"/>
                  </a:lnTo>
                  <a:lnTo>
                    <a:pt x="6188" y="12334"/>
                  </a:lnTo>
                  <a:lnTo>
                    <a:pt x="6188" y="15777"/>
                  </a:lnTo>
                  <a:lnTo>
                    <a:pt x="15491" y="25080"/>
                  </a:lnTo>
                  <a:lnTo>
                    <a:pt x="15491" y="21807"/>
                  </a:lnTo>
                  <a:lnTo>
                    <a:pt x="9432" y="15748"/>
                  </a:lnTo>
                  <a:lnTo>
                    <a:pt x="15748" y="15748"/>
                  </a:lnTo>
                  <a:lnTo>
                    <a:pt x="15748" y="9432"/>
                  </a:lnTo>
                  <a:lnTo>
                    <a:pt x="21792" y="15491"/>
                  </a:lnTo>
                  <a:lnTo>
                    <a:pt x="25065"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
            <p:cNvSpPr/>
            <p:nvPr/>
          </p:nvSpPr>
          <p:spPr>
            <a:xfrm>
              <a:off x="61067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
            <p:cNvSpPr/>
            <p:nvPr/>
          </p:nvSpPr>
          <p:spPr>
            <a:xfrm>
              <a:off x="5575150" y="1028050"/>
              <a:ext cx="626650" cy="627000"/>
            </a:xfrm>
            <a:custGeom>
              <a:rect b="b" l="l" r="r" t="t"/>
              <a:pathLst>
                <a:path extrusionOk="0" h="25080" w="25066">
                  <a:moveTo>
                    <a:pt x="6131" y="1"/>
                  </a:moveTo>
                  <a:lnTo>
                    <a:pt x="6159" y="6174"/>
                  </a:lnTo>
                  <a:lnTo>
                    <a:pt x="1" y="6146"/>
                  </a:lnTo>
                  <a:lnTo>
                    <a:pt x="6188" y="12334"/>
                  </a:lnTo>
                  <a:lnTo>
                    <a:pt x="6188" y="15777"/>
                  </a:lnTo>
                  <a:lnTo>
                    <a:pt x="15476" y="25080"/>
                  </a:lnTo>
                  <a:lnTo>
                    <a:pt x="15476" y="21807"/>
                  </a:lnTo>
                  <a:lnTo>
                    <a:pt x="9432" y="15748"/>
                  </a:lnTo>
                  <a:lnTo>
                    <a:pt x="15748" y="15748"/>
                  </a:lnTo>
                  <a:lnTo>
                    <a:pt x="15748" y="9432"/>
                  </a:lnTo>
                  <a:lnTo>
                    <a:pt x="21792" y="15491"/>
                  </a:lnTo>
                  <a:lnTo>
                    <a:pt x="25065" y="15491"/>
                  </a:lnTo>
                  <a:lnTo>
                    <a:pt x="15777" y="6189"/>
                  </a:lnTo>
                  <a:lnTo>
                    <a:pt x="12332"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9"/>
            <p:cNvSpPr/>
            <p:nvPr/>
          </p:nvSpPr>
          <p:spPr>
            <a:xfrm>
              <a:off x="5043225" y="1028050"/>
              <a:ext cx="627000" cy="627000"/>
            </a:xfrm>
            <a:custGeom>
              <a:rect b="b" l="l" r="r" t="t"/>
              <a:pathLst>
                <a:path extrusionOk="0" h="25080" w="25080">
                  <a:moveTo>
                    <a:pt x="6145" y="1"/>
                  </a:moveTo>
                  <a:lnTo>
                    <a:pt x="6173" y="6174"/>
                  </a:lnTo>
                  <a:lnTo>
                    <a:pt x="0" y="6146"/>
                  </a:lnTo>
                  <a:lnTo>
                    <a:pt x="0" y="6146"/>
                  </a:lnTo>
                  <a:lnTo>
                    <a:pt x="6188" y="12334"/>
                  </a:lnTo>
                  <a:lnTo>
                    <a:pt x="6188" y="15777"/>
                  </a:lnTo>
                  <a:lnTo>
                    <a:pt x="15490" y="25080"/>
                  </a:lnTo>
                  <a:lnTo>
                    <a:pt x="15490" y="21807"/>
                  </a:lnTo>
                  <a:lnTo>
                    <a:pt x="9431" y="15748"/>
                  </a:lnTo>
                  <a:lnTo>
                    <a:pt x="15747" y="15748"/>
                  </a:lnTo>
                  <a:lnTo>
                    <a:pt x="15747" y="9432"/>
                  </a:lnTo>
                  <a:lnTo>
                    <a:pt x="21806" y="15491"/>
                  </a:lnTo>
                  <a:lnTo>
                    <a:pt x="25079"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
            <p:cNvSpPr/>
            <p:nvPr/>
          </p:nvSpPr>
          <p:spPr>
            <a:xfrm>
              <a:off x="4511625" y="1028050"/>
              <a:ext cx="626650" cy="627000"/>
            </a:xfrm>
            <a:custGeom>
              <a:rect b="b" l="l" r="r" t="t"/>
              <a:pathLst>
                <a:path extrusionOk="0" h="25080" w="25066">
                  <a:moveTo>
                    <a:pt x="6132" y="1"/>
                  </a:moveTo>
                  <a:lnTo>
                    <a:pt x="6160" y="6174"/>
                  </a:lnTo>
                  <a:lnTo>
                    <a:pt x="6160" y="6174"/>
                  </a:lnTo>
                  <a:lnTo>
                    <a:pt x="1" y="6146"/>
                  </a:lnTo>
                  <a:lnTo>
                    <a:pt x="6189" y="12334"/>
                  </a:lnTo>
                  <a:lnTo>
                    <a:pt x="6189" y="15777"/>
                  </a:lnTo>
                  <a:lnTo>
                    <a:pt x="15477" y="25080"/>
                  </a:lnTo>
                  <a:lnTo>
                    <a:pt x="15477" y="21807"/>
                  </a:lnTo>
                  <a:lnTo>
                    <a:pt x="9432" y="15748"/>
                  </a:lnTo>
                  <a:lnTo>
                    <a:pt x="15748" y="15748"/>
                  </a:lnTo>
                  <a:lnTo>
                    <a:pt x="15748" y="9432"/>
                  </a:lnTo>
                  <a:lnTo>
                    <a:pt x="21793" y="15491"/>
                  </a:lnTo>
                  <a:lnTo>
                    <a:pt x="25065" y="15491"/>
                  </a:lnTo>
                  <a:lnTo>
                    <a:pt x="15777" y="6189"/>
                  </a:lnTo>
                  <a:lnTo>
                    <a:pt x="12334" y="6189"/>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9"/>
            <p:cNvSpPr/>
            <p:nvPr/>
          </p:nvSpPr>
          <p:spPr>
            <a:xfrm>
              <a:off x="3979725" y="1028050"/>
              <a:ext cx="626975" cy="627000"/>
            </a:xfrm>
            <a:custGeom>
              <a:rect b="b" l="l" r="r" t="t"/>
              <a:pathLst>
                <a:path extrusionOk="0" h="25080" w="25079">
                  <a:moveTo>
                    <a:pt x="6145" y="1"/>
                  </a:moveTo>
                  <a:lnTo>
                    <a:pt x="6173" y="6174"/>
                  </a:lnTo>
                  <a:lnTo>
                    <a:pt x="0" y="6146"/>
                  </a:lnTo>
                  <a:lnTo>
                    <a:pt x="0" y="6146"/>
                  </a:lnTo>
                  <a:lnTo>
                    <a:pt x="6202" y="12334"/>
                  </a:lnTo>
                  <a:lnTo>
                    <a:pt x="6202" y="15777"/>
                  </a:lnTo>
                  <a:lnTo>
                    <a:pt x="15490" y="25080"/>
                  </a:lnTo>
                  <a:lnTo>
                    <a:pt x="15490" y="21807"/>
                  </a:lnTo>
                  <a:lnTo>
                    <a:pt x="9445" y="15748"/>
                  </a:lnTo>
                  <a:lnTo>
                    <a:pt x="15747" y="15748"/>
                  </a:lnTo>
                  <a:lnTo>
                    <a:pt x="15747"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9"/>
            <p:cNvSpPr/>
            <p:nvPr/>
          </p:nvSpPr>
          <p:spPr>
            <a:xfrm>
              <a:off x="3448150" y="1028050"/>
              <a:ext cx="626625" cy="627000"/>
            </a:xfrm>
            <a:custGeom>
              <a:rect b="b" l="l" r="r" t="t"/>
              <a:pathLst>
                <a:path extrusionOk="0" h="25080" w="25065">
                  <a:moveTo>
                    <a:pt x="6145" y="1"/>
                  </a:moveTo>
                  <a:lnTo>
                    <a:pt x="6158" y="6174"/>
                  </a:lnTo>
                  <a:lnTo>
                    <a:pt x="0" y="6146"/>
                  </a:lnTo>
                  <a:lnTo>
                    <a:pt x="6187" y="12334"/>
                  </a:lnTo>
                  <a:lnTo>
                    <a:pt x="6187" y="15777"/>
                  </a:lnTo>
                  <a:lnTo>
                    <a:pt x="15490" y="25080"/>
                  </a:lnTo>
                  <a:lnTo>
                    <a:pt x="15490" y="21807"/>
                  </a:lnTo>
                  <a:lnTo>
                    <a:pt x="9431" y="15748"/>
                  </a:lnTo>
                  <a:lnTo>
                    <a:pt x="15747" y="15748"/>
                  </a:lnTo>
                  <a:lnTo>
                    <a:pt x="15747" y="9432"/>
                  </a:lnTo>
                  <a:lnTo>
                    <a:pt x="21791" y="15491"/>
                  </a:lnTo>
                  <a:lnTo>
                    <a:pt x="25064"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
            <p:cNvSpPr/>
            <p:nvPr/>
          </p:nvSpPr>
          <p:spPr>
            <a:xfrm>
              <a:off x="2916575" y="1028050"/>
              <a:ext cx="626625" cy="627000"/>
            </a:xfrm>
            <a:custGeom>
              <a:rect b="b" l="l" r="r" t="t"/>
              <a:pathLst>
                <a:path extrusionOk="0" h="25080" w="25065">
                  <a:moveTo>
                    <a:pt x="6130" y="1"/>
                  </a:moveTo>
                  <a:lnTo>
                    <a:pt x="6158" y="6174"/>
                  </a:lnTo>
                  <a:lnTo>
                    <a:pt x="0" y="6146"/>
                  </a:lnTo>
                  <a:lnTo>
                    <a:pt x="6187" y="12334"/>
                  </a:lnTo>
                  <a:lnTo>
                    <a:pt x="6187" y="15777"/>
                  </a:lnTo>
                  <a:lnTo>
                    <a:pt x="15475" y="25080"/>
                  </a:lnTo>
                  <a:lnTo>
                    <a:pt x="15475" y="21807"/>
                  </a:lnTo>
                  <a:lnTo>
                    <a:pt x="9431" y="15748"/>
                  </a:lnTo>
                  <a:lnTo>
                    <a:pt x="15732" y="15748"/>
                  </a:lnTo>
                  <a:lnTo>
                    <a:pt x="15732" y="9432"/>
                  </a:lnTo>
                  <a:lnTo>
                    <a:pt x="21791" y="15491"/>
                  </a:lnTo>
                  <a:lnTo>
                    <a:pt x="25064" y="15491"/>
                  </a:lnTo>
                  <a:lnTo>
                    <a:pt x="15776" y="6189"/>
                  </a:lnTo>
                  <a:lnTo>
                    <a:pt x="12318"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
            <p:cNvSpPr/>
            <p:nvPr/>
          </p:nvSpPr>
          <p:spPr>
            <a:xfrm>
              <a:off x="2384625" y="1028050"/>
              <a:ext cx="626625" cy="627000"/>
            </a:xfrm>
            <a:custGeom>
              <a:rect b="b" l="l" r="r" t="t"/>
              <a:pathLst>
                <a:path extrusionOk="0" h="25080" w="25065">
                  <a:moveTo>
                    <a:pt x="6145" y="1"/>
                  </a:moveTo>
                  <a:lnTo>
                    <a:pt x="6173" y="6174"/>
                  </a:lnTo>
                  <a:lnTo>
                    <a:pt x="6160" y="6174"/>
                  </a:lnTo>
                  <a:lnTo>
                    <a:pt x="0" y="6146"/>
                  </a:lnTo>
                  <a:lnTo>
                    <a:pt x="6188" y="12334"/>
                  </a:lnTo>
                  <a:lnTo>
                    <a:pt x="6188" y="15777"/>
                  </a:lnTo>
                  <a:lnTo>
                    <a:pt x="15490" y="25080"/>
                  </a:lnTo>
                  <a:lnTo>
                    <a:pt x="15490" y="21807"/>
                  </a:lnTo>
                  <a:lnTo>
                    <a:pt x="9431" y="15748"/>
                  </a:lnTo>
                  <a:lnTo>
                    <a:pt x="15747" y="15748"/>
                  </a:lnTo>
                  <a:lnTo>
                    <a:pt x="15747"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
            <p:cNvSpPr/>
            <p:nvPr/>
          </p:nvSpPr>
          <p:spPr>
            <a:xfrm>
              <a:off x="1853050" y="1028050"/>
              <a:ext cx="626625" cy="627000"/>
            </a:xfrm>
            <a:custGeom>
              <a:rect b="b" l="l" r="r" t="t"/>
              <a:pathLst>
                <a:path extrusionOk="0" h="25080" w="25065">
                  <a:moveTo>
                    <a:pt x="6131" y="1"/>
                  </a:moveTo>
                  <a:lnTo>
                    <a:pt x="6160" y="6174"/>
                  </a:lnTo>
                  <a:lnTo>
                    <a:pt x="0" y="6146"/>
                  </a:lnTo>
                  <a:lnTo>
                    <a:pt x="6188" y="12334"/>
                  </a:lnTo>
                  <a:lnTo>
                    <a:pt x="6188" y="15777"/>
                  </a:lnTo>
                  <a:lnTo>
                    <a:pt x="15476" y="25080"/>
                  </a:lnTo>
                  <a:lnTo>
                    <a:pt x="15476" y="21807"/>
                  </a:lnTo>
                  <a:lnTo>
                    <a:pt x="9431" y="15748"/>
                  </a:lnTo>
                  <a:lnTo>
                    <a:pt x="15747" y="15748"/>
                  </a:lnTo>
                  <a:lnTo>
                    <a:pt x="15747" y="9432"/>
                  </a:lnTo>
                  <a:lnTo>
                    <a:pt x="21792" y="15491"/>
                  </a:lnTo>
                  <a:lnTo>
                    <a:pt x="25064" y="15491"/>
                  </a:lnTo>
                  <a:lnTo>
                    <a:pt x="15776" y="6189"/>
                  </a:lnTo>
                  <a:lnTo>
                    <a:pt x="12333"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9"/>
            <p:cNvSpPr/>
            <p:nvPr/>
          </p:nvSpPr>
          <p:spPr>
            <a:xfrm>
              <a:off x="1321125" y="1028050"/>
              <a:ext cx="626975" cy="627000"/>
            </a:xfrm>
            <a:custGeom>
              <a:rect b="b" l="l" r="r" t="t"/>
              <a:pathLst>
                <a:path extrusionOk="0" h="25080" w="25079">
                  <a:moveTo>
                    <a:pt x="6145" y="1"/>
                  </a:moveTo>
                  <a:lnTo>
                    <a:pt x="6173" y="6174"/>
                  </a:lnTo>
                  <a:lnTo>
                    <a:pt x="0" y="6146"/>
                  </a:lnTo>
                  <a:lnTo>
                    <a:pt x="6187" y="12334"/>
                  </a:lnTo>
                  <a:lnTo>
                    <a:pt x="6187" y="15777"/>
                  </a:lnTo>
                  <a:lnTo>
                    <a:pt x="15490" y="25080"/>
                  </a:lnTo>
                  <a:lnTo>
                    <a:pt x="15490" y="21807"/>
                  </a:lnTo>
                  <a:lnTo>
                    <a:pt x="9432" y="15748"/>
                  </a:lnTo>
                  <a:lnTo>
                    <a:pt x="15748" y="15748"/>
                  </a:lnTo>
                  <a:lnTo>
                    <a:pt x="15748" y="9432"/>
                  </a:lnTo>
                  <a:lnTo>
                    <a:pt x="21806" y="15491"/>
                  </a:lnTo>
                  <a:lnTo>
                    <a:pt x="25078" y="15491"/>
                  </a:lnTo>
                  <a:lnTo>
                    <a:pt x="15776"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
            <p:cNvSpPr/>
            <p:nvPr/>
          </p:nvSpPr>
          <p:spPr>
            <a:xfrm>
              <a:off x="789550" y="1028050"/>
              <a:ext cx="626625" cy="627000"/>
            </a:xfrm>
            <a:custGeom>
              <a:rect b="b" l="l" r="r" t="t"/>
              <a:pathLst>
                <a:path extrusionOk="0" h="25080" w="25065">
                  <a:moveTo>
                    <a:pt x="6130" y="1"/>
                  </a:moveTo>
                  <a:lnTo>
                    <a:pt x="6159" y="6174"/>
                  </a:lnTo>
                  <a:lnTo>
                    <a:pt x="0" y="6146"/>
                  </a:lnTo>
                  <a:lnTo>
                    <a:pt x="6187" y="12334"/>
                  </a:lnTo>
                  <a:lnTo>
                    <a:pt x="6187" y="15777"/>
                  </a:lnTo>
                  <a:lnTo>
                    <a:pt x="15475" y="25080"/>
                  </a:lnTo>
                  <a:lnTo>
                    <a:pt x="15475" y="21807"/>
                  </a:lnTo>
                  <a:lnTo>
                    <a:pt x="9431" y="15748"/>
                  </a:lnTo>
                  <a:lnTo>
                    <a:pt x="15748" y="15748"/>
                  </a:lnTo>
                  <a:lnTo>
                    <a:pt x="15748" y="9432"/>
                  </a:lnTo>
                  <a:lnTo>
                    <a:pt x="21791" y="15491"/>
                  </a:lnTo>
                  <a:lnTo>
                    <a:pt x="25064" y="15491"/>
                  </a:lnTo>
                  <a:lnTo>
                    <a:pt x="15776"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
            <p:cNvSpPr/>
            <p:nvPr/>
          </p:nvSpPr>
          <p:spPr>
            <a:xfrm>
              <a:off x="541250" y="1158100"/>
              <a:ext cx="343350" cy="263675"/>
            </a:xfrm>
            <a:custGeom>
              <a:rect b="b" l="l" r="r" t="t"/>
              <a:pathLst>
                <a:path extrusionOk="0" h="10547" w="13734">
                  <a:moveTo>
                    <a:pt x="0" y="0"/>
                  </a:moveTo>
                  <a:lnTo>
                    <a:pt x="0" y="10546"/>
                  </a:lnTo>
                  <a:lnTo>
                    <a:pt x="4402" y="10546"/>
                  </a:lnTo>
                  <a:lnTo>
                    <a:pt x="4402" y="4230"/>
                  </a:lnTo>
                  <a:lnTo>
                    <a:pt x="10460" y="10289"/>
                  </a:lnTo>
                  <a:lnTo>
                    <a:pt x="13733" y="10289"/>
                  </a:lnTo>
                  <a:lnTo>
                    <a:pt x="4430" y="987"/>
                  </a:lnTo>
                  <a:lnTo>
                    <a:pt x="987" y="98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9"/>
            <p:cNvSpPr/>
            <p:nvPr/>
          </p:nvSpPr>
          <p:spPr>
            <a:xfrm>
              <a:off x="541250" y="1469275"/>
              <a:ext cx="103625" cy="185775"/>
            </a:xfrm>
            <a:custGeom>
              <a:rect b="b" l="l" r="r" t="t"/>
              <a:pathLst>
                <a:path extrusionOk="0" h="7431" w="4145">
                  <a:moveTo>
                    <a:pt x="0" y="0"/>
                  </a:moveTo>
                  <a:lnTo>
                    <a:pt x="0" y="3272"/>
                  </a:lnTo>
                  <a:lnTo>
                    <a:pt x="4144" y="7431"/>
                  </a:lnTo>
                  <a:lnTo>
                    <a:pt x="4144" y="415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
            <p:cNvSpPr/>
            <p:nvPr/>
          </p:nvSpPr>
          <p:spPr>
            <a:xfrm>
              <a:off x="7284200" y="588300"/>
              <a:ext cx="370850" cy="610200"/>
            </a:xfrm>
            <a:custGeom>
              <a:rect b="b" l="l" r="r" t="t"/>
              <a:pathLst>
                <a:path extrusionOk="0" h="24408" w="14834">
                  <a:moveTo>
                    <a:pt x="6145" y="1"/>
                  </a:moveTo>
                  <a:lnTo>
                    <a:pt x="6174" y="6159"/>
                  </a:lnTo>
                  <a:lnTo>
                    <a:pt x="6174" y="6159"/>
                  </a:lnTo>
                  <a:lnTo>
                    <a:pt x="1" y="6131"/>
                  </a:lnTo>
                  <a:lnTo>
                    <a:pt x="1" y="6131"/>
                  </a:lnTo>
                  <a:lnTo>
                    <a:pt x="6203" y="12332"/>
                  </a:lnTo>
                  <a:lnTo>
                    <a:pt x="6203" y="15777"/>
                  </a:lnTo>
                  <a:lnTo>
                    <a:pt x="14834" y="24408"/>
                  </a:lnTo>
                  <a:lnTo>
                    <a:pt x="14834" y="21135"/>
                  </a:lnTo>
                  <a:lnTo>
                    <a:pt x="9446" y="15748"/>
                  </a:lnTo>
                  <a:lnTo>
                    <a:pt x="14834" y="15748"/>
                  </a:lnTo>
                  <a:lnTo>
                    <a:pt x="14834"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
            <p:cNvSpPr/>
            <p:nvPr/>
          </p:nvSpPr>
          <p:spPr>
            <a:xfrm>
              <a:off x="6733675" y="588300"/>
              <a:ext cx="626625" cy="626650"/>
            </a:xfrm>
            <a:custGeom>
              <a:rect b="b" l="l" r="r" t="t"/>
              <a:pathLst>
                <a:path extrusionOk="0" h="25066" w="25065">
                  <a:moveTo>
                    <a:pt x="6132" y="1"/>
                  </a:moveTo>
                  <a:lnTo>
                    <a:pt x="6160" y="6159"/>
                  </a:lnTo>
                  <a:lnTo>
                    <a:pt x="1" y="6131"/>
                  </a:lnTo>
                  <a:lnTo>
                    <a:pt x="1" y="6131"/>
                  </a:lnTo>
                  <a:lnTo>
                    <a:pt x="6189" y="12332"/>
                  </a:lnTo>
                  <a:lnTo>
                    <a:pt x="6189" y="15777"/>
                  </a:lnTo>
                  <a:lnTo>
                    <a:pt x="15477" y="25065"/>
                  </a:lnTo>
                  <a:lnTo>
                    <a:pt x="15477" y="21792"/>
                  </a:lnTo>
                  <a:lnTo>
                    <a:pt x="9432" y="15748"/>
                  </a:lnTo>
                  <a:lnTo>
                    <a:pt x="15734" y="15748"/>
                  </a:lnTo>
                  <a:lnTo>
                    <a:pt x="15734" y="9432"/>
                  </a:lnTo>
                  <a:lnTo>
                    <a:pt x="21793" y="15476"/>
                  </a:lnTo>
                  <a:lnTo>
                    <a:pt x="25065" y="15476"/>
                  </a:lnTo>
                  <a:lnTo>
                    <a:pt x="15777" y="6188"/>
                  </a:lnTo>
                  <a:lnTo>
                    <a:pt x="12319"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9"/>
            <p:cNvSpPr/>
            <p:nvPr/>
          </p:nvSpPr>
          <p:spPr>
            <a:xfrm>
              <a:off x="6217100" y="588300"/>
              <a:ext cx="626650" cy="626650"/>
            </a:xfrm>
            <a:custGeom>
              <a:rect b="b" l="l" r="r" t="t"/>
              <a:pathLst>
                <a:path extrusionOk="0" h="25066" w="25066">
                  <a:moveTo>
                    <a:pt x="6132" y="1"/>
                  </a:moveTo>
                  <a:lnTo>
                    <a:pt x="6160" y="6159"/>
                  </a:lnTo>
                  <a:lnTo>
                    <a:pt x="1" y="6131"/>
                  </a:lnTo>
                  <a:lnTo>
                    <a:pt x="6189" y="12332"/>
                  </a:lnTo>
                  <a:lnTo>
                    <a:pt x="6189" y="15777"/>
                  </a:lnTo>
                  <a:lnTo>
                    <a:pt x="15477" y="25065"/>
                  </a:lnTo>
                  <a:lnTo>
                    <a:pt x="15477" y="21792"/>
                  </a:lnTo>
                  <a:lnTo>
                    <a:pt x="9432" y="15748"/>
                  </a:lnTo>
                  <a:lnTo>
                    <a:pt x="15748" y="15748"/>
                  </a:lnTo>
                  <a:lnTo>
                    <a:pt x="15748" y="9432"/>
                  </a:lnTo>
                  <a:lnTo>
                    <a:pt x="21793" y="15476"/>
                  </a:lnTo>
                  <a:lnTo>
                    <a:pt x="25065" y="15476"/>
                  </a:lnTo>
                  <a:lnTo>
                    <a:pt x="15777" y="6188"/>
                  </a:lnTo>
                  <a:lnTo>
                    <a:pt x="12334" y="6188"/>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9"/>
            <p:cNvSpPr/>
            <p:nvPr/>
          </p:nvSpPr>
          <p:spPr>
            <a:xfrm>
              <a:off x="5685200" y="588300"/>
              <a:ext cx="626975" cy="626650"/>
            </a:xfrm>
            <a:custGeom>
              <a:rect b="b" l="l" r="r" t="t"/>
              <a:pathLst>
                <a:path extrusionOk="0" h="25066" w="25079">
                  <a:moveTo>
                    <a:pt x="6145" y="1"/>
                  </a:moveTo>
                  <a:lnTo>
                    <a:pt x="6173" y="6159"/>
                  </a:lnTo>
                  <a:lnTo>
                    <a:pt x="6173" y="6159"/>
                  </a:lnTo>
                  <a:lnTo>
                    <a:pt x="0" y="6131"/>
                  </a:lnTo>
                  <a:lnTo>
                    <a:pt x="0" y="6131"/>
                  </a:lnTo>
                  <a:lnTo>
                    <a:pt x="6202" y="12332"/>
                  </a:lnTo>
                  <a:lnTo>
                    <a:pt x="6202" y="15777"/>
                  </a:lnTo>
                  <a:lnTo>
                    <a:pt x="15490" y="25065"/>
                  </a:lnTo>
                  <a:lnTo>
                    <a:pt x="15490" y="21792"/>
                  </a:lnTo>
                  <a:lnTo>
                    <a:pt x="9431" y="15748"/>
                  </a:lnTo>
                  <a:lnTo>
                    <a:pt x="15747" y="15748"/>
                  </a:lnTo>
                  <a:lnTo>
                    <a:pt x="15747" y="9432"/>
                  </a:lnTo>
                  <a:lnTo>
                    <a:pt x="21806"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
            <p:cNvSpPr/>
            <p:nvPr/>
          </p:nvSpPr>
          <p:spPr>
            <a:xfrm>
              <a:off x="5153625" y="588300"/>
              <a:ext cx="626625" cy="626650"/>
            </a:xfrm>
            <a:custGeom>
              <a:rect b="b" l="l" r="r" t="t"/>
              <a:pathLst>
                <a:path extrusionOk="0" h="25066" w="25065">
                  <a:moveTo>
                    <a:pt x="6130" y="1"/>
                  </a:moveTo>
                  <a:lnTo>
                    <a:pt x="6158"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9"/>
            <p:cNvSpPr/>
            <p:nvPr/>
          </p:nvSpPr>
          <p:spPr>
            <a:xfrm>
              <a:off x="46216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46" y="15748"/>
                  </a:lnTo>
                  <a:lnTo>
                    <a:pt x="15747" y="15748"/>
                  </a:lnTo>
                  <a:lnTo>
                    <a:pt x="15747"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9"/>
            <p:cNvSpPr/>
            <p:nvPr/>
          </p:nvSpPr>
          <p:spPr>
            <a:xfrm>
              <a:off x="4090100" y="588300"/>
              <a:ext cx="626625" cy="626650"/>
            </a:xfrm>
            <a:custGeom>
              <a:rect b="b" l="l" r="r" t="t"/>
              <a:pathLst>
                <a:path extrusionOk="0" h="25066" w="25065">
                  <a:moveTo>
                    <a:pt x="6145" y="1"/>
                  </a:moveTo>
                  <a:lnTo>
                    <a:pt x="6160" y="6159"/>
                  </a:lnTo>
                  <a:lnTo>
                    <a:pt x="0" y="6131"/>
                  </a:lnTo>
                  <a:lnTo>
                    <a:pt x="6188" y="12332"/>
                  </a:lnTo>
                  <a:lnTo>
                    <a:pt x="6188" y="15777"/>
                  </a:lnTo>
                  <a:lnTo>
                    <a:pt x="15490" y="25065"/>
                  </a:lnTo>
                  <a:lnTo>
                    <a:pt x="15490" y="21792"/>
                  </a:lnTo>
                  <a:lnTo>
                    <a:pt x="9431" y="15748"/>
                  </a:lnTo>
                  <a:lnTo>
                    <a:pt x="15747" y="15748"/>
                  </a:lnTo>
                  <a:lnTo>
                    <a:pt x="15747"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9"/>
            <p:cNvSpPr/>
            <p:nvPr/>
          </p:nvSpPr>
          <p:spPr>
            <a:xfrm>
              <a:off x="3558525" y="588300"/>
              <a:ext cx="626625" cy="626650"/>
            </a:xfrm>
            <a:custGeom>
              <a:rect b="b" l="l" r="r" t="t"/>
              <a:pathLst>
                <a:path extrusionOk="0" h="25066" w="25065">
                  <a:moveTo>
                    <a:pt x="6131" y="1"/>
                  </a:moveTo>
                  <a:lnTo>
                    <a:pt x="6160" y="6159"/>
                  </a:lnTo>
                  <a:lnTo>
                    <a:pt x="0" y="6131"/>
                  </a:lnTo>
                  <a:lnTo>
                    <a:pt x="6188" y="12332"/>
                  </a:lnTo>
                  <a:lnTo>
                    <a:pt x="6188" y="15777"/>
                  </a:lnTo>
                  <a:lnTo>
                    <a:pt x="15476" y="25065"/>
                  </a:lnTo>
                  <a:lnTo>
                    <a:pt x="15476" y="21792"/>
                  </a:lnTo>
                  <a:lnTo>
                    <a:pt x="9431" y="15748"/>
                  </a:lnTo>
                  <a:lnTo>
                    <a:pt x="15734" y="15748"/>
                  </a:lnTo>
                  <a:lnTo>
                    <a:pt x="15734" y="9432"/>
                  </a:lnTo>
                  <a:lnTo>
                    <a:pt x="21792" y="15476"/>
                  </a:lnTo>
                  <a:lnTo>
                    <a:pt x="25064" y="15476"/>
                  </a:lnTo>
                  <a:lnTo>
                    <a:pt x="15776" y="6188"/>
                  </a:lnTo>
                  <a:lnTo>
                    <a:pt x="12318" y="6188"/>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9"/>
            <p:cNvSpPr/>
            <p:nvPr/>
          </p:nvSpPr>
          <p:spPr>
            <a:xfrm>
              <a:off x="3026600" y="588300"/>
              <a:ext cx="626975" cy="626650"/>
            </a:xfrm>
            <a:custGeom>
              <a:rect b="b" l="l" r="r" t="t"/>
              <a:pathLst>
                <a:path extrusionOk="0" h="25066" w="25079">
                  <a:moveTo>
                    <a:pt x="6145" y="1"/>
                  </a:moveTo>
                  <a:lnTo>
                    <a:pt x="6173" y="6159"/>
                  </a:lnTo>
                  <a:lnTo>
                    <a:pt x="6159" y="6159"/>
                  </a:lnTo>
                  <a:lnTo>
                    <a:pt x="0" y="6131"/>
                  </a:lnTo>
                  <a:lnTo>
                    <a:pt x="6187" y="12332"/>
                  </a:lnTo>
                  <a:lnTo>
                    <a:pt x="6187" y="15777"/>
                  </a:lnTo>
                  <a:lnTo>
                    <a:pt x="15490" y="25065"/>
                  </a:lnTo>
                  <a:lnTo>
                    <a:pt x="15490" y="21792"/>
                  </a:lnTo>
                  <a:lnTo>
                    <a:pt x="9432" y="15748"/>
                  </a:lnTo>
                  <a:lnTo>
                    <a:pt x="15748" y="15748"/>
                  </a:lnTo>
                  <a:lnTo>
                    <a:pt x="15748" y="9432"/>
                  </a:lnTo>
                  <a:lnTo>
                    <a:pt x="21792"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9"/>
            <p:cNvSpPr/>
            <p:nvPr/>
          </p:nvSpPr>
          <p:spPr>
            <a:xfrm>
              <a:off x="2495025" y="588300"/>
              <a:ext cx="626625" cy="626650"/>
            </a:xfrm>
            <a:custGeom>
              <a:rect b="b" l="l" r="r" t="t"/>
              <a:pathLst>
                <a:path extrusionOk="0" h="25066" w="25065">
                  <a:moveTo>
                    <a:pt x="6130" y="1"/>
                  </a:moveTo>
                  <a:lnTo>
                    <a:pt x="6159" y="6159"/>
                  </a:lnTo>
                  <a:lnTo>
                    <a:pt x="0" y="6131"/>
                  </a:lnTo>
                  <a:lnTo>
                    <a:pt x="6187" y="12332"/>
                  </a:lnTo>
                  <a:lnTo>
                    <a:pt x="6187" y="15777"/>
                  </a:lnTo>
                  <a:lnTo>
                    <a:pt x="15475" y="25065"/>
                  </a:lnTo>
                  <a:lnTo>
                    <a:pt x="15475" y="21792"/>
                  </a:lnTo>
                  <a:lnTo>
                    <a:pt x="9431" y="15748"/>
                  </a:lnTo>
                  <a:lnTo>
                    <a:pt x="15747" y="15748"/>
                  </a:lnTo>
                  <a:lnTo>
                    <a:pt x="15747" y="9432"/>
                  </a:lnTo>
                  <a:lnTo>
                    <a:pt x="21791" y="15476"/>
                  </a:lnTo>
                  <a:lnTo>
                    <a:pt x="25064" y="15476"/>
                  </a:lnTo>
                  <a:lnTo>
                    <a:pt x="15776" y="6188"/>
                  </a:lnTo>
                  <a:lnTo>
                    <a:pt x="12332" y="6188"/>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9"/>
            <p:cNvSpPr/>
            <p:nvPr/>
          </p:nvSpPr>
          <p:spPr>
            <a:xfrm>
              <a:off x="1963075" y="588300"/>
              <a:ext cx="627000" cy="626650"/>
            </a:xfrm>
            <a:custGeom>
              <a:rect b="b" l="l" r="r" t="t"/>
              <a:pathLst>
                <a:path extrusionOk="0" h="25066" w="25080">
                  <a:moveTo>
                    <a:pt x="6145" y="1"/>
                  </a:moveTo>
                  <a:lnTo>
                    <a:pt x="6173" y="6159"/>
                  </a:lnTo>
                  <a:lnTo>
                    <a:pt x="6173" y="6159"/>
                  </a:lnTo>
                  <a:lnTo>
                    <a:pt x="0" y="6131"/>
                  </a:lnTo>
                  <a:lnTo>
                    <a:pt x="0" y="6131"/>
                  </a:lnTo>
                  <a:lnTo>
                    <a:pt x="6202" y="12332"/>
                  </a:lnTo>
                  <a:lnTo>
                    <a:pt x="6202" y="15777"/>
                  </a:lnTo>
                  <a:lnTo>
                    <a:pt x="15490" y="25065"/>
                  </a:lnTo>
                  <a:lnTo>
                    <a:pt x="15490" y="21792"/>
                  </a:lnTo>
                  <a:lnTo>
                    <a:pt x="9432" y="15748"/>
                  </a:lnTo>
                  <a:lnTo>
                    <a:pt x="15748" y="15748"/>
                  </a:lnTo>
                  <a:lnTo>
                    <a:pt x="15748" y="9432"/>
                  </a:lnTo>
                  <a:lnTo>
                    <a:pt x="21806" y="15476"/>
                  </a:lnTo>
                  <a:lnTo>
                    <a:pt x="25079"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9"/>
            <p:cNvSpPr/>
            <p:nvPr/>
          </p:nvSpPr>
          <p:spPr>
            <a:xfrm>
              <a:off x="1431500" y="588300"/>
              <a:ext cx="626625" cy="626650"/>
            </a:xfrm>
            <a:custGeom>
              <a:rect b="b" l="l" r="r" t="t"/>
              <a:pathLst>
                <a:path extrusionOk="0" h="25066" w="25065">
                  <a:moveTo>
                    <a:pt x="6145" y="1"/>
                  </a:moveTo>
                  <a:lnTo>
                    <a:pt x="6160" y="6159"/>
                  </a:lnTo>
                  <a:lnTo>
                    <a:pt x="6160" y="6159"/>
                  </a:lnTo>
                  <a:lnTo>
                    <a:pt x="0" y="6131"/>
                  </a:lnTo>
                  <a:lnTo>
                    <a:pt x="6188" y="12332"/>
                  </a:lnTo>
                  <a:lnTo>
                    <a:pt x="6188" y="15777"/>
                  </a:lnTo>
                  <a:lnTo>
                    <a:pt x="15477" y="25065"/>
                  </a:lnTo>
                  <a:lnTo>
                    <a:pt x="15477" y="21792"/>
                  </a:lnTo>
                  <a:lnTo>
                    <a:pt x="9431" y="15748"/>
                  </a:lnTo>
                  <a:lnTo>
                    <a:pt x="15748" y="15748"/>
                  </a:lnTo>
                  <a:lnTo>
                    <a:pt x="15748" y="9432"/>
                  </a:lnTo>
                  <a:lnTo>
                    <a:pt x="21793" y="15476"/>
                  </a:lnTo>
                  <a:lnTo>
                    <a:pt x="25064" y="15476"/>
                  </a:lnTo>
                  <a:lnTo>
                    <a:pt x="15776" y="6188"/>
                  </a:lnTo>
                  <a:lnTo>
                    <a:pt x="12333"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
            <p:cNvSpPr/>
            <p:nvPr/>
          </p:nvSpPr>
          <p:spPr>
            <a:xfrm>
              <a:off x="899575" y="588300"/>
              <a:ext cx="626975" cy="626650"/>
            </a:xfrm>
            <a:custGeom>
              <a:rect b="b" l="l" r="r" t="t"/>
              <a:pathLst>
                <a:path extrusionOk="0" h="25066" w="25079">
                  <a:moveTo>
                    <a:pt x="6145" y="1"/>
                  </a:moveTo>
                  <a:lnTo>
                    <a:pt x="6174" y="6159"/>
                  </a:lnTo>
                  <a:lnTo>
                    <a:pt x="6174" y="6159"/>
                  </a:lnTo>
                  <a:lnTo>
                    <a:pt x="1" y="6131"/>
                  </a:lnTo>
                  <a:lnTo>
                    <a:pt x="6202" y="12332"/>
                  </a:lnTo>
                  <a:lnTo>
                    <a:pt x="6202" y="15777"/>
                  </a:lnTo>
                  <a:lnTo>
                    <a:pt x="15491" y="25065"/>
                  </a:lnTo>
                  <a:lnTo>
                    <a:pt x="15491" y="21792"/>
                  </a:lnTo>
                  <a:lnTo>
                    <a:pt x="9445" y="15748"/>
                  </a:lnTo>
                  <a:lnTo>
                    <a:pt x="15748" y="15748"/>
                  </a:lnTo>
                  <a:lnTo>
                    <a:pt x="15748" y="9432"/>
                  </a:lnTo>
                  <a:lnTo>
                    <a:pt x="21807" y="15476"/>
                  </a:lnTo>
                  <a:lnTo>
                    <a:pt x="25078" y="15476"/>
                  </a:lnTo>
                  <a:lnTo>
                    <a:pt x="15776" y="6188"/>
                  </a:lnTo>
                  <a:lnTo>
                    <a:pt x="12332" y="6188"/>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9"/>
            <p:cNvSpPr/>
            <p:nvPr/>
          </p:nvSpPr>
          <p:spPr>
            <a:xfrm>
              <a:off x="541250" y="607950"/>
              <a:ext cx="453375" cy="607000"/>
            </a:xfrm>
            <a:custGeom>
              <a:rect b="b" l="l" r="r" t="t"/>
              <a:pathLst>
                <a:path extrusionOk="0" h="24280" w="18135">
                  <a:moveTo>
                    <a:pt x="0" y="0"/>
                  </a:moveTo>
                  <a:lnTo>
                    <a:pt x="0" y="15719"/>
                  </a:lnTo>
                  <a:lnTo>
                    <a:pt x="8560" y="24279"/>
                  </a:lnTo>
                  <a:lnTo>
                    <a:pt x="8560" y="21006"/>
                  </a:lnTo>
                  <a:lnTo>
                    <a:pt x="2502" y="14962"/>
                  </a:lnTo>
                  <a:lnTo>
                    <a:pt x="8818" y="14962"/>
                  </a:lnTo>
                  <a:lnTo>
                    <a:pt x="8818" y="8646"/>
                  </a:lnTo>
                  <a:lnTo>
                    <a:pt x="14862" y="14690"/>
                  </a:lnTo>
                  <a:lnTo>
                    <a:pt x="18135" y="14690"/>
                  </a:lnTo>
                  <a:lnTo>
                    <a:pt x="8846" y="5402"/>
                  </a:lnTo>
                  <a:lnTo>
                    <a:pt x="5402" y="54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9"/>
            <p:cNvSpPr/>
            <p:nvPr/>
          </p:nvSpPr>
          <p:spPr>
            <a:xfrm>
              <a:off x="7107025" y="1498200"/>
              <a:ext cx="548025" cy="627000"/>
            </a:xfrm>
            <a:custGeom>
              <a:rect b="b" l="l" r="r" t="t"/>
              <a:pathLst>
                <a:path extrusionOk="0" h="25080" w="21921">
                  <a:moveTo>
                    <a:pt x="6130" y="0"/>
                  </a:moveTo>
                  <a:lnTo>
                    <a:pt x="6158" y="6173"/>
                  </a:lnTo>
                  <a:lnTo>
                    <a:pt x="0" y="6145"/>
                  </a:lnTo>
                  <a:lnTo>
                    <a:pt x="6187" y="12333"/>
                  </a:lnTo>
                  <a:lnTo>
                    <a:pt x="6187" y="15776"/>
                  </a:lnTo>
                  <a:lnTo>
                    <a:pt x="15475" y="25079"/>
                  </a:lnTo>
                  <a:lnTo>
                    <a:pt x="15475" y="21806"/>
                  </a:lnTo>
                  <a:lnTo>
                    <a:pt x="9431" y="15747"/>
                  </a:lnTo>
                  <a:lnTo>
                    <a:pt x="15747" y="15747"/>
                  </a:lnTo>
                  <a:lnTo>
                    <a:pt x="15747" y="9446"/>
                  </a:lnTo>
                  <a:lnTo>
                    <a:pt x="21791" y="15490"/>
                  </a:lnTo>
                  <a:lnTo>
                    <a:pt x="21921" y="15490"/>
                  </a:lnTo>
                  <a:lnTo>
                    <a:pt x="21921" y="12347"/>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9"/>
            <p:cNvSpPr/>
            <p:nvPr/>
          </p:nvSpPr>
          <p:spPr>
            <a:xfrm>
              <a:off x="7629300" y="1651800"/>
              <a:ext cx="25750" cy="25750"/>
            </a:xfrm>
            <a:custGeom>
              <a:rect b="b" l="l" r="r" t="t"/>
              <a:pathLst>
                <a:path extrusionOk="0" h="1030" w="1030">
                  <a:moveTo>
                    <a:pt x="1" y="1"/>
                  </a:moveTo>
                  <a:lnTo>
                    <a:pt x="1030" y="1030"/>
                  </a:lnTo>
                  <a:lnTo>
                    <a:pt x="10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9"/>
            <p:cNvSpPr/>
            <p:nvPr/>
          </p:nvSpPr>
          <p:spPr>
            <a:xfrm>
              <a:off x="6556150" y="1498200"/>
              <a:ext cx="626625" cy="627000"/>
            </a:xfrm>
            <a:custGeom>
              <a:rect b="b" l="l" r="r" t="t"/>
              <a:pathLst>
                <a:path extrusionOk="0" h="25080" w="25065">
                  <a:moveTo>
                    <a:pt x="6145" y="0"/>
                  </a:moveTo>
                  <a:lnTo>
                    <a:pt x="6159" y="6173"/>
                  </a:lnTo>
                  <a:lnTo>
                    <a:pt x="0" y="6145"/>
                  </a:lnTo>
                  <a:lnTo>
                    <a:pt x="6187" y="12333"/>
                  </a:lnTo>
                  <a:lnTo>
                    <a:pt x="6187" y="15776"/>
                  </a:lnTo>
                  <a:lnTo>
                    <a:pt x="15490" y="25079"/>
                  </a:lnTo>
                  <a:lnTo>
                    <a:pt x="15490" y="21806"/>
                  </a:lnTo>
                  <a:lnTo>
                    <a:pt x="9432" y="15747"/>
                  </a:lnTo>
                  <a:lnTo>
                    <a:pt x="15748" y="15747"/>
                  </a:lnTo>
                  <a:lnTo>
                    <a:pt x="15748" y="9446"/>
                  </a:lnTo>
                  <a:lnTo>
                    <a:pt x="21792" y="15490"/>
                  </a:lnTo>
                  <a:lnTo>
                    <a:pt x="25065"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9"/>
            <p:cNvSpPr/>
            <p:nvPr/>
          </p:nvSpPr>
          <p:spPr>
            <a:xfrm>
              <a:off x="6039575" y="1498200"/>
              <a:ext cx="626975" cy="627000"/>
            </a:xfrm>
            <a:custGeom>
              <a:rect b="b" l="l" r="r" t="t"/>
              <a:pathLst>
                <a:path extrusionOk="0" h="25080" w="25079">
                  <a:moveTo>
                    <a:pt x="6145" y="0"/>
                  </a:moveTo>
                  <a:lnTo>
                    <a:pt x="6174" y="6173"/>
                  </a:lnTo>
                  <a:lnTo>
                    <a:pt x="6159" y="6173"/>
                  </a:lnTo>
                  <a:lnTo>
                    <a:pt x="1" y="6145"/>
                  </a:lnTo>
                  <a:lnTo>
                    <a:pt x="6187" y="12333"/>
                  </a:lnTo>
                  <a:lnTo>
                    <a:pt x="6187" y="15776"/>
                  </a:lnTo>
                  <a:lnTo>
                    <a:pt x="15491" y="25079"/>
                  </a:lnTo>
                  <a:lnTo>
                    <a:pt x="15491" y="21806"/>
                  </a:lnTo>
                  <a:lnTo>
                    <a:pt x="9432" y="15747"/>
                  </a:lnTo>
                  <a:lnTo>
                    <a:pt x="15748" y="15747"/>
                  </a:lnTo>
                  <a:lnTo>
                    <a:pt x="15748" y="9446"/>
                  </a:lnTo>
                  <a:lnTo>
                    <a:pt x="21792" y="15490"/>
                  </a:lnTo>
                  <a:lnTo>
                    <a:pt x="25078" y="15490"/>
                  </a:lnTo>
                  <a:lnTo>
                    <a:pt x="15776"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9"/>
            <p:cNvSpPr/>
            <p:nvPr/>
          </p:nvSpPr>
          <p:spPr>
            <a:xfrm>
              <a:off x="55080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48" y="15747"/>
                  </a:lnTo>
                  <a:lnTo>
                    <a:pt x="15748" y="9446"/>
                  </a:lnTo>
                  <a:lnTo>
                    <a:pt x="21792" y="15490"/>
                  </a:lnTo>
                  <a:lnTo>
                    <a:pt x="25065" y="15490"/>
                  </a:lnTo>
                  <a:lnTo>
                    <a:pt x="15776" y="6202"/>
                  </a:lnTo>
                  <a:lnTo>
                    <a:pt x="12332"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9"/>
            <p:cNvSpPr/>
            <p:nvPr/>
          </p:nvSpPr>
          <p:spPr>
            <a:xfrm>
              <a:off x="4976050" y="1498200"/>
              <a:ext cx="627000" cy="627000"/>
            </a:xfrm>
            <a:custGeom>
              <a:rect b="b" l="l" r="r" t="t"/>
              <a:pathLst>
                <a:path extrusionOk="0" h="25080" w="25080">
                  <a:moveTo>
                    <a:pt x="6145" y="0"/>
                  </a:moveTo>
                  <a:lnTo>
                    <a:pt x="6174" y="6173"/>
                  </a:lnTo>
                  <a:lnTo>
                    <a:pt x="1" y="6145"/>
                  </a:lnTo>
                  <a:lnTo>
                    <a:pt x="1" y="6145"/>
                  </a:lnTo>
                  <a:lnTo>
                    <a:pt x="6202" y="12333"/>
                  </a:lnTo>
                  <a:lnTo>
                    <a:pt x="6202" y="15776"/>
                  </a:lnTo>
                  <a:lnTo>
                    <a:pt x="15491" y="25079"/>
                  </a:lnTo>
                  <a:lnTo>
                    <a:pt x="15491" y="21806"/>
                  </a:lnTo>
                  <a:lnTo>
                    <a:pt x="9432" y="15747"/>
                  </a:lnTo>
                  <a:lnTo>
                    <a:pt x="15748" y="15747"/>
                  </a:lnTo>
                  <a:lnTo>
                    <a:pt x="15748" y="9446"/>
                  </a:lnTo>
                  <a:lnTo>
                    <a:pt x="21807" y="15490"/>
                  </a:lnTo>
                  <a:lnTo>
                    <a:pt x="25080"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9"/>
            <p:cNvSpPr/>
            <p:nvPr/>
          </p:nvSpPr>
          <p:spPr>
            <a:xfrm>
              <a:off x="4444475" y="1498200"/>
              <a:ext cx="626625" cy="627000"/>
            </a:xfrm>
            <a:custGeom>
              <a:rect b="b" l="l" r="r" t="t"/>
              <a:pathLst>
                <a:path extrusionOk="0" h="25080" w="25065">
                  <a:moveTo>
                    <a:pt x="6145" y="0"/>
                  </a:moveTo>
                  <a:lnTo>
                    <a:pt x="6160" y="6173"/>
                  </a:lnTo>
                  <a:lnTo>
                    <a:pt x="6160" y="6173"/>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9"/>
            <p:cNvSpPr/>
            <p:nvPr/>
          </p:nvSpPr>
          <p:spPr>
            <a:xfrm>
              <a:off x="3912550" y="1498200"/>
              <a:ext cx="626975" cy="627000"/>
            </a:xfrm>
            <a:custGeom>
              <a:rect b="b" l="l" r="r" t="t"/>
              <a:pathLst>
                <a:path extrusionOk="0" h="25080" w="25079">
                  <a:moveTo>
                    <a:pt x="6145" y="0"/>
                  </a:moveTo>
                  <a:lnTo>
                    <a:pt x="6174" y="6173"/>
                  </a:lnTo>
                  <a:lnTo>
                    <a:pt x="1" y="6145"/>
                  </a:lnTo>
                  <a:lnTo>
                    <a:pt x="1" y="6145"/>
                  </a:lnTo>
                  <a:lnTo>
                    <a:pt x="6202" y="12333"/>
                  </a:lnTo>
                  <a:lnTo>
                    <a:pt x="6202" y="15776"/>
                  </a:lnTo>
                  <a:lnTo>
                    <a:pt x="15491" y="25079"/>
                  </a:lnTo>
                  <a:lnTo>
                    <a:pt x="15491" y="21806"/>
                  </a:lnTo>
                  <a:lnTo>
                    <a:pt x="9446"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9"/>
            <p:cNvSpPr/>
            <p:nvPr/>
          </p:nvSpPr>
          <p:spPr>
            <a:xfrm>
              <a:off x="33809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9"/>
            <p:cNvSpPr/>
            <p:nvPr/>
          </p:nvSpPr>
          <p:spPr>
            <a:xfrm>
              <a:off x="2849400" y="1498200"/>
              <a:ext cx="626625" cy="627000"/>
            </a:xfrm>
            <a:custGeom>
              <a:rect b="b" l="l" r="r" t="t"/>
              <a:pathLst>
                <a:path extrusionOk="0" h="25080" w="25065">
                  <a:moveTo>
                    <a:pt x="6130" y="0"/>
                  </a:moveTo>
                  <a:lnTo>
                    <a:pt x="6159" y="6173"/>
                  </a:lnTo>
                  <a:lnTo>
                    <a:pt x="1" y="6145"/>
                  </a:lnTo>
                  <a:lnTo>
                    <a:pt x="6187" y="12333"/>
                  </a:lnTo>
                  <a:lnTo>
                    <a:pt x="6187" y="15776"/>
                  </a:lnTo>
                  <a:lnTo>
                    <a:pt x="15476" y="25079"/>
                  </a:lnTo>
                  <a:lnTo>
                    <a:pt x="15476" y="21806"/>
                  </a:lnTo>
                  <a:lnTo>
                    <a:pt x="9432" y="15747"/>
                  </a:lnTo>
                  <a:lnTo>
                    <a:pt x="15733" y="15747"/>
                  </a:lnTo>
                  <a:lnTo>
                    <a:pt x="15733" y="9446"/>
                  </a:lnTo>
                  <a:lnTo>
                    <a:pt x="21792" y="15490"/>
                  </a:lnTo>
                  <a:lnTo>
                    <a:pt x="25065" y="15490"/>
                  </a:lnTo>
                  <a:lnTo>
                    <a:pt x="15776" y="6202"/>
                  </a:lnTo>
                  <a:lnTo>
                    <a:pt x="12318" y="6202"/>
                  </a:lnTo>
                  <a:lnTo>
                    <a:pt x="61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9"/>
            <p:cNvSpPr/>
            <p:nvPr/>
          </p:nvSpPr>
          <p:spPr>
            <a:xfrm>
              <a:off x="2317450" y="1498200"/>
              <a:ext cx="627000" cy="627000"/>
            </a:xfrm>
            <a:custGeom>
              <a:rect b="b" l="l" r="r" t="t"/>
              <a:pathLst>
                <a:path extrusionOk="0" h="25080" w="25080">
                  <a:moveTo>
                    <a:pt x="6145" y="0"/>
                  </a:moveTo>
                  <a:lnTo>
                    <a:pt x="6174" y="6173"/>
                  </a:lnTo>
                  <a:lnTo>
                    <a:pt x="1" y="6145"/>
                  </a:lnTo>
                  <a:lnTo>
                    <a:pt x="1" y="6145"/>
                  </a:lnTo>
                  <a:lnTo>
                    <a:pt x="6189" y="12333"/>
                  </a:lnTo>
                  <a:lnTo>
                    <a:pt x="6189" y="15776"/>
                  </a:lnTo>
                  <a:lnTo>
                    <a:pt x="15491" y="25079"/>
                  </a:lnTo>
                  <a:lnTo>
                    <a:pt x="15491" y="21806"/>
                  </a:lnTo>
                  <a:lnTo>
                    <a:pt x="9432" y="15747"/>
                  </a:lnTo>
                  <a:lnTo>
                    <a:pt x="15748" y="15747"/>
                  </a:lnTo>
                  <a:lnTo>
                    <a:pt x="15748" y="9446"/>
                  </a:lnTo>
                  <a:lnTo>
                    <a:pt x="21793" y="15490"/>
                  </a:lnTo>
                  <a:lnTo>
                    <a:pt x="25080" y="15490"/>
                  </a:lnTo>
                  <a:lnTo>
                    <a:pt x="15777" y="6202"/>
                  </a:lnTo>
                  <a:lnTo>
                    <a:pt x="12333"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9"/>
            <p:cNvSpPr/>
            <p:nvPr/>
          </p:nvSpPr>
          <p:spPr>
            <a:xfrm>
              <a:off x="1785875" y="1498200"/>
              <a:ext cx="626625" cy="627000"/>
            </a:xfrm>
            <a:custGeom>
              <a:rect b="b" l="l" r="r" t="t"/>
              <a:pathLst>
                <a:path extrusionOk="0" h="25080" w="25065">
                  <a:moveTo>
                    <a:pt x="6132" y="0"/>
                  </a:moveTo>
                  <a:lnTo>
                    <a:pt x="6160" y="6173"/>
                  </a:lnTo>
                  <a:lnTo>
                    <a:pt x="6160" y="6173"/>
                  </a:lnTo>
                  <a:lnTo>
                    <a:pt x="1" y="6145"/>
                  </a:lnTo>
                  <a:lnTo>
                    <a:pt x="1" y="6145"/>
                  </a:lnTo>
                  <a:lnTo>
                    <a:pt x="6189" y="12333"/>
                  </a:lnTo>
                  <a:lnTo>
                    <a:pt x="6189" y="15776"/>
                  </a:lnTo>
                  <a:lnTo>
                    <a:pt x="15477" y="25079"/>
                  </a:lnTo>
                  <a:lnTo>
                    <a:pt x="15477" y="21806"/>
                  </a:lnTo>
                  <a:lnTo>
                    <a:pt x="9432" y="15747"/>
                  </a:lnTo>
                  <a:lnTo>
                    <a:pt x="15748" y="15747"/>
                  </a:lnTo>
                  <a:lnTo>
                    <a:pt x="15748" y="9446"/>
                  </a:lnTo>
                  <a:lnTo>
                    <a:pt x="21793" y="15490"/>
                  </a:lnTo>
                  <a:lnTo>
                    <a:pt x="25065" y="15490"/>
                  </a:lnTo>
                  <a:lnTo>
                    <a:pt x="15776" y="6202"/>
                  </a:lnTo>
                  <a:lnTo>
                    <a:pt x="12333" y="6202"/>
                  </a:lnTo>
                  <a:lnTo>
                    <a:pt x="61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9"/>
            <p:cNvSpPr/>
            <p:nvPr/>
          </p:nvSpPr>
          <p:spPr>
            <a:xfrm>
              <a:off x="1253950" y="1498200"/>
              <a:ext cx="626975" cy="627000"/>
            </a:xfrm>
            <a:custGeom>
              <a:rect b="b" l="l" r="r" t="t"/>
              <a:pathLst>
                <a:path extrusionOk="0" h="25080" w="25079">
                  <a:moveTo>
                    <a:pt x="6145" y="0"/>
                  </a:moveTo>
                  <a:lnTo>
                    <a:pt x="6174" y="6173"/>
                  </a:lnTo>
                  <a:lnTo>
                    <a:pt x="1" y="6145"/>
                  </a:lnTo>
                  <a:lnTo>
                    <a:pt x="6203" y="12333"/>
                  </a:lnTo>
                  <a:lnTo>
                    <a:pt x="6203" y="15776"/>
                  </a:lnTo>
                  <a:lnTo>
                    <a:pt x="15491" y="25079"/>
                  </a:lnTo>
                  <a:lnTo>
                    <a:pt x="15491" y="21806"/>
                  </a:lnTo>
                  <a:lnTo>
                    <a:pt x="9432" y="15747"/>
                  </a:lnTo>
                  <a:lnTo>
                    <a:pt x="15748" y="15747"/>
                  </a:lnTo>
                  <a:lnTo>
                    <a:pt x="15748" y="9446"/>
                  </a:lnTo>
                  <a:lnTo>
                    <a:pt x="21807" y="15490"/>
                  </a:lnTo>
                  <a:lnTo>
                    <a:pt x="25079"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9"/>
            <p:cNvSpPr/>
            <p:nvPr/>
          </p:nvSpPr>
          <p:spPr>
            <a:xfrm>
              <a:off x="722375" y="1498200"/>
              <a:ext cx="626625" cy="627000"/>
            </a:xfrm>
            <a:custGeom>
              <a:rect b="b" l="l" r="r" t="t"/>
              <a:pathLst>
                <a:path extrusionOk="0" h="25080" w="25065">
                  <a:moveTo>
                    <a:pt x="6145" y="0"/>
                  </a:moveTo>
                  <a:lnTo>
                    <a:pt x="6159" y="6173"/>
                  </a:lnTo>
                  <a:lnTo>
                    <a:pt x="1" y="6145"/>
                  </a:lnTo>
                  <a:lnTo>
                    <a:pt x="6188" y="12333"/>
                  </a:lnTo>
                  <a:lnTo>
                    <a:pt x="6188" y="15776"/>
                  </a:lnTo>
                  <a:lnTo>
                    <a:pt x="15491" y="25079"/>
                  </a:lnTo>
                  <a:lnTo>
                    <a:pt x="15491" y="21806"/>
                  </a:lnTo>
                  <a:lnTo>
                    <a:pt x="9432" y="15747"/>
                  </a:lnTo>
                  <a:lnTo>
                    <a:pt x="15748" y="15747"/>
                  </a:lnTo>
                  <a:lnTo>
                    <a:pt x="15748" y="9446"/>
                  </a:lnTo>
                  <a:lnTo>
                    <a:pt x="21792" y="15490"/>
                  </a:lnTo>
                  <a:lnTo>
                    <a:pt x="25065" y="15490"/>
                  </a:lnTo>
                  <a:lnTo>
                    <a:pt x="15777" y="6202"/>
                  </a:lnTo>
                  <a:lnTo>
                    <a:pt x="12332" y="6202"/>
                  </a:lnTo>
                  <a:lnTo>
                    <a:pt x="6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9"/>
            <p:cNvSpPr/>
            <p:nvPr/>
          </p:nvSpPr>
          <p:spPr>
            <a:xfrm>
              <a:off x="541250" y="2006575"/>
              <a:ext cx="36450" cy="118625"/>
            </a:xfrm>
            <a:custGeom>
              <a:rect b="b" l="l" r="r" t="t"/>
              <a:pathLst>
                <a:path extrusionOk="0" h="4745" w="1458">
                  <a:moveTo>
                    <a:pt x="0" y="0"/>
                  </a:moveTo>
                  <a:lnTo>
                    <a:pt x="0" y="3272"/>
                  </a:lnTo>
                  <a:lnTo>
                    <a:pt x="1458" y="4744"/>
                  </a:lnTo>
                  <a:lnTo>
                    <a:pt x="1458" y="14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9"/>
            <p:cNvSpPr/>
            <p:nvPr/>
          </p:nvSpPr>
          <p:spPr>
            <a:xfrm>
              <a:off x="541250" y="1653225"/>
              <a:ext cx="276175" cy="238675"/>
            </a:xfrm>
            <a:custGeom>
              <a:rect b="b" l="l" r="r" t="t"/>
              <a:pathLst>
                <a:path extrusionOk="0" h="9547" w="11047">
                  <a:moveTo>
                    <a:pt x="0" y="1"/>
                  </a:moveTo>
                  <a:lnTo>
                    <a:pt x="0" y="9546"/>
                  </a:lnTo>
                  <a:lnTo>
                    <a:pt x="1715" y="9546"/>
                  </a:lnTo>
                  <a:lnTo>
                    <a:pt x="1715" y="3245"/>
                  </a:lnTo>
                  <a:lnTo>
                    <a:pt x="7774" y="9289"/>
                  </a:lnTo>
                  <a:lnTo>
                    <a:pt x="11047" y="9289"/>
                  </a:lnTo>
                  <a:lnTo>
                    <a:pt x="1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9"/>
            <p:cNvSpPr/>
            <p:nvPr/>
          </p:nvSpPr>
          <p:spPr>
            <a:xfrm>
              <a:off x="6918025" y="2406300"/>
              <a:ext cx="626625" cy="592325"/>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9"/>
            <p:cNvSpPr/>
            <p:nvPr/>
          </p:nvSpPr>
          <p:spPr>
            <a:xfrm>
              <a:off x="7440300" y="2406300"/>
              <a:ext cx="214750" cy="454450"/>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9"/>
            <p:cNvSpPr/>
            <p:nvPr/>
          </p:nvSpPr>
          <p:spPr>
            <a:xfrm>
              <a:off x="6367150" y="2406300"/>
              <a:ext cx="627000" cy="592325"/>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9"/>
            <p:cNvSpPr/>
            <p:nvPr/>
          </p:nvSpPr>
          <p:spPr>
            <a:xfrm>
              <a:off x="5850575" y="2406300"/>
              <a:ext cx="627000" cy="592325"/>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9"/>
            <p:cNvSpPr/>
            <p:nvPr/>
          </p:nvSpPr>
          <p:spPr>
            <a:xfrm>
              <a:off x="5319000" y="2406300"/>
              <a:ext cx="626625" cy="592325"/>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9"/>
            <p:cNvSpPr/>
            <p:nvPr/>
          </p:nvSpPr>
          <p:spPr>
            <a:xfrm>
              <a:off x="4787425" y="2406300"/>
              <a:ext cx="626625" cy="592325"/>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9"/>
            <p:cNvSpPr/>
            <p:nvPr/>
          </p:nvSpPr>
          <p:spPr>
            <a:xfrm>
              <a:off x="4255500" y="2406300"/>
              <a:ext cx="626975" cy="592325"/>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9"/>
            <p:cNvSpPr/>
            <p:nvPr/>
          </p:nvSpPr>
          <p:spPr>
            <a:xfrm>
              <a:off x="3723925" y="2406300"/>
              <a:ext cx="626625" cy="592325"/>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9"/>
            <p:cNvSpPr/>
            <p:nvPr/>
          </p:nvSpPr>
          <p:spPr>
            <a:xfrm>
              <a:off x="3191975" y="2406300"/>
              <a:ext cx="627000" cy="592325"/>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9"/>
            <p:cNvSpPr/>
            <p:nvPr/>
          </p:nvSpPr>
          <p:spPr>
            <a:xfrm>
              <a:off x="2660400" y="2406300"/>
              <a:ext cx="626625" cy="592325"/>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9"/>
            <p:cNvSpPr/>
            <p:nvPr/>
          </p:nvSpPr>
          <p:spPr>
            <a:xfrm>
              <a:off x="2128500" y="2406300"/>
              <a:ext cx="626950" cy="592325"/>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9"/>
            <p:cNvSpPr/>
            <p:nvPr/>
          </p:nvSpPr>
          <p:spPr>
            <a:xfrm>
              <a:off x="1596900" y="2406300"/>
              <a:ext cx="626650" cy="592325"/>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9"/>
            <p:cNvSpPr/>
            <p:nvPr/>
          </p:nvSpPr>
          <p:spPr>
            <a:xfrm>
              <a:off x="1065325" y="2406300"/>
              <a:ext cx="626650" cy="592325"/>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9"/>
            <p:cNvSpPr/>
            <p:nvPr/>
          </p:nvSpPr>
          <p:spPr>
            <a:xfrm>
              <a:off x="541250" y="2406300"/>
              <a:ext cx="619125" cy="592325"/>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9"/>
            <p:cNvSpPr/>
            <p:nvPr/>
          </p:nvSpPr>
          <p:spPr>
            <a:xfrm>
              <a:off x="541250" y="2706050"/>
              <a:ext cx="87200" cy="87525"/>
            </a:xfrm>
            <a:custGeom>
              <a:rect b="b" l="l" r="r" t="t"/>
              <a:pathLst>
                <a:path extrusionOk="0" h="3501" w="3488">
                  <a:moveTo>
                    <a:pt x="0" y="0"/>
                  </a:moveTo>
                  <a:lnTo>
                    <a:pt x="0" y="3272"/>
                  </a:lnTo>
                  <a:lnTo>
                    <a:pt x="215" y="3501"/>
                  </a:lnTo>
                  <a:lnTo>
                    <a:pt x="3487" y="350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9"/>
            <p:cNvSpPr/>
            <p:nvPr/>
          </p:nvSpPr>
          <p:spPr>
            <a:xfrm>
              <a:off x="7028425" y="1966550"/>
              <a:ext cx="626625" cy="626625"/>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9"/>
            <p:cNvSpPr/>
            <p:nvPr/>
          </p:nvSpPr>
          <p:spPr>
            <a:xfrm>
              <a:off x="7550700" y="2119800"/>
              <a:ext cx="104350" cy="104325"/>
            </a:xfrm>
            <a:custGeom>
              <a:rect b="b" l="l" r="r" t="t"/>
              <a:pathLst>
                <a:path extrusionOk="0" h="4173" w="4174">
                  <a:moveTo>
                    <a:pt x="1" y="0"/>
                  </a:moveTo>
                  <a:lnTo>
                    <a:pt x="4174" y="4173"/>
                  </a:lnTo>
                  <a:lnTo>
                    <a:pt x="4174" y="15"/>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9"/>
            <p:cNvSpPr/>
            <p:nvPr/>
          </p:nvSpPr>
          <p:spPr>
            <a:xfrm>
              <a:off x="6477550" y="1966550"/>
              <a:ext cx="626625" cy="626625"/>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9"/>
            <p:cNvSpPr/>
            <p:nvPr/>
          </p:nvSpPr>
          <p:spPr>
            <a:xfrm>
              <a:off x="5960975" y="1966550"/>
              <a:ext cx="626625" cy="626625"/>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9"/>
            <p:cNvSpPr/>
            <p:nvPr/>
          </p:nvSpPr>
          <p:spPr>
            <a:xfrm>
              <a:off x="5429400" y="1966550"/>
              <a:ext cx="626625" cy="626625"/>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9"/>
            <p:cNvSpPr/>
            <p:nvPr/>
          </p:nvSpPr>
          <p:spPr>
            <a:xfrm>
              <a:off x="4897450" y="1966550"/>
              <a:ext cx="627000" cy="626625"/>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9"/>
            <p:cNvSpPr/>
            <p:nvPr/>
          </p:nvSpPr>
          <p:spPr>
            <a:xfrm>
              <a:off x="4365875" y="1966550"/>
              <a:ext cx="626625" cy="626625"/>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9"/>
            <p:cNvSpPr/>
            <p:nvPr/>
          </p:nvSpPr>
          <p:spPr>
            <a:xfrm>
              <a:off x="3833975" y="1966550"/>
              <a:ext cx="626950" cy="626625"/>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9"/>
            <p:cNvSpPr/>
            <p:nvPr/>
          </p:nvSpPr>
          <p:spPr>
            <a:xfrm>
              <a:off x="3302375" y="1966550"/>
              <a:ext cx="626650" cy="626625"/>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9"/>
            <p:cNvSpPr/>
            <p:nvPr/>
          </p:nvSpPr>
          <p:spPr>
            <a:xfrm>
              <a:off x="2770800" y="1966550"/>
              <a:ext cx="626650" cy="626625"/>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9"/>
            <p:cNvSpPr/>
            <p:nvPr/>
          </p:nvSpPr>
          <p:spPr>
            <a:xfrm>
              <a:off x="2238850" y="1966550"/>
              <a:ext cx="626650" cy="626625"/>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9"/>
            <p:cNvSpPr/>
            <p:nvPr/>
          </p:nvSpPr>
          <p:spPr>
            <a:xfrm>
              <a:off x="1707275" y="1966550"/>
              <a:ext cx="626650" cy="626625"/>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9"/>
            <p:cNvSpPr/>
            <p:nvPr/>
          </p:nvSpPr>
          <p:spPr>
            <a:xfrm>
              <a:off x="1175375" y="1966550"/>
              <a:ext cx="626950" cy="626625"/>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9"/>
            <p:cNvSpPr/>
            <p:nvPr/>
          </p:nvSpPr>
          <p:spPr>
            <a:xfrm>
              <a:off x="643800" y="1966550"/>
              <a:ext cx="626625" cy="626625"/>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9"/>
            <p:cNvSpPr/>
            <p:nvPr/>
          </p:nvSpPr>
          <p:spPr>
            <a:xfrm>
              <a:off x="541250" y="2155900"/>
              <a:ext cx="197600" cy="197550"/>
            </a:xfrm>
            <a:custGeom>
              <a:rect b="b" l="l" r="r" t="t"/>
              <a:pathLst>
                <a:path extrusionOk="0" h="7902" w="7904">
                  <a:moveTo>
                    <a:pt x="0" y="0"/>
                  </a:moveTo>
                  <a:lnTo>
                    <a:pt x="0" y="3272"/>
                  </a:lnTo>
                  <a:lnTo>
                    <a:pt x="4630" y="7902"/>
                  </a:lnTo>
                  <a:lnTo>
                    <a:pt x="7903" y="7902"/>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9"/>
            <p:cNvSpPr/>
            <p:nvPr/>
          </p:nvSpPr>
          <p:spPr>
            <a:xfrm>
              <a:off x="7004475" y="2876425"/>
              <a:ext cx="121850" cy="122200"/>
            </a:xfrm>
            <a:custGeom>
              <a:rect b="b" l="l" r="r" t="t"/>
              <a:pathLst>
                <a:path extrusionOk="0" h="4888" w="4874">
                  <a:moveTo>
                    <a:pt x="0" y="1"/>
                  </a:moveTo>
                  <a:lnTo>
                    <a:pt x="15" y="4888"/>
                  </a:lnTo>
                  <a:lnTo>
                    <a:pt x="4874"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9"/>
            <p:cNvSpPr/>
            <p:nvPr/>
          </p:nvSpPr>
          <p:spPr>
            <a:xfrm>
              <a:off x="7526750" y="2876425"/>
              <a:ext cx="122225" cy="122200"/>
            </a:xfrm>
            <a:custGeom>
              <a:rect b="b" l="l" r="r" t="t"/>
              <a:pathLst>
                <a:path extrusionOk="0" h="4888" w="4889">
                  <a:moveTo>
                    <a:pt x="1" y="1"/>
                  </a:moveTo>
                  <a:lnTo>
                    <a:pt x="30"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9"/>
            <p:cNvSpPr/>
            <p:nvPr/>
          </p:nvSpPr>
          <p:spPr>
            <a:xfrm>
              <a:off x="645360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9"/>
            <p:cNvSpPr/>
            <p:nvPr/>
          </p:nvSpPr>
          <p:spPr>
            <a:xfrm>
              <a:off x="5937025" y="2876425"/>
              <a:ext cx="122200" cy="122200"/>
            </a:xfrm>
            <a:custGeom>
              <a:rect b="b" l="l" r="r" t="t"/>
              <a:pathLst>
                <a:path extrusionOk="0" h="4888" w="4888">
                  <a:moveTo>
                    <a:pt x="1" y="1"/>
                  </a:moveTo>
                  <a:lnTo>
                    <a:pt x="29" y="4888"/>
                  </a:lnTo>
                  <a:lnTo>
                    <a:pt x="4888"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9"/>
            <p:cNvSpPr/>
            <p:nvPr/>
          </p:nvSpPr>
          <p:spPr>
            <a:xfrm>
              <a:off x="54054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9"/>
            <p:cNvSpPr/>
            <p:nvPr/>
          </p:nvSpPr>
          <p:spPr>
            <a:xfrm>
              <a:off x="48735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9"/>
            <p:cNvSpPr/>
            <p:nvPr/>
          </p:nvSpPr>
          <p:spPr>
            <a:xfrm>
              <a:off x="4341950" y="2876425"/>
              <a:ext cx="121850" cy="122200"/>
            </a:xfrm>
            <a:custGeom>
              <a:rect b="b" l="l" r="r" t="t"/>
              <a:pathLst>
                <a:path extrusionOk="0" h="4888" w="4874">
                  <a:moveTo>
                    <a:pt x="1" y="1"/>
                  </a:moveTo>
                  <a:lnTo>
                    <a:pt x="15" y="4888"/>
                  </a:lnTo>
                  <a:lnTo>
                    <a:pt x="4873"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9"/>
            <p:cNvSpPr/>
            <p:nvPr/>
          </p:nvSpPr>
          <p:spPr>
            <a:xfrm>
              <a:off x="38100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9"/>
            <p:cNvSpPr/>
            <p:nvPr/>
          </p:nvSpPr>
          <p:spPr>
            <a:xfrm>
              <a:off x="3278425"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9"/>
            <p:cNvSpPr/>
            <p:nvPr/>
          </p:nvSpPr>
          <p:spPr>
            <a:xfrm>
              <a:off x="2746850" y="2876425"/>
              <a:ext cx="121875" cy="122200"/>
            </a:xfrm>
            <a:custGeom>
              <a:rect b="b" l="l" r="r" t="t"/>
              <a:pathLst>
                <a:path extrusionOk="0" h="4888" w="4875">
                  <a:moveTo>
                    <a:pt x="1" y="1"/>
                  </a:moveTo>
                  <a:lnTo>
                    <a:pt x="16" y="4888"/>
                  </a:lnTo>
                  <a:lnTo>
                    <a:pt x="4874" y="488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9"/>
            <p:cNvSpPr/>
            <p:nvPr/>
          </p:nvSpPr>
          <p:spPr>
            <a:xfrm>
              <a:off x="2214950"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9"/>
            <p:cNvSpPr/>
            <p:nvPr/>
          </p:nvSpPr>
          <p:spPr>
            <a:xfrm>
              <a:off x="1683375" y="2876425"/>
              <a:ext cx="121825" cy="122200"/>
            </a:xfrm>
            <a:custGeom>
              <a:rect b="b" l="l" r="r" t="t"/>
              <a:pathLst>
                <a:path extrusionOk="0" h="4888" w="4873">
                  <a:moveTo>
                    <a:pt x="0" y="1"/>
                  </a:moveTo>
                  <a:lnTo>
                    <a:pt x="14" y="4888"/>
                  </a:lnTo>
                  <a:lnTo>
                    <a:pt x="4872"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9"/>
            <p:cNvSpPr/>
            <p:nvPr/>
          </p:nvSpPr>
          <p:spPr>
            <a:xfrm>
              <a:off x="1151425" y="2876425"/>
              <a:ext cx="122200" cy="122200"/>
            </a:xfrm>
            <a:custGeom>
              <a:rect b="b" l="l" r="r" t="t"/>
              <a:pathLst>
                <a:path extrusionOk="0" h="4888" w="4888">
                  <a:moveTo>
                    <a:pt x="0" y="1"/>
                  </a:moveTo>
                  <a:lnTo>
                    <a:pt x="29" y="4888"/>
                  </a:lnTo>
                  <a:lnTo>
                    <a:pt x="4887"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9"/>
            <p:cNvSpPr/>
            <p:nvPr/>
          </p:nvSpPr>
          <p:spPr>
            <a:xfrm>
              <a:off x="619850" y="2876425"/>
              <a:ext cx="121850" cy="122200"/>
            </a:xfrm>
            <a:custGeom>
              <a:rect b="b" l="l" r="r" t="t"/>
              <a:pathLst>
                <a:path extrusionOk="0" h="4888" w="4874">
                  <a:moveTo>
                    <a:pt x="0" y="1"/>
                  </a:moveTo>
                  <a:lnTo>
                    <a:pt x="15" y="4888"/>
                  </a:lnTo>
                  <a:lnTo>
                    <a:pt x="4873" y="48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 name="Google Shape;762;p9"/>
          <p:cNvSpPr/>
          <p:nvPr/>
        </p:nvSpPr>
        <p:spPr>
          <a:xfrm>
            <a:off x="3602134" y="312898"/>
            <a:ext cx="5211600" cy="2929800"/>
          </a:xfrm>
          <a:prstGeom prst="rect">
            <a:avLst/>
          </a:prstGeom>
          <a:solidFill>
            <a:srgbClr val="F8E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9"/>
          <p:cNvSpPr txBox="1"/>
          <p:nvPr>
            <p:ph type="title"/>
          </p:nvPr>
        </p:nvSpPr>
        <p:spPr>
          <a:xfrm>
            <a:off x="4133400" y="725848"/>
            <a:ext cx="3910800" cy="11250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64" name="Google Shape;764;p9"/>
          <p:cNvSpPr txBox="1"/>
          <p:nvPr>
            <p:ph idx="1" type="subTitle"/>
          </p:nvPr>
        </p:nvSpPr>
        <p:spPr>
          <a:xfrm>
            <a:off x="4133400" y="1787773"/>
            <a:ext cx="3470700" cy="102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5" name="Shape 765"/>
        <p:cNvGrpSpPr/>
        <p:nvPr/>
      </p:nvGrpSpPr>
      <p:grpSpPr>
        <a:xfrm>
          <a:off x="0" y="0"/>
          <a:ext cx="0" cy="0"/>
          <a:chOff x="0" y="0"/>
          <a:chExt cx="0" cy="0"/>
        </a:xfrm>
      </p:grpSpPr>
      <p:sp>
        <p:nvSpPr>
          <p:cNvPr id="766" name="Google Shape;766;p10"/>
          <p:cNvSpPr txBox="1"/>
          <p:nvPr>
            <p:ph type="title"/>
          </p:nvPr>
        </p:nvSpPr>
        <p:spPr>
          <a:xfrm>
            <a:off x="708825" y="1140950"/>
            <a:ext cx="4339200" cy="11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767" name="Google Shape;767;p10"/>
          <p:cNvGrpSpPr/>
          <p:nvPr/>
        </p:nvGrpSpPr>
        <p:grpSpPr>
          <a:xfrm>
            <a:off x="62" y="-565403"/>
            <a:ext cx="9143870" cy="1360737"/>
            <a:chOff x="-1" y="-206988"/>
            <a:chExt cx="5199517" cy="773762"/>
          </a:xfrm>
        </p:grpSpPr>
        <p:sp>
          <p:nvSpPr>
            <p:cNvPr id="768" name="Google Shape;768;p10"/>
            <p:cNvSpPr/>
            <p:nvPr/>
          </p:nvSpPr>
          <p:spPr>
            <a:xfrm>
              <a:off x="4918847" y="541868"/>
              <a:ext cx="25316" cy="24906"/>
            </a:xfrm>
            <a:custGeom>
              <a:rect b="b" l="l" r="r" t="t"/>
              <a:pathLst>
                <a:path extrusionOk="0" h="1373" w="1387">
                  <a:moveTo>
                    <a:pt x="1"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
            <p:cNvSpPr/>
            <p:nvPr/>
          </p:nvSpPr>
          <p:spPr>
            <a:xfrm>
              <a:off x="4516671" y="541868"/>
              <a:ext cx="25298" cy="24906"/>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0"/>
            <p:cNvSpPr/>
            <p:nvPr/>
          </p:nvSpPr>
          <p:spPr>
            <a:xfrm>
              <a:off x="4139520" y="541868"/>
              <a:ext cx="25298" cy="24906"/>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0"/>
            <p:cNvSpPr/>
            <p:nvPr/>
          </p:nvSpPr>
          <p:spPr>
            <a:xfrm>
              <a:off x="3751417" y="541868"/>
              <a:ext cx="25298" cy="24906"/>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0"/>
            <p:cNvSpPr/>
            <p:nvPr/>
          </p:nvSpPr>
          <p:spPr>
            <a:xfrm>
              <a:off x="3363314" y="541868"/>
              <a:ext cx="25042" cy="24906"/>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0"/>
            <p:cNvSpPr/>
            <p:nvPr/>
          </p:nvSpPr>
          <p:spPr>
            <a:xfrm>
              <a:off x="2974937" y="541868"/>
              <a:ext cx="25316" cy="24906"/>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0"/>
            <p:cNvSpPr/>
            <p:nvPr/>
          </p:nvSpPr>
          <p:spPr>
            <a:xfrm>
              <a:off x="2586834" y="541868"/>
              <a:ext cx="25042" cy="24906"/>
            </a:xfrm>
            <a:custGeom>
              <a:rect b="b" l="l" r="r" t="t"/>
              <a:pathLst>
                <a:path extrusionOk="0" h="1373" w="1372">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0"/>
            <p:cNvSpPr/>
            <p:nvPr/>
          </p:nvSpPr>
          <p:spPr>
            <a:xfrm>
              <a:off x="2198476" y="541868"/>
              <a:ext cx="25298" cy="24906"/>
            </a:xfrm>
            <a:custGeom>
              <a:rect b="b" l="l" r="r" t="t"/>
              <a:pathLst>
                <a:path extrusionOk="0" h="1373" w="1386">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0"/>
            <p:cNvSpPr/>
            <p:nvPr/>
          </p:nvSpPr>
          <p:spPr>
            <a:xfrm>
              <a:off x="1810373" y="541868"/>
              <a:ext cx="25061" cy="24906"/>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0"/>
            <p:cNvSpPr/>
            <p:nvPr/>
          </p:nvSpPr>
          <p:spPr>
            <a:xfrm>
              <a:off x="1421996" y="541868"/>
              <a:ext cx="25334" cy="24906"/>
            </a:xfrm>
            <a:custGeom>
              <a:rect b="b" l="l" r="r" t="t"/>
              <a:pathLst>
                <a:path extrusionOk="0" h="1373" w="1388">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0"/>
            <p:cNvSpPr/>
            <p:nvPr/>
          </p:nvSpPr>
          <p:spPr>
            <a:xfrm>
              <a:off x="1033893" y="541868"/>
              <a:ext cx="25316" cy="24906"/>
            </a:xfrm>
            <a:custGeom>
              <a:rect b="b" l="l" r="r" t="t"/>
              <a:pathLst>
                <a:path extrusionOk="0" h="1373" w="1387">
                  <a:moveTo>
                    <a:pt x="0" y="1"/>
                  </a:moveTo>
                  <a:lnTo>
                    <a:pt x="1387" y="1373"/>
                  </a:lnTo>
                  <a:lnTo>
                    <a:pt x="13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0"/>
            <p:cNvSpPr/>
            <p:nvPr/>
          </p:nvSpPr>
          <p:spPr>
            <a:xfrm>
              <a:off x="645791" y="541868"/>
              <a:ext cx="25061" cy="24906"/>
            </a:xfrm>
            <a:custGeom>
              <a:rect b="b" l="l" r="r" t="t"/>
              <a:pathLst>
                <a:path extrusionOk="0" h="1373" w="1373">
                  <a:moveTo>
                    <a:pt x="0" y="1"/>
                  </a:moveTo>
                  <a:lnTo>
                    <a:pt x="1372" y="1373"/>
                  </a:ln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0"/>
            <p:cNvSpPr/>
            <p:nvPr/>
          </p:nvSpPr>
          <p:spPr>
            <a:xfrm>
              <a:off x="-1" y="223565"/>
              <a:ext cx="5750" cy="5460"/>
            </a:xfrm>
            <a:custGeom>
              <a:rect b="b" l="l" r="r" t="t"/>
              <a:pathLst>
                <a:path extrusionOk="0" h="301" w="315">
                  <a:moveTo>
                    <a:pt x="0" y="0"/>
                  </a:moveTo>
                  <a:lnTo>
                    <a:pt x="314" y="301"/>
                  </a:lnTo>
                  <a:lnTo>
                    <a:pt x="3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0"/>
            <p:cNvSpPr/>
            <p:nvPr/>
          </p:nvSpPr>
          <p:spPr>
            <a:xfrm>
              <a:off x="257432" y="541868"/>
              <a:ext cx="25316" cy="24906"/>
            </a:xfrm>
            <a:custGeom>
              <a:rect b="b" l="l" r="r" t="t"/>
              <a:pathLst>
                <a:path extrusionOk="0" h="1373" w="1387">
                  <a:moveTo>
                    <a:pt x="0" y="1"/>
                  </a:moveTo>
                  <a:lnTo>
                    <a:pt x="1386" y="1373"/>
                  </a:lnTo>
                  <a:lnTo>
                    <a:pt x="1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0"/>
            <p:cNvSpPr/>
            <p:nvPr/>
          </p:nvSpPr>
          <p:spPr>
            <a:xfrm>
              <a:off x="4661414" y="112095"/>
              <a:ext cx="457499" cy="429791"/>
            </a:xfrm>
            <a:custGeom>
              <a:rect b="b" l="l" r="r" t="t"/>
              <a:pathLst>
                <a:path extrusionOk="0" h="23693" w="25065">
                  <a:moveTo>
                    <a:pt x="6145" y="1"/>
                  </a:moveTo>
                  <a:lnTo>
                    <a:pt x="6173" y="6160"/>
                  </a:lnTo>
                  <a:lnTo>
                    <a:pt x="6173" y="6174"/>
                  </a:lnTo>
                  <a:lnTo>
                    <a:pt x="6160" y="6174"/>
                  </a:lnTo>
                  <a:lnTo>
                    <a:pt x="6160" y="6160"/>
                  </a:lnTo>
                  <a:lnTo>
                    <a:pt x="0" y="6145"/>
                  </a:lnTo>
                  <a:lnTo>
                    <a:pt x="0" y="6145"/>
                  </a:lnTo>
                  <a:lnTo>
                    <a:pt x="6188" y="12333"/>
                  </a:lnTo>
                  <a:lnTo>
                    <a:pt x="6188" y="15776"/>
                  </a:lnTo>
                  <a:lnTo>
                    <a:pt x="14105" y="23693"/>
                  </a:lnTo>
                  <a:lnTo>
                    <a:pt x="15490" y="23693"/>
                  </a:lnTo>
                  <a:lnTo>
                    <a:pt x="15490" y="21793"/>
                  </a:lnTo>
                  <a:lnTo>
                    <a:pt x="9432" y="15748"/>
                  </a:lnTo>
                  <a:lnTo>
                    <a:pt x="15748" y="15748"/>
                  </a:lnTo>
                  <a:lnTo>
                    <a:pt x="15748" y="9432"/>
                  </a:lnTo>
                  <a:lnTo>
                    <a:pt x="21793" y="15491"/>
                  </a:lnTo>
                  <a:lnTo>
                    <a:pt x="25064"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0"/>
            <p:cNvSpPr/>
            <p:nvPr/>
          </p:nvSpPr>
          <p:spPr>
            <a:xfrm>
              <a:off x="5042727" y="112095"/>
              <a:ext cx="156789" cy="329749"/>
            </a:xfrm>
            <a:custGeom>
              <a:rect b="b" l="l" r="r" t="t"/>
              <a:pathLst>
                <a:path extrusionOk="0" h="18178" w="8590">
                  <a:moveTo>
                    <a:pt x="6145" y="1"/>
                  </a:moveTo>
                  <a:lnTo>
                    <a:pt x="6174" y="6160"/>
                  </a:lnTo>
                  <a:lnTo>
                    <a:pt x="6174" y="6160"/>
                  </a:lnTo>
                  <a:lnTo>
                    <a:pt x="1" y="6145"/>
                  </a:lnTo>
                  <a:lnTo>
                    <a:pt x="6203" y="12333"/>
                  </a:lnTo>
                  <a:lnTo>
                    <a:pt x="6203" y="15776"/>
                  </a:lnTo>
                  <a:lnTo>
                    <a:pt x="8590" y="18177"/>
                  </a:lnTo>
                  <a:lnTo>
                    <a:pt x="8590" y="2445"/>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0"/>
            <p:cNvSpPr/>
            <p:nvPr/>
          </p:nvSpPr>
          <p:spPr>
            <a:xfrm>
              <a:off x="4259220" y="112095"/>
              <a:ext cx="457773" cy="429791"/>
            </a:xfrm>
            <a:custGeom>
              <a:rect b="b" l="l" r="r" t="t"/>
              <a:pathLst>
                <a:path extrusionOk="0" h="23693" w="25080">
                  <a:moveTo>
                    <a:pt x="6145" y="1"/>
                  </a:moveTo>
                  <a:lnTo>
                    <a:pt x="6174" y="6160"/>
                  </a:lnTo>
                  <a:lnTo>
                    <a:pt x="1" y="6145"/>
                  </a:lnTo>
                  <a:lnTo>
                    <a:pt x="6202" y="12333"/>
                  </a:lnTo>
                  <a:lnTo>
                    <a:pt x="6202" y="15776"/>
                  </a:lnTo>
                  <a:lnTo>
                    <a:pt x="14105" y="23693"/>
                  </a:lnTo>
                  <a:lnTo>
                    <a:pt x="15491" y="23693"/>
                  </a:lnTo>
                  <a:lnTo>
                    <a:pt x="15491" y="21793"/>
                  </a:lnTo>
                  <a:lnTo>
                    <a:pt x="9432" y="15748"/>
                  </a:lnTo>
                  <a:lnTo>
                    <a:pt x="15748" y="15748"/>
                  </a:lnTo>
                  <a:lnTo>
                    <a:pt x="15748" y="9432"/>
                  </a:lnTo>
                  <a:lnTo>
                    <a:pt x="21807" y="15491"/>
                  </a:lnTo>
                  <a:lnTo>
                    <a:pt x="25080" y="15491"/>
                  </a:lnTo>
                  <a:lnTo>
                    <a:pt x="15776"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0"/>
            <p:cNvSpPr/>
            <p:nvPr/>
          </p:nvSpPr>
          <p:spPr>
            <a:xfrm>
              <a:off x="3882068" y="112095"/>
              <a:ext cx="457773" cy="429791"/>
            </a:xfrm>
            <a:custGeom>
              <a:rect b="b" l="l" r="r" t="t"/>
              <a:pathLst>
                <a:path extrusionOk="0" h="23693" w="25080">
                  <a:moveTo>
                    <a:pt x="6145" y="1"/>
                  </a:moveTo>
                  <a:lnTo>
                    <a:pt x="6174" y="6160"/>
                  </a:lnTo>
                  <a:lnTo>
                    <a:pt x="6174" y="6160"/>
                  </a:lnTo>
                  <a:lnTo>
                    <a:pt x="1" y="6145"/>
                  </a:lnTo>
                  <a:lnTo>
                    <a:pt x="6202" y="12333"/>
                  </a:lnTo>
                  <a:lnTo>
                    <a:pt x="6202" y="15776"/>
                  </a:lnTo>
                  <a:lnTo>
                    <a:pt x="14105" y="23693"/>
                  </a:lnTo>
                  <a:lnTo>
                    <a:pt x="15491" y="23693"/>
                  </a:lnTo>
                  <a:lnTo>
                    <a:pt x="15491" y="21793"/>
                  </a:lnTo>
                  <a:lnTo>
                    <a:pt x="9447"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0"/>
            <p:cNvSpPr/>
            <p:nvPr/>
          </p:nvSpPr>
          <p:spPr>
            <a:xfrm>
              <a:off x="3493965" y="112095"/>
              <a:ext cx="457499" cy="429791"/>
            </a:xfrm>
            <a:custGeom>
              <a:rect b="b" l="l" r="r" t="t"/>
              <a:pathLst>
                <a:path extrusionOk="0" h="23693" w="25065">
                  <a:moveTo>
                    <a:pt x="6145" y="1"/>
                  </a:moveTo>
                  <a:lnTo>
                    <a:pt x="6160" y="6160"/>
                  </a:lnTo>
                  <a:lnTo>
                    <a:pt x="1" y="6145"/>
                  </a:lnTo>
                  <a:lnTo>
                    <a:pt x="1" y="6145"/>
                  </a:lnTo>
                  <a:lnTo>
                    <a:pt x="6189" y="12333"/>
                  </a:lnTo>
                  <a:lnTo>
                    <a:pt x="6189" y="15776"/>
                  </a:lnTo>
                  <a:lnTo>
                    <a:pt x="14105" y="23693"/>
                  </a:lnTo>
                  <a:lnTo>
                    <a:pt x="15491" y="23693"/>
                  </a:lnTo>
                  <a:lnTo>
                    <a:pt x="15491"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0"/>
            <p:cNvSpPr/>
            <p:nvPr/>
          </p:nvSpPr>
          <p:spPr>
            <a:xfrm>
              <a:off x="3105862" y="112095"/>
              <a:ext cx="457499" cy="429791"/>
            </a:xfrm>
            <a:custGeom>
              <a:rect b="b" l="l" r="r" t="t"/>
              <a:pathLst>
                <a:path extrusionOk="0" h="23693" w="25065">
                  <a:moveTo>
                    <a:pt x="6131" y="1"/>
                  </a:moveTo>
                  <a:lnTo>
                    <a:pt x="6160" y="6160"/>
                  </a:lnTo>
                  <a:lnTo>
                    <a:pt x="6160" y="6160"/>
                  </a:lnTo>
                  <a:lnTo>
                    <a:pt x="1" y="6145"/>
                  </a:lnTo>
                  <a:lnTo>
                    <a:pt x="1" y="6145"/>
                  </a:lnTo>
                  <a:lnTo>
                    <a:pt x="6189" y="12333"/>
                  </a:lnTo>
                  <a:lnTo>
                    <a:pt x="6189" y="15776"/>
                  </a:lnTo>
                  <a:lnTo>
                    <a:pt x="14105" y="23693"/>
                  </a:lnTo>
                  <a:lnTo>
                    <a:pt x="15477" y="23693"/>
                  </a:lnTo>
                  <a:lnTo>
                    <a:pt x="15477" y="21793"/>
                  </a:lnTo>
                  <a:lnTo>
                    <a:pt x="9432" y="15748"/>
                  </a:lnTo>
                  <a:lnTo>
                    <a:pt x="15734" y="15748"/>
                  </a:lnTo>
                  <a:lnTo>
                    <a:pt x="15734" y="9432"/>
                  </a:lnTo>
                  <a:lnTo>
                    <a:pt x="21793" y="15491"/>
                  </a:lnTo>
                  <a:lnTo>
                    <a:pt x="25065" y="15491"/>
                  </a:lnTo>
                  <a:lnTo>
                    <a:pt x="15776" y="6189"/>
                  </a:lnTo>
                  <a:lnTo>
                    <a:pt x="12318"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0"/>
            <p:cNvSpPr/>
            <p:nvPr/>
          </p:nvSpPr>
          <p:spPr>
            <a:xfrm>
              <a:off x="2717504" y="112095"/>
              <a:ext cx="457754" cy="429791"/>
            </a:xfrm>
            <a:custGeom>
              <a:rect b="b" l="l" r="r" t="t"/>
              <a:pathLst>
                <a:path extrusionOk="0" h="23693" w="25079">
                  <a:moveTo>
                    <a:pt x="6145" y="1"/>
                  </a:moveTo>
                  <a:lnTo>
                    <a:pt x="6174" y="6160"/>
                  </a:lnTo>
                  <a:lnTo>
                    <a:pt x="6174" y="6174"/>
                  </a:ln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79" y="15491"/>
                  </a:lnTo>
                  <a:lnTo>
                    <a:pt x="15777" y="6189"/>
                  </a:lnTo>
                  <a:lnTo>
                    <a:pt x="12332"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0"/>
            <p:cNvSpPr/>
            <p:nvPr/>
          </p:nvSpPr>
          <p:spPr>
            <a:xfrm>
              <a:off x="2329401" y="112095"/>
              <a:ext cx="457499" cy="429791"/>
            </a:xfrm>
            <a:custGeom>
              <a:rect b="b" l="l" r="r" t="t"/>
              <a:pathLst>
                <a:path extrusionOk="0" h="23693" w="25065">
                  <a:moveTo>
                    <a:pt x="6130"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48" y="15748"/>
                  </a:lnTo>
                  <a:lnTo>
                    <a:pt x="15748" y="9432"/>
                  </a:lnTo>
                  <a:lnTo>
                    <a:pt x="21792" y="15491"/>
                  </a:lnTo>
                  <a:lnTo>
                    <a:pt x="25065" y="15491"/>
                  </a:lnTo>
                  <a:lnTo>
                    <a:pt x="15777" y="6189"/>
                  </a:lnTo>
                  <a:lnTo>
                    <a:pt x="12332" y="6189"/>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0"/>
            <p:cNvSpPr/>
            <p:nvPr/>
          </p:nvSpPr>
          <p:spPr>
            <a:xfrm>
              <a:off x="1941024" y="112095"/>
              <a:ext cx="457773" cy="429791"/>
            </a:xfrm>
            <a:custGeom>
              <a:rect b="b" l="l" r="r" t="t"/>
              <a:pathLst>
                <a:path extrusionOk="0" h="23693" w="25080">
                  <a:moveTo>
                    <a:pt x="6145" y="1"/>
                  </a:moveTo>
                  <a:lnTo>
                    <a:pt x="6174" y="6160"/>
                  </a:lnTo>
                  <a:lnTo>
                    <a:pt x="6174" y="6160"/>
                  </a:lnTo>
                  <a:lnTo>
                    <a:pt x="1" y="6145"/>
                  </a:lnTo>
                  <a:lnTo>
                    <a:pt x="6203" y="12333"/>
                  </a:lnTo>
                  <a:lnTo>
                    <a:pt x="6203" y="15776"/>
                  </a:lnTo>
                  <a:lnTo>
                    <a:pt x="14105" y="23693"/>
                  </a:lnTo>
                  <a:lnTo>
                    <a:pt x="15491" y="23693"/>
                  </a:lnTo>
                  <a:lnTo>
                    <a:pt x="15491" y="21793"/>
                  </a:lnTo>
                  <a:lnTo>
                    <a:pt x="9432" y="15748"/>
                  </a:lnTo>
                  <a:lnTo>
                    <a:pt x="15748" y="15748"/>
                  </a:lnTo>
                  <a:lnTo>
                    <a:pt x="15748" y="9432"/>
                  </a:lnTo>
                  <a:lnTo>
                    <a:pt x="21807" y="15491"/>
                  </a:lnTo>
                  <a:lnTo>
                    <a:pt x="25080"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0"/>
            <p:cNvSpPr/>
            <p:nvPr/>
          </p:nvSpPr>
          <p:spPr>
            <a:xfrm>
              <a:off x="1552922" y="112095"/>
              <a:ext cx="457499" cy="429791"/>
            </a:xfrm>
            <a:custGeom>
              <a:rect b="b" l="l" r="r" t="t"/>
              <a:pathLst>
                <a:path extrusionOk="0" h="23693" w="25065">
                  <a:moveTo>
                    <a:pt x="6145" y="1"/>
                  </a:moveTo>
                  <a:lnTo>
                    <a:pt x="6160" y="6160"/>
                  </a:lnTo>
                  <a:lnTo>
                    <a:pt x="1" y="6145"/>
                  </a:lnTo>
                  <a:lnTo>
                    <a:pt x="6189" y="12333"/>
                  </a:lnTo>
                  <a:lnTo>
                    <a:pt x="6189" y="15776"/>
                  </a:lnTo>
                  <a:lnTo>
                    <a:pt x="14105" y="23693"/>
                  </a:lnTo>
                  <a:lnTo>
                    <a:pt x="15477" y="23693"/>
                  </a:lnTo>
                  <a:lnTo>
                    <a:pt x="15477" y="21793"/>
                  </a:lnTo>
                  <a:lnTo>
                    <a:pt x="9432" y="15748"/>
                  </a:lnTo>
                  <a:lnTo>
                    <a:pt x="15748" y="15748"/>
                  </a:lnTo>
                  <a:lnTo>
                    <a:pt x="15748" y="9432"/>
                  </a:lnTo>
                  <a:lnTo>
                    <a:pt x="21793" y="15491"/>
                  </a:lnTo>
                  <a:lnTo>
                    <a:pt x="25065" y="15491"/>
                  </a:lnTo>
                  <a:lnTo>
                    <a:pt x="15777" y="6189"/>
                  </a:lnTo>
                  <a:lnTo>
                    <a:pt x="12333"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
            <p:cNvSpPr/>
            <p:nvPr/>
          </p:nvSpPr>
          <p:spPr>
            <a:xfrm>
              <a:off x="1164581" y="112095"/>
              <a:ext cx="457736" cy="429791"/>
            </a:xfrm>
            <a:custGeom>
              <a:rect b="b" l="l" r="r" t="t"/>
              <a:pathLst>
                <a:path extrusionOk="0" h="23693" w="25078">
                  <a:moveTo>
                    <a:pt x="6145" y="1"/>
                  </a:moveTo>
                  <a:lnTo>
                    <a:pt x="6173" y="6160"/>
                  </a:lnTo>
                  <a:lnTo>
                    <a:pt x="6173" y="6160"/>
                  </a:lnTo>
                  <a:lnTo>
                    <a:pt x="0" y="6145"/>
                  </a:lnTo>
                  <a:lnTo>
                    <a:pt x="6202" y="12333"/>
                  </a:lnTo>
                  <a:lnTo>
                    <a:pt x="6202" y="15776"/>
                  </a:lnTo>
                  <a:lnTo>
                    <a:pt x="14103" y="23693"/>
                  </a:lnTo>
                  <a:lnTo>
                    <a:pt x="15490" y="23693"/>
                  </a:lnTo>
                  <a:lnTo>
                    <a:pt x="15490" y="21793"/>
                  </a:lnTo>
                  <a:lnTo>
                    <a:pt x="9445" y="15748"/>
                  </a:lnTo>
                  <a:lnTo>
                    <a:pt x="15747" y="15748"/>
                  </a:lnTo>
                  <a:lnTo>
                    <a:pt x="15747" y="9432"/>
                  </a:lnTo>
                  <a:lnTo>
                    <a:pt x="21806" y="15491"/>
                  </a:lnTo>
                  <a:lnTo>
                    <a:pt x="25078" y="15491"/>
                  </a:lnTo>
                  <a:lnTo>
                    <a:pt x="15776" y="6189"/>
                  </a:lnTo>
                  <a:lnTo>
                    <a:pt x="12331" y="6189"/>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0"/>
            <p:cNvSpPr/>
            <p:nvPr/>
          </p:nvSpPr>
          <p:spPr>
            <a:xfrm>
              <a:off x="776460" y="112095"/>
              <a:ext cx="457517" cy="429791"/>
            </a:xfrm>
            <a:custGeom>
              <a:rect b="b" l="l" r="r" t="t"/>
              <a:pathLst>
                <a:path extrusionOk="0" h="23693" w="25066">
                  <a:moveTo>
                    <a:pt x="6146" y="1"/>
                  </a:moveTo>
                  <a:lnTo>
                    <a:pt x="6159" y="6160"/>
                  </a:lnTo>
                  <a:lnTo>
                    <a:pt x="1" y="6145"/>
                  </a:lnTo>
                  <a:lnTo>
                    <a:pt x="6188" y="12333"/>
                  </a:lnTo>
                  <a:lnTo>
                    <a:pt x="6188" y="15776"/>
                  </a:lnTo>
                  <a:lnTo>
                    <a:pt x="14104" y="23693"/>
                  </a:lnTo>
                  <a:lnTo>
                    <a:pt x="15491" y="23693"/>
                  </a:lnTo>
                  <a:lnTo>
                    <a:pt x="15491" y="21793"/>
                  </a:lnTo>
                  <a:lnTo>
                    <a:pt x="9432" y="15748"/>
                  </a:lnTo>
                  <a:lnTo>
                    <a:pt x="15748" y="15748"/>
                  </a:lnTo>
                  <a:lnTo>
                    <a:pt x="15748" y="9432"/>
                  </a:lnTo>
                  <a:lnTo>
                    <a:pt x="21792" y="15491"/>
                  </a:lnTo>
                  <a:lnTo>
                    <a:pt x="25065" y="15491"/>
                  </a:lnTo>
                  <a:lnTo>
                    <a:pt x="15777" y="6189"/>
                  </a:lnTo>
                  <a:lnTo>
                    <a:pt x="12332" y="6189"/>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
            <p:cNvSpPr/>
            <p:nvPr/>
          </p:nvSpPr>
          <p:spPr>
            <a:xfrm>
              <a:off x="388357" y="112095"/>
              <a:ext cx="457517" cy="429791"/>
            </a:xfrm>
            <a:custGeom>
              <a:rect b="b" l="l" r="r" t="t"/>
              <a:pathLst>
                <a:path extrusionOk="0" h="23693" w="25066">
                  <a:moveTo>
                    <a:pt x="6131" y="1"/>
                  </a:moveTo>
                  <a:lnTo>
                    <a:pt x="6159" y="6160"/>
                  </a:lnTo>
                  <a:lnTo>
                    <a:pt x="6159" y="6160"/>
                  </a:lnTo>
                  <a:lnTo>
                    <a:pt x="1" y="6145"/>
                  </a:lnTo>
                  <a:lnTo>
                    <a:pt x="6188" y="12333"/>
                  </a:lnTo>
                  <a:lnTo>
                    <a:pt x="6188" y="15776"/>
                  </a:lnTo>
                  <a:lnTo>
                    <a:pt x="14104" y="23693"/>
                  </a:lnTo>
                  <a:lnTo>
                    <a:pt x="15476" y="23693"/>
                  </a:lnTo>
                  <a:lnTo>
                    <a:pt x="15476" y="21793"/>
                  </a:lnTo>
                  <a:lnTo>
                    <a:pt x="9432" y="15748"/>
                  </a:lnTo>
                  <a:lnTo>
                    <a:pt x="15733" y="15748"/>
                  </a:lnTo>
                  <a:lnTo>
                    <a:pt x="15733" y="9432"/>
                  </a:lnTo>
                  <a:lnTo>
                    <a:pt x="21792" y="15491"/>
                  </a:lnTo>
                  <a:lnTo>
                    <a:pt x="25065" y="15491"/>
                  </a:lnTo>
                  <a:lnTo>
                    <a:pt x="15777" y="6189"/>
                  </a:lnTo>
                  <a:lnTo>
                    <a:pt x="12319" y="6189"/>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0"/>
            <p:cNvSpPr/>
            <p:nvPr/>
          </p:nvSpPr>
          <p:spPr>
            <a:xfrm>
              <a:off x="5730" y="112095"/>
              <a:ext cx="452023" cy="429791"/>
            </a:xfrm>
            <a:custGeom>
              <a:rect b="b" l="l" r="r" t="t"/>
              <a:pathLst>
                <a:path extrusionOk="0" h="23693" w="24765">
                  <a:moveTo>
                    <a:pt x="5831" y="1"/>
                  </a:moveTo>
                  <a:lnTo>
                    <a:pt x="5859" y="6160"/>
                  </a:lnTo>
                  <a:lnTo>
                    <a:pt x="0" y="6145"/>
                  </a:lnTo>
                  <a:lnTo>
                    <a:pt x="0" y="6446"/>
                  </a:lnTo>
                  <a:lnTo>
                    <a:pt x="5874" y="12333"/>
                  </a:lnTo>
                  <a:lnTo>
                    <a:pt x="5874" y="15776"/>
                  </a:lnTo>
                  <a:lnTo>
                    <a:pt x="13790" y="23693"/>
                  </a:lnTo>
                  <a:lnTo>
                    <a:pt x="15176" y="23693"/>
                  </a:lnTo>
                  <a:lnTo>
                    <a:pt x="15176" y="21793"/>
                  </a:lnTo>
                  <a:lnTo>
                    <a:pt x="9117" y="15748"/>
                  </a:lnTo>
                  <a:lnTo>
                    <a:pt x="15433" y="15748"/>
                  </a:lnTo>
                  <a:lnTo>
                    <a:pt x="15433" y="9432"/>
                  </a:lnTo>
                  <a:lnTo>
                    <a:pt x="21478" y="15491"/>
                  </a:lnTo>
                  <a:lnTo>
                    <a:pt x="24765" y="15491"/>
                  </a:lnTo>
                  <a:lnTo>
                    <a:pt x="15462" y="6189"/>
                  </a:lnTo>
                  <a:lnTo>
                    <a:pt x="12019" y="6189"/>
                  </a:lnTo>
                  <a:lnTo>
                    <a:pt x="58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0"/>
            <p:cNvSpPr/>
            <p:nvPr/>
          </p:nvSpPr>
          <p:spPr>
            <a:xfrm>
              <a:off x="4742017" y="-206988"/>
              <a:ext cx="457499" cy="454679"/>
            </a:xfrm>
            <a:custGeom>
              <a:rect b="b" l="l" r="r" t="t"/>
              <a:pathLst>
                <a:path extrusionOk="0" h="25065" w="25065">
                  <a:moveTo>
                    <a:pt x="6130" y="1"/>
                  </a:moveTo>
                  <a:lnTo>
                    <a:pt x="6159" y="6159"/>
                  </a:lnTo>
                  <a:lnTo>
                    <a:pt x="0" y="6130"/>
                  </a:lnTo>
                  <a:lnTo>
                    <a:pt x="6187" y="12318"/>
                  </a:lnTo>
                  <a:lnTo>
                    <a:pt x="6187" y="15776"/>
                  </a:lnTo>
                  <a:lnTo>
                    <a:pt x="15476" y="25065"/>
                  </a:lnTo>
                  <a:lnTo>
                    <a:pt x="15476" y="21792"/>
                  </a:lnTo>
                  <a:lnTo>
                    <a:pt x="9432" y="15733"/>
                  </a:lnTo>
                  <a:lnTo>
                    <a:pt x="15748" y="15733"/>
                  </a:lnTo>
                  <a:lnTo>
                    <a:pt x="15748" y="9432"/>
                  </a:lnTo>
                  <a:lnTo>
                    <a:pt x="21792" y="15476"/>
                  </a:lnTo>
                  <a:lnTo>
                    <a:pt x="25065"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0"/>
            <p:cNvSpPr/>
            <p:nvPr/>
          </p:nvSpPr>
          <p:spPr>
            <a:xfrm>
              <a:off x="4339823" y="-206988"/>
              <a:ext cx="457499" cy="454679"/>
            </a:xfrm>
            <a:custGeom>
              <a:rect b="b" l="l" r="r" t="t"/>
              <a:pathLst>
                <a:path extrusionOk="0" h="25065" w="25065">
                  <a:moveTo>
                    <a:pt x="6145" y="1"/>
                  </a:moveTo>
                  <a:lnTo>
                    <a:pt x="6159" y="6159"/>
                  </a:lnTo>
                  <a:lnTo>
                    <a:pt x="1" y="6130"/>
                  </a:lnTo>
                  <a:lnTo>
                    <a:pt x="6188" y="12318"/>
                  </a:lnTo>
                  <a:lnTo>
                    <a:pt x="6188" y="15776"/>
                  </a:lnTo>
                  <a:lnTo>
                    <a:pt x="15476"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0"/>
            <p:cNvSpPr/>
            <p:nvPr/>
          </p:nvSpPr>
          <p:spPr>
            <a:xfrm>
              <a:off x="3962671" y="-206988"/>
              <a:ext cx="457499" cy="454679"/>
            </a:xfrm>
            <a:custGeom>
              <a:rect b="b" l="l" r="r" t="t"/>
              <a:pathLst>
                <a:path extrusionOk="0" h="25065" w="25065">
                  <a:moveTo>
                    <a:pt x="6145"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0"/>
            <p:cNvSpPr/>
            <p:nvPr/>
          </p:nvSpPr>
          <p:spPr>
            <a:xfrm>
              <a:off x="3574568" y="-206988"/>
              <a:ext cx="457499" cy="454679"/>
            </a:xfrm>
            <a:custGeom>
              <a:rect b="b" l="l" r="r" t="t"/>
              <a:pathLst>
                <a:path extrusionOk="0" h="25065" w="25065">
                  <a:moveTo>
                    <a:pt x="6130" y="1"/>
                  </a:moveTo>
                  <a:lnTo>
                    <a:pt x="6159" y="6159"/>
                  </a:lnTo>
                  <a:lnTo>
                    <a:pt x="1" y="6130"/>
                  </a:lnTo>
                  <a:lnTo>
                    <a:pt x="6188" y="12318"/>
                  </a:lnTo>
                  <a:lnTo>
                    <a:pt x="6188" y="15776"/>
                  </a:lnTo>
                  <a:lnTo>
                    <a:pt x="15476" y="25065"/>
                  </a:lnTo>
                  <a:lnTo>
                    <a:pt x="15476" y="21792"/>
                  </a:lnTo>
                  <a:lnTo>
                    <a:pt x="9432" y="15733"/>
                  </a:lnTo>
                  <a:lnTo>
                    <a:pt x="15748" y="15733"/>
                  </a:lnTo>
                  <a:lnTo>
                    <a:pt x="15748" y="9432"/>
                  </a:lnTo>
                  <a:lnTo>
                    <a:pt x="21792" y="15476"/>
                  </a:lnTo>
                  <a:lnTo>
                    <a:pt x="25065" y="15476"/>
                  </a:lnTo>
                  <a:lnTo>
                    <a:pt x="15777"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0"/>
            <p:cNvSpPr/>
            <p:nvPr/>
          </p:nvSpPr>
          <p:spPr>
            <a:xfrm>
              <a:off x="3186192" y="-206988"/>
              <a:ext cx="457773" cy="454679"/>
            </a:xfrm>
            <a:custGeom>
              <a:rect b="b" l="l" r="r" t="t"/>
              <a:pathLst>
                <a:path extrusionOk="0" h="25065" w="25080">
                  <a:moveTo>
                    <a:pt x="6145" y="1"/>
                  </a:moveTo>
                  <a:lnTo>
                    <a:pt x="6174" y="6159"/>
                  </a:lnTo>
                  <a:lnTo>
                    <a:pt x="1" y="6130"/>
                  </a:lnTo>
                  <a:lnTo>
                    <a:pt x="6189" y="12318"/>
                  </a:lnTo>
                  <a:lnTo>
                    <a:pt x="6189" y="15776"/>
                  </a:lnTo>
                  <a:lnTo>
                    <a:pt x="15491" y="25065"/>
                  </a:lnTo>
                  <a:lnTo>
                    <a:pt x="15491" y="21792"/>
                  </a:lnTo>
                  <a:lnTo>
                    <a:pt x="9432" y="15733"/>
                  </a:lnTo>
                  <a:lnTo>
                    <a:pt x="15748" y="15733"/>
                  </a:lnTo>
                  <a:lnTo>
                    <a:pt x="15748" y="9432"/>
                  </a:lnTo>
                  <a:lnTo>
                    <a:pt x="21807" y="15476"/>
                  </a:lnTo>
                  <a:lnTo>
                    <a:pt x="25080" y="15476"/>
                  </a:lnTo>
                  <a:lnTo>
                    <a:pt x="15777" y="6187"/>
                  </a:lnTo>
                  <a:lnTo>
                    <a:pt x="12333"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0"/>
            <p:cNvSpPr/>
            <p:nvPr/>
          </p:nvSpPr>
          <p:spPr>
            <a:xfrm>
              <a:off x="2798089" y="-206988"/>
              <a:ext cx="457499" cy="454679"/>
            </a:xfrm>
            <a:custGeom>
              <a:rect b="b" l="l" r="r" t="t"/>
              <a:pathLst>
                <a:path extrusionOk="0" h="25065" w="25065">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0"/>
            <p:cNvSpPr/>
            <p:nvPr/>
          </p:nvSpPr>
          <p:spPr>
            <a:xfrm>
              <a:off x="2409749" y="-206988"/>
              <a:ext cx="457736" cy="454679"/>
            </a:xfrm>
            <a:custGeom>
              <a:rect b="b" l="l" r="r" t="t"/>
              <a:pathLst>
                <a:path extrusionOk="0" h="25065" w="25078">
                  <a:moveTo>
                    <a:pt x="6145" y="1"/>
                  </a:moveTo>
                  <a:lnTo>
                    <a:pt x="6173" y="6159"/>
                  </a:lnTo>
                  <a:lnTo>
                    <a:pt x="0" y="6130"/>
                  </a:lnTo>
                  <a:lnTo>
                    <a:pt x="6202" y="12318"/>
                  </a:lnTo>
                  <a:lnTo>
                    <a:pt x="6202" y="15776"/>
                  </a:lnTo>
                  <a:lnTo>
                    <a:pt x="15490" y="25065"/>
                  </a:lnTo>
                  <a:lnTo>
                    <a:pt x="15490" y="21792"/>
                  </a:lnTo>
                  <a:lnTo>
                    <a:pt x="9445" y="15733"/>
                  </a:lnTo>
                  <a:lnTo>
                    <a:pt x="15747" y="15733"/>
                  </a:lnTo>
                  <a:lnTo>
                    <a:pt x="15747" y="9432"/>
                  </a:lnTo>
                  <a:lnTo>
                    <a:pt x="21806" y="15476"/>
                  </a:lnTo>
                  <a:lnTo>
                    <a:pt x="25078" y="15476"/>
                  </a:lnTo>
                  <a:lnTo>
                    <a:pt x="15776" y="6187"/>
                  </a:lnTo>
                  <a:lnTo>
                    <a:pt x="12331"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0"/>
            <p:cNvSpPr/>
            <p:nvPr/>
          </p:nvSpPr>
          <p:spPr>
            <a:xfrm>
              <a:off x="2021627" y="-206988"/>
              <a:ext cx="457517" cy="454679"/>
            </a:xfrm>
            <a:custGeom>
              <a:rect b="b" l="l" r="r" t="t"/>
              <a:pathLst>
                <a:path extrusionOk="0" h="25065" w="25066">
                  <a:moveTo>
                    <a:pt x="6146" y="1"/>
                  </a:moveTo>
                  <a:lnTo>
                    <a:pt x="6159" y="6159"/>
                  </a:lnTo>
                  <a:lnTo>
                    <a:pt x="1" y="6130"/>
                  </a:lnTo>
                  <a:lnTo>
                    <a:pt x="6188" y="12318"/>
                  </a:lnTo>
                  <a:lnTo>
                    <a:pt x="6188" y="15776"/>
                  </a:lnTo>
                  <a:lnTo>
                    <a:pt x="15491" y="25065"/>
                  </a:lnTo>
                  <a:lnTo>
                    <a:pt x="15491" y="21792"/>
                  </a:lnTo>
                  <a:lnTo>
                    <a:pt x="9432" y="15733"/>
                  </a:lnTo>
                  <a:lnTo>
                    <a:pt x="15748" y="15733"/>
                  </a:lnTo>
                  <a:lnTo>
                    <a:pt x="15748" y="9432"/>
                  </a:lnTo>
                  <a:lnTo>
                    <a:pt x="21792" y="15476"/>
                  </a:lnTo>
                  <a:lnTo>
                    <a:pt x="25065" y="15476"/>
                  </a:lnTo>
                  <a:lnTo>
                    <a:pt x="15777" y="6187"/>
                  </a:lnTo>
                  <a:lnTo>
                    <a:pt x="12332"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0"/>
            <p:cNvSpPr/>
            <p:nvPr/>
          </p:nvSpPr>
          <p:spPr>
            <a:xfrm>
              <a:off x="1633525" y="-206988"/>
              <a:ext cx="457517" cy="454679"/>
            </a:xfrm>
            <a:custGeom>
              <a:rect b="b" l="l" r="r" t="t"/>
              <a:pathLst>
                <a:path extrusionOk="0" h="25065" w="25066">
                  <a:moveTo>
                    <a:pt x="6131" y="1"/>
                  </a:moveTo>
                  <a:lnTo>
                    <a:pt x="6159" y="6159"/>
                  </a:lnTo>
                  <a:lnTo>
                    <a:pt x="1" y="6130"/>
                  </a:lnTo>
                  <a:lnTo>
                    <a:pt x="6188" y="12318"/>
                  </a:lnTo>
                  <a:lnTo>
                    <a:pt x="6188" y="15776"/>
                  </a:lnTo>
                  <a:lnTo>
                    <a:pt x="15476" y="25065"/>
                  </a:lnTo>
                  <a:lnTo>
                    <a:pt x="15476" y="21792"/>
                  </a:lnTo>
                  <a:lnTo>
                    <a:pt x="9432" y="15733"/>
                  </a:lnTo>
                  <a:lnTo>
                    <a:pt x="15733" y="15733"/>
                  </a:lnTo>
                  <a:lnTo>
                    <a:pt x="15733" y="9432"/>
                  </a:lnTo>
                  <a:lnTo>
                    <a:pt x="21792" y="15476"/>
                  </a:lnTo>
                  <a:lnTo>
                    <a:pt x="25065" y="15476"/>
                  </a:lnTo>
                  <a:lnTo>
                    <a:pt x="15777" y="6187"/>
                  </a:lnTo>
                  <a:lnTo>
                    <a:pt x="12319" y="6187"/>
                  </a:lnTo>
                  <a:lnTo>
                    <a:pt x="6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0"/>
            <p:cNvSpPr/>
            <p:nvPr/>
          </p:nvSpPr>
          <p:spPr>
            <a:xfrm>
              <a:off x="1245148" y="-206988"/>
              <a:ext cx="457517" cy="454679"/>
            </a:xfrm>
            <a:custGeom>
              <a:rect b="b" l="l" r="r" t="t"/>
              <a:pathLst>
                <a:path extrusionOk="0" h="25065" w="25066">
                  <a:moveTo>
                    <a:pt x="6146" y="1"/>
                  </a:moveTo>
                  <a:lnTo>
                    <a:pt x="6174" y="6159"/>
                  </a:lnTo>
                  <a:lnTo>
                    <a:pt x="6160" y="6159"/>
                  </a:lnTo>
                  <a:lnTo>
                    <a:pt x="1" y="6130"/>
                  </a:lnTo>
                  <a:lnTo>
                    <a:pt x="1" y="6130"/>
                  </a:lnTo>
                  <a:lnTo>
                    <a:pt x="6189" y="12318"/>
                  </a:lnTo>
                  <a:lnTo>
                    <a:pt x="6189" y="15776"/>
                  </a:lnTo>
                  <a:lnTo>
                    <a:pt x="15491" y="25065"/>
                  </a:lnTo>
                  <a:lnTo>
                    <a:pt x="15491" y="21792"/>
                  </a:lnTo>
                  <a:lnTo>
                    <a:pt x="9432" y="15733"/>
                  </a:lnTo>
                  <a:lnTo>
                    <a:pt x="15748" y="15733"/>
                  </a:lnTo>
                  <a:lnTo>
                    <a:pt x="15748" y="9432"/>
                  </a:lnTo>
                  <a:lnTo>
                    <a:pt x="21793" y="15476"/>
                  </a:lnTo>
                  <a:lnTo>
                    <a:pt x="25065" y="15476"/>
                  </a:lnTo>
                  <a:lnTo>
                    <a:pt x="15777" y="6187"/>
                  </a:lnTo>
                  <a:lnTo>
                    <a:pt x="12334" y="6187"/>
                  </a:lnTo>
                  <a:lnTo>
                    <a:pt x="61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0"/>
            <p:cNvSpPr/>
            <p:nvPr/>
          </p:nvSpPr>
          <p:spPr>
            <a:xfrm>
              <a:off x="857045" y="-206988"/>
              <a:ext cx="457517" cy="454679"/>
            </a:xfrm>
            <a:custGeom>
              <a:rect b="b" l="l" r="r" t="t"/>
              <a:pathLst>
                <a:path extrusionOk="0" h="25065" w="25066">
                  <a:moveTo>
                    <a:pt x="6132" y="1"/>
                  </a:moveTo>
                  <a:lnTo>
                    <a:pt x="6160" y="6159"/>
                  </a:lnTo>
                  <a:lnTo>
                    <a:pt x="6160" y="6159"/>
                  </a:lnTo>
                  <a:lnTo>
                    <a:pt x="1" y="6130"/>
                  </a:lnTo>
                  <a:lnTo>
                    <a:pt x="1" y="6130"/>
                  </a:lnTo>
                  <a:lnTo>
                    <a:pt x="6189" y="12318"/>
                  </a:lnTo>
                  <a:lnTo>
                    <a:pt x="6189" y="15776"/>
                  </a:lnTo>
                  <a:lnTo>
                    <a:pt x="15477" y="25065"/>
                  </a:lnTo>
                  <a:lnTo>
                    <a:pt x="15477" y="21792"/>
                  </a:lnTo>
                  <a:lnTo>
                    <a:pt x="9432" y="15733"/>
                  </a:lnTo>
                  <a:lnTo>
                    <a:pt x="15748" y="15733"/>
                  </a:lnTo>
                  <a:lnTo>
                    <a:pt x="15748" y="9432"/>
                  </a:lnTo>
                  <a:lnTo>
                    <a:pt x="21793" y="15476"/>
                  </a:lnTo>
                  <a:lnTo>
                    <a:pt x="25065" y="15476"/>
                  </a:lnTo>
                  <a:lnTo>
                    <a:pt x="15777" y="6187"/>
                  </a:lnTo>
                  <a:lnTo>
                    <a:pt x="12333" y="6187"/>
                  </a:lnTo>
                  <a:lnTo>
                    <a:pt x="6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0"/>
            <p:cNvSpPr/>
            <p:nvPr/>
          </p:nvSpPr>
          <p:spPr>
            <a:xfrm>
              <a:off x="468705" y="-206988"/>
              <a:ext cx="457736" cy="454679"/>
            </a:xfrm>
            <a:custGeom>
              <a:rect b="b" l="l" r="r" t="t"/>
              <a:pathLst>
                <a:path extrusionOk="0" h="25065" w="25078">
                  <a:moveTo>
                    <a:pt x="6145" y="1"/>
                  </a:moveTo>
                  <a:lnTo>
                    <a:pt x="6173" y="6159"/>
                  </a:lnTo>
                  <a:lnTo>
                    <a:pt x="0" y="6130"/>
                  </a:lnTo>
                  <a:lnTo>
                    <a:pt x="6187" y="12318"/>
                  </a:lnTo>
                  <a:lnTo>
                    <a:pt x="6187" y="15776"/>
                  </a:lnTo>
                  <a:lnTo>
                    <a:pt x="15490" y="25065"/>
                  </a:lnTo>
                  <a:lnTo>
                    <a:pt x="15490" y="21792"/>
                  </a:lnTo>
                  <a:lnTo>
                    <a:pt x="9431" y="15733"/>
                  </a:lnTo>
                  <a:lnTo>
                    <a:pt x="15747" y="15733"/>
                  </a:lnTo>
                  <a:lnTo>
                    <a:pt x="15747" y="9432"/>
                  </a:lnTo>
                  <a:lnTo>
                    <a:pt x="21806" y="15476"/>
                  </a:lnTo>
                  <a:lnTo>
                    <a:pt x="25078" y="15476"/>
                  </a:lnTo>
                  <a:lnTo>
                    <a:pt x="15776" y="6187"/>
                  </a:lnTo>
                  <a:lnTo>
                    <a:pt x="12332" y="6187"/>
                  </a:lnTo>
                  <a:lnTo>
                    <a:pt x="61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0"/>
            <p:cNvSpPr/>
            <p:nvPr/>
          </p:nvSpPr>
          <p:spPr>
            <a:xfrm>
              <a:off x="80602" y="-206988"/>
              <a:ext cx="457499" cy="454679"/>
            </a:xfrm>
            <a:custGeom>
              <a:rect b="b" l="l" r="r" t="t"/>
              <a:pathLst>
                <a:path extrusionOk="0" h="25065" w="25065">
                  <a:moveTo>
                    <a:pt x="6130" y="1"/>
                  </a:moveTo>
                  <a:lnTo>
                    <a:pt x="6158" y="6159"/>
                  </a:lnTo>
                  <a:lnTo>
                    <a:pt x="0" y="6130"/>
                  </a:lnTo>
                  <a:lnTo>
                    <a:pt x="6187" y="12318"/>
                  </a:lnTo>
                  <a:lnTo>
                    <a:pt x="6187" y="15776"/>
                  </a:lnTo>
                  <a:lnTo>
                    <a:pt x="15475" y="25065"/>
                  </a:lnTo>
                  <a:lnTo>
                    <a:pt x="15475" y="21792"/>
                  </a:lnTo>
                  <a:lnTo>
                    <a:pt x="9431" y="15733"/>
                  </a:lnTo>
                  <a:lnTo>
                    <a:pt x="15747" y="15733"/>
                  </a:lnTo>
                  <a:lnTo>
                    <a:pt x="15747" y="9432"/>
                  </a:lnTo>
                  <a:lnTo>
                    <a:pt x="21791" y="15476"/>
                  </a:lnTo>
                  <a:lnTo>
                    <a:pt x="25064" y="15476"/>
                  </a:lnTo>
                  <a:lnTo>
                    <a:pt x="15776" y="6187"/>
                  </a:lnTo>
                  <a:lnTo>
                    <a:pt x="12332" y="6187"/>
                  </a:lnTo>
                  <a:lnTo>
                    <a:pt x="61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1pPr>
            <a:lvl2pPr lvl="1"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3500"/>
              <a:buFont typeface="Abril Fatface"/>
              <a:buNone/>
              <a:defRPr sz="3500">
                <a:solidFill>
                  <a:schemeClr val="lt1"/>
                </a:solidFill>
                <a:latin typeface="Abril Fatface"/>
                <a:ea typeface="Abril Fatface"/>
                <a:cs typeface="Abril Fatface"/>
                <a:sym typeface="Abril Fatfac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1pPr>
            <a:lvl2pPr indent="-317500" lvl="1" marL="914400">
              <a:lnSpc>
                <a:spcPct val="115000"/>
              </a:lnSpc>
              <a:spcBef>
                <a:spcPts val="160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2pPr>
            <a:lvl3pPr indent="-317500" lvl="2" marL="1371600">
              <a:lnSpc>
                <a:spcPct val="115000"/>
              </a:lnSpc>
              <a:spcBef>
                <a:spcPts val="160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3pPr>
            <a:lvl4pPr indent="-317500" lvl="3" marL="1828800">
              <a:lnSpc>
                <a:spcPct val="115000"/>
              </a:lnSpc>
              <a:spcBef>
                <a:spcPts val="160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4pPr>
            <a:lvl5pPr indent="-317500" lvl="4" marL="2286000">
              <a:lnSpc>
                <a:spcPct val="115000"/>
              </a:lnSpc>
              <a:spcBef>
                <a:spcPts val="160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5pPr>
            <a:lvl6pPr indent="-317500" lvl="5" marL="2743200">
              <a:lnSpc>
                <a:spcPct val="115000"/>
              </a:lnSpc>
              <a:spcBef>
                <a:spcPts val="160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6pPr>
            <a:lvl7pPr indent="-317500" lvl="6" marL="3200400">
              <a:lnSpc>
                <a:spcPct val="115000"/>
              </a:lnSpc>
              <a:spcBef>
                <a:spcPts val="160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7pPr>
            <a:lvl8pPr indent="-317500" lvl="7" marL="3657600">
              <a:lnSpc>
                <a:spcPct val="115000"/>
              </a:lnSpc>
              <a:spcBef>
                <a:spcPts val="160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8pPr>
            <a:lvl9pPr indent="-317500" lvl="8" marL="4114800">
              <a:lnSpc>
                <a:spcPct val="115000"/>
              </a:lnSpc>
              <a:spcBef>
                <a:spcPts val="1600"/>
              </a:spcBef>
              <a:spcAft>
                <a:spcPts val="1600"/>
              </a:spcAft>
              <a:buClr>
                <a:schemeClr val="lt1"/>
              </a:buClr>
              <a:buSzPts val="1400"/>
              <a:buFont typeface="Josefin Sans"/>
              <a:buChar char="■"/>
              <a:defRPr>
                <a:solidFill>
                  <a:schemeClr val="lt1"/>
                </a:solidFill>
                <a:latin typeface="Josefin Sans"/>
                <a:ea typeface="Josefin Sans"/>
                <a:cs typeface="Josefin Sans"/>
                <a:sym typeface="Josefi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hyperlink" Target="https://www.dazeddigital.com/music/article/48631/1/billie-eilish-interview-dazed-springsummer2020-harmony-korine" TargetMode="External"/><Relationship Id="rId4" Type="http://schemas.openxmlformats.org/officeDocument/2006/relationships/hyperlink" Target="https://www.researchgate.net/publication/232605742_Social_Judgment_Norms_and_Social_Utility_When_It_Is_More_Valuable_to_Be_Useful_Than_Desirable" TargetMode="External"/><Relationship Id="rId9" Type="http://schemas.openxmlformats.org/officeDocument/2006/relationships/hyperlink" Target="https://www.scirp.org/html/25689.html" TargetMode="External"/><Relationship Id="rId5" Type="http://schemas.openxmlformats.org/officeDocument/2006/relationships/hyperlink" Target="https://armeniadiscovery.com/en/articles/armenian-national-clothes-taraz" TargetMode="External"/><Relationship Id="rId6" Type="http://schemas.openxmlformats.org/officeDocument/2006/relationships/hyperlink" Target="https://www.opendemocracy.net/en/5050/women-everywhere-have-their-movement-limited-by-male-gaze/" TargetMode="External"/><Relationship Id="rId7" Type="http://schemas.openxmlformats.org/officeDocument/2006/relationships/hyperlink" Target="https://hetq.am/en/article/31266" TargetMode="External"/><Relationship Id="rId8" Type="http://schemas.openxmlformats.org/officeDocument/2006/relationships/hyperlink" Target="https://lup.lub.lu.se/student-papers/record/9061558/file/9061601.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hyperlink" Target="https://repository.upenn.edu/cgi/viewcontent.cgi?article=1109&amp;amp;context=joseph_wharton_scholars" TargetMode="External"/><Relationship Id="rId4" Type="http://schemas.openxmlformats.org/officeDocument/2006/relationships/hyperlink" Target="https://www.forbes.com/sites/johnkoetsier/2020/09/14/massive-tiktok-growth-up-75-this-year-now-33x-more-users-than-nearest-competitor/?sh=2bfa814fe46b" TargetMode="External"/><Relationship Id="rId9" Type="http://schemas.openxmlformats.org/officeDocument/2006/relationships/hyperlink" Target="https://oc-media.org/features/no-laws-just-shame-sexual-harassment-in-the-south-caucasus/" TargetMode="External"/><Relationship Id="rId5" Type="http://schemas.openxmlformats.org/officeDocument/2006/relationships/hyperlink" Target="http://www.diva-portal.org/smash/get/diva2:1214227/FULLTEXT01.pdf" TargetMode="External"/><Relationship Id="rId6" Type="http://schemas.openxmlformats.org/officeDocument/2006/relationships/hyperlink" Target="https://b-ok.asia/book/3367988/066698" TargetMode="External"/><Relationship Id="rId7" Type="http://schemas.openxmlformats.org/officeDocument/2006/relationships/hyperlink" Target="https://www.koreascience.or.kr/article/CFKO200436036090604.pdf" TargetMode="External"/><Relationship Id="rId8" Type="http://schemas.openxmlformats.org/officeDocument/2006/relationships/hyperlink" Target="https://www.mcser.org/journal/index.php/ajis/article/view/836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hyperlink" Target="https://www.learntechlib.org/p/216454/" TargetMode="External"/><Relationship Id="rId4" Type="http://schemas.openxmlformats.org/officeDocument/2006/relationships/hyperlink" Target="https://pregomesh.com/pages/about-us" TargetMode="External"/><Relationship Id="rId9" Type="http://schemas.openxmlformats.org/officeDocument/2006/relationships/hyperlink" Target="https://www.verywellmind.com/what-is-the-male-gaze-5118422" TargetMode="External"/><Relationship Id="rId5" Type="http://schemas.openxmlformats.org/officeDocument/2006/relationships/hyperlink" Target="http://eprints.bournemouth.ac.uk/34010/" TargetMode="External"/><Relationship Id="rId6" Type="http://schemas.openxmlformats.org/officeDocument/2006/relationships/hyperlink" Target="https://sewguide.com/evolution-of-history-of-fashion/" TargetMode="External"/><Relationship Id="rId7" Type="http://schemas.openxmlformats.org/officeDocument/2006/relationships/hyperlink" Target="http://www.jstor.org/stable/40922148" TargetMode="External"/><Relationship Id="rId8" Type="http://schemas.openxmlformats.org/officeDocument/2006/relationships/hyperlink" Target="https://guilfordjournals.com/action/showCitFormats?doi=10.1521%2Fjscp.23.1.23.2699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1" name="Shape 1551"/>
        <p:cNvGrpSpPr/>
        <p:nvPr/>
      </p:nvGrpSpPr>
      <p:grpSpPr>
        <a:xfrm>
          <a:off x="0" y="0"/>
          <a:ext cx="0" cy="0"/>
          <a:chOff x="0" y="0"/>
          <a:chExt cx="0" cy="0"/>
        </a:xfrm>
      </p:grpSpPr>
      <p:sp>
        <p:nvSpPr>
          <p:cNvPr id="1552" name="Google Shape;1552;p28"/>
          <p:cNvSpPr txBox="1"/>
          <p:nvPr>
            <p:ph idx="4294967295" type="subTitle"/>
          </p:nvPr>
        </p:nvSpPr>
        <p:spPr>
          <a:xfrm>
            <a:off x="2647950" y="2803650"/>
            <a:ext cx="3848100" cy="1287900"/>
          </a:xfrm>
          <a:prstGeom prst="rect">
            <a:avLst/>
          </a:prstGeom>
        </p:spPr>
        <p:txBody>
          <a:bodyPr anchorCtr="0" anchor="t" bIns="91425" lIns="91425" spcFirstLastPara="1" rIns="91425" wrap="square" tIns="91425">
            <a:noAutofit/>
          </a:bodyPr>
          <a:lstStyle/>
          <a:p>
            <a:pPr indent="0" lvl="0" marL="0" rtl="0" algn="ctr">
              <a:lnSpc>
                <a:spcPct val="107916"/>
              </a:lnSpc>
              <a:spcBef>
                <a:spcPts val="0"/>
              </a:spcBef>
              <a:spcAft>
                <a:spcPts val="0"/>
              </a:spcAft>
              <a:buClr>
                <a:schemeClr val="lt1"/>
              </a:buClr>
              <a:buSzPts val="1100"/>
              <a:buFont typeface="Arial"/>
              <a:buNone/>
            </a:pPr>
            <a:r>
              <a:rPr lang="en"/>
              <a:t>Presented to the</a:t>
            </a:r>
            <a:endParaRPr/>
          </a:p>
          <a:p>
            <a:pPr indent="0" lvl="0" marL="0" rtl="0" algn="ctr">
              <a:lnSpc>
                <a:spcPct val="107916"/>
              </a:lnSpc>
              <a:spcBef>
                <a:spcPts val="800"/>
              </a:spcBef>
              <a:spcAft>
                <a:spcPts val="0"/>
              </a:spcAft>
              <a:buClr>
                <a:schemeClr val="lt1"/>
              </a:buClr>
              <a:buSzPts val="1100"/>
              <a:buFont typeface="Arial"/>
              <a:buNone/>
            </a:pPr>
            <a:r>
              <a:rPr lang="en"/>
              <a:t>Department of English &amp; Communications</a:t>
            </a:r>
            <a:endParaRPr/>
          </a:p>
          <a:p>
            <a:pPr indent="0" lvl="0" marL="0" rtl="0" algn="ctr">
              <a:lnSpc>
                <a:spcPct val="107916"/>
              </a:lnSpc>
              <a:spcBef>
                <a:spcPts val="800"/>
              </a:spcBef>
              <a:spcAft>
                <a:spcPts val="0"/>
              </a:spcAft>
              <a:buClr>
                <a:schemeClr val="lt1"/>
              </a:buClr>
              <a:buSzPts val="1100"/>
              <a:buFont typeface="Arial"/>
              <a:buNone/>
            </a:pPr>
            <a:r>
              <a:rPr lang="en"/>
              <a:t>in Partial Fulfillment of the</a:t>
            </a:r>
            <a:endParaRPr/>
          </a:p>
          <a:p>
            <a:pPr indent="0" lvl="0" marL="0" rtl="0" algn="ctr">
              <a:lnSpc>
                <a:spcPct val="107916"/>
              </a:lnSpc>
              <a:spcBef>
                <a:spcPts val="800"/>
              </a:spcBef>
              <a:spcAft>
                <a:spcPts val="800"/>
              </a:spcAft>
              <a:buClr>
                <a:schemeClr val="lt1"/>
              </a:buClr>
              <a:buSzPts val="1100"/>
              <a:buFont typeface="Arial"/>
              <a:buNone/>
            </a:pPr>
            <a:r>
              <a:rPr lang="en"/>
              <a:t>Requirements for the Degree of Bachelor of Arts</a:t>
            </a:r>
            <a:endParaRPr sz="1600"/>
          </a:p>
        </p:txBody>
      </p:sp>
      <p:sp>
        <p:nvSpPr>
          <p:cNvPr id="1553" name="Google Shape;1553;p28"/>
          <p:cNvSpPr txBox="1"/>
          <p:nvPr>
            <p:ph type="title"/>
          </p:nvPr>
        </p:nvSpPr>
        <p:spPr>
          <a:xfrm>
            <a:off x="956250" y="1037800"/>
            <a:ext cx="7231500" cy="65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Street Fashion in Armenia</a:t>
            </a:r>
            <a:endParaRPr>
              <a:latin typeface="Josefin Sans"/>
              <a:ea typeface="Josefin Sans"/>
              <a:cs typeface="Josefin Sans"/>
              <a:sym typeface="Josefin Sans"/>
            </a:endParaRPr>
          </a:p>
        </p:txBody>
      </p:sp>
      <p:sp>
        <p:nvSpPr>
          <p:cNvPr id="1554" name="Google Shape;1554;p28"/>
          <p:cNvSpPr txBox="1"/>
          <p:nvPr/>
        </p:nvSpPr>
        <p:spPr>
          <a:xfrm>
            <a:off x="2313900" y="1687900"/>
            <a:ext cx="4516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Josefin Sans"/>
                <a:ea typeface="Josefin Sans"/>
                <a:cs typeface="Josefin Sans"/>
                <a:sym typeface="Josefin Sans"/>
              </a:rPr>
              <a:t>By Alice Arabian</a:t>
            </a:r>
            <a:endParaRPr sz="1600">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37"/>
          <p:cNvSpPr txBox="1"/>
          <p:nvPr>
            <p:ph idx="8" type="title"/>
          </p:nvPr>
        </p:nvSpPr>
        <p:spPr>
          <a:xfrm>
            <a:off x="1788750" y="350925"/>
            <a:ext cx="55665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Fashion &amp; Social Media</a:t>
            </a:r>
            <a:endParaRPr>
              <a:latin typeface="Josefin Sans"/>
              <a:ea typeface="Josefin Sans"/>
              <a:cs typeface="Josefin Sans"/>
              <a:sym typeface="Josefin Sans"/>
            </a:endParaRPr>
          </a:p>
        </p:txBody>
      </p:sp>
      <p:sp>
        <p:nvSpPr>
          <p:cNvPr id="1630" name="Google Shape;1630;p37"/>
          <p:cNvSpPr txBox="1"/>
          <p:nvPr/>
        </p:nvSpPr>
        <p:spPr>
          <a:xfrm>
            <a:off x="1455450" y="1285525"/>
            <a:ext cx="62331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Josefin Sans"/>
                <a:ea typeface="Josefin Sans"/>
                <a:cs typeface="Josefin Sans"/>
                <a:sym typeface="Josefin Sans"/>
              </a:rPr>
              <a:t>The correlation between social media and fashion became more significant especially during the Covid-19 pandemic.</a:t>
            </a:r>
            <a:endParaRPr sz="1600">
              <a:latin typeface="Josefin Sans"/>
              <a:ea typeface="Josefin Sans"/>
              <a:cs typeface="Josefin Sans"/>
              <a:sym typeface="Josefin Sans"/>
            </a:endParaRPr>
          </a:p>
          <a:p>
            <a:pPr indent="0" lvl="0" marL="0" rtl="0" algn="l">
              <a:spcBef>
                <a:spcPts val="0"/>
              </a:spcBef>
              <a:spcAft>
                <a:spcPts val="0"/>
              </a:spcAft>
              <a:buNone/>
            </a:pPr>
            <a:r>
              <a:t/>
            </a:r>
            <a:endParaRPr sz="1600">
              <a:latin typeface="Josefin Sans"/>
              <a:ea typeface="Josefin Sans"/>
              <a:cs typeface="Josefin Sans"/>
              <a:sym typeface="Josefin Sans"/>
            </a:endParaRPr>
          </a:p>
          <a:p>
            <a:pPr indent="0" lvl="0" marL="0" rtl="0" algn="l">
              <a:spcBef>
                <a:spcPts val="0"/>
              </a:spcBef>
              <a:spcAft>
                <a:spcPts val="0"/>
              </a:spcAft>
              <a:buNone/>
            </a:pPr>
            <a:r>
              <a:t/>
            </a:r>
            <a:endParaRPr sz="1600">
              <a:latin typeface="Josefin Sans"/>
              <a:ea typeface="Josefin Sans"/>
              <a:cs typeface="Josefin Sans"/>
              <a:sym typeface="Josefin Sans"/>
            </a:endParaRPr>
          </a:p>
          <a:p>
            <a:pPr indent="-330200" lvl="0" marL="457200" rtl="0" algn="l">
              <a:spcBef>
                <a:spcPts val="0"/>
              </a:spcBef>
              <a:spcAft>
                <a:spcPts val="0"/>
              </a:spcAft>
              <a:buSzPts val="1600"/>
              <a:buFont typeface="Josefin Sans"/>
              <a:buChar char="●"/>
            </a:pPr>
            <a:r>
              <a:rPr lang="en" sz="1600">
                <a:latin typeface="Josefin Sans"/>
                <a:ea typeface="Josefin Sans"/>
                <a:cs typeface="Josefin Sans"/>
                <a:sym typeface="Josefin Sans"/>
              </a:rPr>
              <a:t>Due to safety regulations a lot of people were forced to go on social media, and even online shops for their shopping and other needs.</a:t>
            </a:r>
            <a:endParaRPr sz="1600">
              <a:latin typeface="Josefin Sans"/>
              <a:ea typeface="Josefin Sans"/>
              <a:cs typeface="Josefin Sans"/>
              <a:sym typeface="Josefin Sans"/>
            </a:endParaRPr>
          </a:p>
          <a:p>
            <a:pPr indent="-330200" lvl="0" marL="457200" rtl="0" algn="l">
              <a:spcBef>
                <a:spcPts val="0"/>
              </a:spcBef>
              <a:spcAft>
                <a:spcPts val="0"/>
              </a:spcAft>
              <a:buSzPts val="1600"/>
              <a:buFont typeface="Josefin Sans"/>
              <a:buChar char="●"/>
            </a:pPr>
            <a:r>
              <a:rPr lang="en" sz="1600">
                <a:latin typeface="Josefin Sans"/>
                <a:ea typeface="Josefin Sans"/>
                <a:cs typeface="Josefin Sans"/>
                <a:sym typeface="Josefin Sans"/>
              </a:rPr>
              <a:t>Clothing brands shifted their attention towards social media, to keep contact with </a:t>
            </a:r>
            <a:r>
              <a:rPr lang="en" sz="1600">
                <a:latin typeface="Josefin Sans"/>
                <a:ea typeface="Josefin Sans"/>
                <a:cs typeface="Josefin Sans"/>
                <a:sym typeface="Josefin Sans"/>
              </a:rPr>
              <a:t>customers</a:t>
            </a:r>
            <a:r>
              <a:rPr lang="en" sz="1600">
                <a:latin typeface="Josefin Sans"/>
                <a:ea typeface="Josefin Sans"/>
                <a:cs typeface="Josefin Sans"/>
                <a:sym typeface="Josefin Sans"/>
              </a:rPr>
              <a:t>.</a:t>
            </a:r>
            <a:endParaRPr sz="1600">
              <a:latin typeface="Josefin Sans"/>
              <a:ea typeface="Josefin Sans"/>
              <a:cs typeface="Josefin Sans"/>
              <a:sym typeface="Josefin Sans"/>
            </a:endParaRPr>
          </a:p>
          <a:p>
            <a:pPr indent="-330200" lvl="0" marL="457200" rtl="0" algn="l">
              <a:spcBef>
                <a:spcPts val="0"/>
              </a:spcBef>
              <a:spcAft>
                <a:spcPts val="0"/>
              </a:spcAft>
              <a:buSzPts val="1600"/>
              <a:buFont typeface="Josefin Sans"/>
              <a:buChar char="●"/>
            </a:pPr>
            <a:r>
              <a:rPr lang="en" sz="1600">
                <a:latin typeface="Josefin Sans"/>
                <a:ea typeface="Josefin Sans"/>
                <a:cs typeface="Josefin Sans"/>
                <a:sym typeface="Josefin Sans"/>
              </a:rPr>
              <a:t>With the pandemic, other social media platforms boomed, such as TikTok.</a:t>
            </a:r>
            <a:endParaRPr sz="1600">
              <a:latin typeface="Josefin Sans"/>
              <a:ea typeface="Josefin Sans"/>
              <a:cs typeface="Josefin Sans"/>
              <a:sym typeface="Josefi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38"/>
          <p:cNvSpPr txBox="1"/>
          <p:nvPr>
            <p:ph idx="8" type="title"/>
          </p:nvPr>
        </p:nvSpPr>
        <p:spPr>
          <a:xfrm>
            <a:off x="1788750" y="350925"/>
            <a:ext cx="55665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Fashion &amp; Social Media</a:t>
            </a:r>
            <a:endParaRPr>
              <a:latin typeface="Josefin Sans"/>
              <a:ea typeface="Josefin Sans"/>
              <a:cs typeface="Josefin Sans"/>
              <a:sym typeface="Josefin Sans"/>
            </a:endParaRPr>
          </a:p>
        </p:txBody>
      </p:sp>
      <p:sp>
        <p:nvSpPr>
          <p:cNvPr id="1636" name="Google Shape;1636;p38"/>
          <p:cNvSpPr txBox="1"/>
          <p:nvPr/>
        </p:nvSpPr>
        <p:spPr>
          <a:xfrm>
            <a:off x="1455450" y="1285525"/>
            <a:ext cx="62331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Josefin Sans"/>
                <a:ea typeface="Josefin Sans"/>
                <a:cs typeface="Josefin Sans"/>
                <a:sym typeface="Josefin Sans"/>
              </a:rPr>
              <a:t>With the connection between fashion and social media, there was also a significant difference between generation Y and generation Z in terms of their style. That is because:</a:t>
            </a:r>
            <a:endParaRPr sz="1600">
              <a:latin typeface="Josefin Sans"/>
              <a:ea typeface="Josefin Sans"/>
              <a:cs typeface="Josefin Sans"/>
              <a:sym typeface="Josefin Sans"/>
            </a:endParaRPr>
          </a:p>
          <a:p>
            <a:pPr indent="0" lvl="0" marL="0" rtl="0" algn="l">
              <a:spcBef>
                <a:spcPts val="0"/>
              </a:spcBef>
              <a:spcAft>
                <a:spcPts val="0"/>
              </a:spcAft>
              <a:buNone/>
            </a:pPr>
            <a:r>
              <a:t/>
            </a:r>
            <a:endParaRPr sz="1600">
              <a:latin typeface="Josefin Sans"/>
              <a:ea typeface="Josefin Sans"/>
              <a:cs typeface="Josefin Sans"/>
              <a:sym typeface="Josefin Sans"/>
            </a:endParaRPr>
          </a:p>
          <a:p>
            <a:pPr indent="0" lvl="0" marL="0" rtl="0" algn="l">
              <a:spcBef>
                <a:spcPts val="0"/>
              </a:spcBef>
              <a:spcAft>
                <a:spcPts val="0"/>
              </a:spcAft>
              <a:buNone/>
            </a:pPr>
            <a:r>
              <a:t/>
            </a:r>
            <a:endParaRPr sz="1600">
              <a:latin typeface="Josefin Sans"/>
              <a:ea typeface="Josefin Sans"/>
              <a:cs typeface="Josefin Sans"/>
              <a:sym typeface="Josefin Sans"/>
            </a:endParaRPr>
          </a:p>
          <a:p>
            <a:pPr indent="-330200" lvl="0" marL="457200" rtl="0" algn="l">
              <a:spcBef>
                <a:spcPts val="0"/>
              </a:spcBef>
              <a:spcAft>
                <a:spcPts val="0"/>
              </a:spcAft>
              <a:buSzPts val="1600"/>
              <a:buFont typeface="Josefin Sans"/>
              <a:buChar char="●"/>
            </a:pPr>
            <a:r>
              <a:rPr lang="en" sz="1600">
                <a:latin typeface="Josefin Sans"/>
                <a:ea typeface="Josefin Sans"/>
                <a:cs typeface="Josefin Sans"/>
                <a:sym typeface="Josefin Sans"/>
              </a:rPr>
              <a:t>Gen Z is more bold, expressive, and experimental with their fashion, and like to follow more trends, which they often see on social media.</a:t>
            </a:r>
            <a:endParaRPr sz="1600">
              <a:latin typeface="Josefin Sans"/>
              <a:ea typeface="Josefin Sans"/>
              <a:cs typeface="Josefin Sans"/>
              <a:sym typeface="Josefin Sans"/>
            </a:endParaRPr>
          </a:p>
          <a:p>
            <a:pPr indent="-330200" lvl="0" marL="457200" rtl="0" algn="l">
              <a:spcBef>
                <a:spcPts val="0"/>
              </a:spcBef>
              <a:spcAft>
                <a:spcPts val="0"/>
              </a:spcAft>
              <a:buSzPts val="1600"/>
              <a:buFont typeface="Josefin Sans"/>
              <a:buChar char="●"/>
            </a:pPr>
            <a:r>
              <a:rPr lang="en" sz="1600">
                <a:latin typeface="Josefin Sans"/>
                <a:ea typeface="Josefin Sans"/>
                <a:cs typeface="Josefin Sans"/>
                <a:sym typeface="Josefin Sans"/>
              </a:rPr>
              <a:t>Online stores are opening on social media, </a:t>
            </a:r>
            <a:r>
              <a:rPr lang="en" sz="1600">
                <a:latin typeface="Josefin Sans"/>
                <a:ea typeface="Josefin Sans"/>
                <a:cs typeface="Josefin Sans"/>
                <a:sym typeface="Josefin Sans"/>
              </a:rPr>
              <a:t>which</a:t>
            </a:r>
            <a:r>
              <a:rPr lang="en" sz="1600">
                <a:latin typeface="Josefin Sans"/>
                <a:ea typeface="Josefin Sans"/>
                <a:cs typeface="Josefin Sans"/>
                <a:sym typeface="Josefin Sans"/>
              </a:rPr>
              <a:t> are run by the </a:t>
            </a:r>
            <a:r>
              <a:rPr lang="en" sz="1600">
                <a:latin typeface="Josefin Sans"/>
                <a:ea typeface="Josefin Sans"/>
                <a:cs typeface="Josefin Sans"/>
                <a:sym typeface="Josefin Sans"/>
              </a:rPr>
              <a:t>younger</a:t>
            </a:r>
            <a:r>
              <a:rPr lang="en" sz="1600">
                <a:latin typeface="Josefin Sans"/>
                <a:ea typeface="Josefin Sans"/>
                <a:cs typeface="Josefin Sans"/>
                <a:sym typeface="Josefin Sans"/>
              </a:rPr>
              <a:t> generation. As they are able to find and follow the trends quickly, and bring them to the country through online shops as soon as possible.</a:t>
            </a:r>
            <a:endParaRPr sz="1600">
              <a:latin typeface="Josefin Sans"/>
              <a:ea typeface="Josefin Sans"/>
              <a:cs typeface="Josefin Sans"/>
              <a:sym typeface="Josefi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0" name="Shape 1640"/>
        <p:cNvGrpSpPr/>
        <p:nvPr/>
      </p:nvGrpSpPr>
      <p:grpSpPr>
        <a:xfrm>
          <a:off x="0" y="0"/>
          <a:ext cx="0" cy="0"/>
          <a:chOff x="0" y="0"/>
          <a:chExt cx="0" cy="0"/>
        </a:xfrm>
      </p:grpSpPr>
      <p:sp>
        <p:nvSpPr>
          <p:cNvPr id="1641" name="Google Shape;1641;p39"/>
          <p:cNvSpPr txBox="1"/>
          <p:nvPr>
            <p:ph type="title"/>
          </p:nvPr>
        </p:nvSpPr>
        <p:spPr>
          <a:xfrm>
            <a:off x="720000" y="535000"/>
            <a:ext cx="72315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Fashion &amp; Gender</a:t>
            </a:r>
            <a:endParaRPr>
              <a:latin typeface="Josefin Sans"/>
              <a:ea typeface="Josefin Sans"/>
              <a:cs typeface="Josefin Sans"/>
              <a:sym typeface="Josefin Sans"/>
            </a:endParaRPr>
          </a:p>
        </p:txBody>
      </p:sp>
      <p:sp>
        <p:nvSpPr>
          <p:cNvPr id="1642" name="Google Shape;1642;p39"/>
          <p:cNvSpPr txBox="1"/>
          <p:nvPr>
            <p:ph idx="3" type="subTitle"/>
          </p:nvPr>
        </p:nvSpPr>
        <p:spPr>
          <a:xfrm>
            <a:off x="1641450" y="1143025"/>
            <a:ext cx="5861100" cy="352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The research showed that there is a </a:t>
            </a:r>
            <a:r>
              <a:rPr lang="en" sz="1600"/>
              <a:t>significant</a:t>
            </a:r>
            <a:r>
              <a:rPr lang="en" sz="1600"/>
              <a:t> </a:t>
            </a:r>
            <a:r>
              <a:rPr lang="en" sz="1600"/>
              <a:t>correlation</a:t>
            </a:r>
            <a:r>
              <a:rPr lang="en" sz="1600"/>
              <a:t> between fashion and gender as well. A lot of the survey and focus group participants claimed that:</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They sometimes restrict their fashion choices because they are women.</a:t>
            </a:r>
            <a:endParaRPr sz="1600"/>
          </a:p>
          <a:p>
            <a:pPr indent="-330200" lvl="0" marL="457200" rtl="0" algn="l">
              <a:spcBef>
                <a:spcPts val="0"/>
              </a:spcBef>
              <a:spcAft>
                <a:spcPts val="0"/>
              </a:spcAft>
              <a:buSzPts val="1600"/>
              <a:buChar char="●"/>
            </a:pPr>
            <a:r>
              <a:rPr lang="en" sz="1600"/>
              <a:t>The male gaze has a huge impact on their day to day style.</a:t>
            </a:r>
            <a:endParaRPr sz="1600"/>
          </a:p>
          <a:p>
            <a:pPr indent="-330200" lvl="0" marL="457200" rtl="0" algn="l">
              <a:spcBef>
                <a:spcPts val="0"/>
              </a:spcBef>
              <a:spcAft>
                <a:spcPts val="0"/>
              </a:spcAft>
              <a:buSzPts val="1600"/>
              <a:buChar char="●"/>
            </a:pPr>
            <a:r>
              <a:rPr lang="en" sz="1600"/>
              <a:t>There is also a </a:t>
            </a:r>
            <a:r>
              <a:rPr lang="en" sz="1600"/>
              <a:t>correlation</a:t>
            </a:r>
            <a:r>
              <a:rPr lang="en" sz="1600"/>
              <a:t> between “perfect beauty standards,” self-perception, and self-expression.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sp>
        <p:nvSpPr>
          <p:cNvPr id="1647" name="Google Shape;1647;p40"/>
          <p:cNvSpPr txBox="1"/>
          <p:nvPr>
            <p:ph idx="4" type="title"/>
          </p:nvPr>
        </p:nvSpPr>
        <p:spPr>
          <a:xfrm>
            <a:off x="720000" y="535000"/>
            <a:ext cx="72315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Fashion &amp; Societal Norms</a:t>
            </a:r>
            <a:endParaRPr>
              <a:latin typeface="Josefin Sans"/>
              <a:ea typeface="Josefin Sans"/>
              <a:cs typeface="Josefin Sans"/>
              <a:sym typeface="Josefin Sans"/>
            </a:endParaRPr>
          </a:p>
        </p:txBody>
      </p:sp>
      <p:sp>
        <p:nvSpPr>
          <p:cNvPr id="1648" name="Google Shape;1648;p40"/>
          <p:cNvSpPr txBox="1"/>
          <p:nvPr>
            <p:ph idx="3" type="subTitle"/>
          </p:nvPr>
        </p:nvSpPr>
        <p:spPr>
          <a:xfrm>
            <a:off x="1423350" y="1398900"/>
            <a:ext cx="5824800" cy="23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research showed that societal norms have an impact on fashion as well. </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Some of the participants claimed that they restrict their fashion choices to avoid being judged.</a:t>
            </a:r>
            <a:endParaRPr sz="1600"/>
          </a:p>
          <a:p>
            <a:pPr indent="-330200" lvl="0" marL="457200" rtl="0" algn="l">
              <a:spcBef>
                <a:spcPts val="0"/>
              </a:spcBef>
              <a:spcAft>
                <a:spcPts val="0"/>
              </a:spcAft>
              <a:buSzPts val="1600"/>
              <a:buChar char="●"/>
            </a:pPr>
            <a:r>
              <a:rPr lang="en" sz="1600"/>
              <a:t>They also claimed that a lot of the judgement can stem from:</a:t>
            </a:r>
            <a:endParaRPr sz="1600"/>
          </a:p>
          <a:p>
            <a:pPr indent="-330200" lvl="0" marL="914400" rtl="0" algn="l">
              <a:spcBef>
                <a:spcPts val="0"/>
              </a:spcBef>
              <a:spcAft>
                <a:spcPts val="0"/>
              </a:spcAft>
              <a:buSzPts val="1600"/>
              <a:buChar char="-"/>
            </a:pPr>
            <a:r>
              <a:rPr lang="en" sz="1600"/>
              <a:t>The age gaps between the various generations.</a:t>
            </a:r>
            <a:endParaRPr sz="1600"/>
          </a:p>
          <a:p>
            <a:pPr indent="-330200" lvl="0" marL="914400" rtl="0" algn="l">
              <a:spcBef>
                <a:spcPts val="0"/>
              </a:spcBef>
              <a:spcAft>
                <a:spcPts val="0"/>
              </a:spcAft>
              <a:buSzPts val="1600"/>
              <a:buChar char="-"/>
            </a:pPr>
            <a:r>
              <a:rPr lang="en" sz="1600"/>
              <a:t>The fast changing trends that the older generation is not so used to.</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sp>
        <p:nvSpPr>
          <p:cNvPr id="1653" name="Google Shape;1653;p41"/>
          <p:cNvSpPr txBox="1"/>
          <p:nvPr>
            <p:ph idx="4" type="title"/>
          </p:nvPr>
        </p:nvSpPr>
        <p:spPr>
          <a:xfrm>
            <a:off x="956250" y="521725"/>
            <a:ext cx="72315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Fashion &amp; Societal Norms</a:t>
            </a:r>
            <a:endParaRPr>
              <a:latin typeface="Josefin Sans"/>
              <a:ea typeface="Josefin Sans"/>
              <a:cs typeface="Josefin Sans"/>
              <a:sym typeface="Josefin Sans"/>
            </a:endParaRPr>
          </a:p>
        </p:txBody>
      </p:sp>
      <p:sp>
        <p:nvSpPr>
          <p:cNvPr id="1654" name="Google Shape;1654;p41"/>
          <p:cNvSpPr txBox="1"/>
          <p:nvPr>
            <p:ph idx="3" type="subTitle"/>
          </p:nvPr>
        </p:nvSpPr>
        <p:spPr>
          <a:xfrm>
            <a:off x="1967700" y="1398900"/>
            <a:ext cx="5474400" cy="23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Another important factor that has an impact on fashion is shame or “amot” in the Armenian society.</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This can be anything that is frowned upon or disapproved by the </a:t>
            </a:r>
            <a:r>
              <a:rPr lang="en" sz="1600"/>
              <a:t>society</a:t>
            </a:r>
            <a:r>
              <a:rPr lang="en" sz="1600"/>
              <a:t>.</a:t>
            </a:r>
            <a:endParaRPr sz="1600"/>
          </a:p>
          <a:p>
            <a:pPr indent="-330200" lvl="0" marL="457200" rtl="0" algn="l">
              <a:spcBef>
                <a:spcPts val="0"/>
              </a:spcBef>
              <a:spcAft>
                <a:spcPts val="0"/>
              </a:spcAft>
              <a:buSzPts val="1600"/>
              <a:buChar char="●"/>
            </a:pPr>
            <a:r>
              <a:rPr lang="en" sz="1600"/>
              <a:t>It stems from the fear and complex of expressing personal opinions, hence, shaming others is the other  road to take.</a:t>
            </a:r>
            <a:endParaRPr sz="1600"/>
          </a:p>
          <a:p>
            <a:pPr indent="-330200" lvl="0" marL="457200" rtl="0" algn="l">
              <a:spcBef>
                <a:spcPts val="0"/>
              </a:spcBef>
              <a:spcAft>
                <a:spcPts val="0"/>
              </a:spcAft>
              <a:buSzPts val="1600"/>
              <a:buChar char="●"/>
            </a:pPr>
            <a:r>
              <a:rPr lang="en" sz="1600"/>
              <a:t>It holds back </a:t>
            </a:r>
            <a:r>
              <a:rPr lang="en" sz="1600"/>
              <a:t>creativity</a:t>
            </a:r>
            <a:r>
              <a:rPr lang="en" sz="1600"/>
              <a:t>, freedom of expression, and diversity in fashion and many other fields as well.</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42"/>
          <p:cNvSpPr txBox="1"/>
          <p:nvPr>
            <p:ph idx="1" type="subTitle"/>
          </p:nvPr>
        </p:nvSpPr>
        <p:spPr>
          <a:xfrm>
            <a:off x="2546100" y="1357801"/>
            <a:ext cx="5145300" cy="314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Social media, gender, and </a:t>
            </a:r>
            <a:r>
              <a:rPr lang="en" sz="1600"/>
              <a:t>societal</a:t>
            </a:r>
            <a:r>
              <a:rPr lang="en" sz="1600"/>
              <a:t> norms are just a fraction of the factors that impact the day-to-day fashion in Armenia, but they were the most significant ones found during this research.</a:t>
            </a:r>
            <a:endParaRPr sz="1600"/>
          </a:p>
          <a:p>
            <a:pPr indent="0" lvl="0" marL="0" rtl="0" algn="ctr">
              <a:spcBef>
                <a:spcPts val="0"/>
              </a:spcBef>
              <a:spcAft>
                <a:spcPts val="0"/>
              </a:spcAft>
              <a:buClr>
                <a:schemeClr val="lt1"/>
              </a:buClr>
              <a:buSzPts val="1100"/>
              <a:buFont typeface="Arial"/>
              <a:buNone/>
            </a:pPr>
            <a:r>
              <a:rPr lang="en" sz="1600"/>
              <a:t>This research also serves as an acknowledgment that fashion is more than the clothes we wear every day, but it is a way of self-expression, communication, and identity. </a:t>
            </a:r>
            <a:endParaRPr sz="1600"/>
          </a:p>
          <a:p>
            <a:pPr indent="0" lvl="0" marL="0" rtl="0" algn="ctr">
              <a:spcBef>
                <a:spcPts val="0"/>
              </a:spcBef>
              <a:spcAft>
                <a:spcPts val="0"/>
              </a:spcAft>
              <a:buNone/>
            </a:pPr>
            <a:r>
              <a:rPr lang="en" sz="1600"/>
              <a:t>Evidently, fashion also represents the much deeper issues we face in our everyday lives, whether that is gender or society, and the much needed steps we need to take to work on changing those issues.</a:t>
            </a:r>
            <a:endParaRPr sz="1600">
              <a:latin typeface="Times"/>
              <a:ea typeface="Times"/>
              <a:cs typeface="Times"/>
              <a:sym typeface="Times"/>
            </a:endParaRPr>
          </a:p>
        </p:txBody>
      </p:sp>
      <p:sp>
        <p:nvSpPr>
          <p:cNvPr id="1660" name="Google Shape;1660;p42"/>
          <p:cNvSpPr txBox="1"/>
          <p:nvPr>
            <p:ph idx="6" type="title"/>
          </p:nvPr>
        </p:nvSpPr>
        <p:spPr>
          <a:xfrm>
            <a:off x="2286000" y="325450"/>
            <a:ext cx="5665500" cy="7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05</a:t>
            </a:r>
            <a:endParaRPr>
              <a:latin typeface="Josefin Sans"/>
              <a:ea typeface="Josefin Sans"/>
              <a:cs typeface="Josefin Sans"/>
              <a:sym typeface="Josefin Sans"/>
            </a:endParaRPr>
          </a:p>
          <a:p>
            <a:pPr indent="0" lvl="0" marL="0" rtl="0" algn="ctr">
              <a:spcBef>
                <a:spcPts val="0"/>
              </a:spcBef>
              <a:spcAft>
                <a:spcPts val="0"/>
              </a:spcAft>
              <a:buNone/>
            </a:pPr>
            <a:r>
              <a:rPr lang="en">
                <a:latin typeface="Josefin Sans"/>
                <a:ea typeface="Josefin Sans"/>
                <a:cs typeface="Josefin Sans"/>
                <a:sym typeface="Josefin Sans"/>
              </a:rPr>
              <a:t>Conclusion</a:t>
            </a:r>
            <a:endParaRPr>
              <a:latin typeface="Josefin Sans"/>
              <a:ea typeface="Josefin Sans"/>
              <a:cs typeface="Josefin Sans"/>
              <a:sym typeface="Josefin Sans"/>
            </a:endParaRPr>
          </a:p>
        </p:txBody>
      </p:sp>
      <p:pic>
        <p:nvPicPr>
          <p:cNvPr id="1661" name="Google Shape;1661;p42"/>
          <p:cNvPicPr preferRelativeResize="0"/>
          <p:nvPr/>
        </p:nvPicPr>
        <p:blipFill>
          <a:blip r:embed="rId3">
            <a:alphaModFix/>
          </a:blip>
          <a:stretch>
            <a:fillRect/>
          </a:stretch>
        </p:blipFill>
        <p:spPr>
          <a:xfrm rot="5400000">
            <a:off x="-1274925" y="1600388"/>
            <a:ext cx="4492575" cy="1942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43"/>
          <p:cNvSpPr txBox="1"/>
          <p:nvPr>
            <p:ph idx="8" type="title"/>
          </p:nvPr>
        </p:nvSpPr>
        <p:spPr>
          <a:xfrm>
            <a:off x="1572150" y="1690200"/>
            <a:ext cx="5999700" cy="176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latin typeface="Josefin Sans"/>
                <a:ea typeface="Josefin Sans"/>
                <a:cs typeface="Josefin Sans"/>
                <a:sym typeface="Josefin Sans"/>
              </a:rPr>
              <a:t>Thank you!</a:t>
            </a:r>
            <a:endParaRPr sz="6000">
              <a:latin typeface="Josefin Sans"/>
              <a:ea typeface="Josefin Sans"/>
              <a:cs typeface="Josefin Sans"/>
              <a:sym typeface="Josefi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0" name="Shape 1670"/>
        <p:cNvGrpSpPr/>
        <p:nvPr/>
      </p:nvGrpSpPr>
      <p:grpSpPr>
        <a:xfrm>
          <a:off x="0" y="0"/>
          <a:ext cx="0" cy="0"/>
          <a:chOff x="0" y="0"/>
          <a:chExt cx="0" cy="0"/>
        </a:xfrm>
      </p:grpSpPr>
      <p:sp>
        <p:nvSpPr>
          <p:cNvPr id="1671" name="Google Shape;1671;p44"/>
          <p:cNvSpPr txBox="1"/>
          <p:nvPr>
            <p:ph idx="1" type="subTitle"/>
          </p:nvPr>
        </p:nvSpPr>
        <p:spPr>
          <a:xfrm>
            <a:off x="374450" y="805076"/>
            <a:ext cx="8397300" cy="3899700"/>
          </a:xfrm>
          <a:prstGeom prst="rect">
            <a:avLst/>
          </a:prstGeom>
        </p:spPr>
        <p:txBody>
          <a:bodyPr anchorCtr="0" anchor="t" bIns="91425" lIns="91425" spcFirstLastPara="1" rIns="91425" wrap="square" tIns="91425">
            <a:noAutofit/>
          </a:bodyPr>
          <a:lstStyle/>
          <a:p>
            <a:pPr indent="-466344" lvl="0" marL="466344" rtl="0" algn="l">
              <a:spcBef>
                <a:spcPts val="0"/>
              </a:spcBef>
              <a:spcAft>
                <a:spcPts val="0"/>
              </a:spcAft>
              <a:buNone/>
            </a:pPr>
            <a:r>
              <a:rPr lang="en" sz="1200"/>
              <a:t>Allwood, E. H. (2020, April 9). Billie Eilish hits accelerate. Dazed. Retrieved December 4, 2021, from </a:t>
            </a:r>
            <a:r>
              <a:rPr lang="en" sz="1200" u="sng">
                <a:solidFill>
                  <a:schemeClr val="hlink"/>
                </a:solidFill>
                <a:hlinkClick r:id="rId3"/>
              </a:rPr>
              <a:t>https://www.dazeddigital.com/music/article/48631/1/billie-eilish-interview-dazed-springsummer2020-harmony-korine</a:t>
            </a:r>
            <a:r>
              <a:rPr lang="en" sz="1200"/>
              <a:t>.   </a:t>
            </a:r>
            <a:endParaRPr sz="1200"/>
          </a:p>
          <a:p>
            <a:pPr indent="-466344" lvl="0" marL="466344" rtl="0" algn="l">
              <a:spcBef>
                <a:spcPts val="0"/>
              </a:spcBef>
              <a:spcAft>
                <a:spcPts val="0"/>
              </a:spcAft>
              <a:buNone/>
            </a:pPr>
            <a:r>
              <a:rPr lang="en" sz="1200"/>
              <a:t>Cambon, L., Djouari, A., &amp; Beauvois, J.-L. (2006, September). Social judgment norms and social utility. ResearchGate. Retrieved April 27, 2022, from </a:t>
            </a:r>
            <a:r>
              <a:rPr lang="en" sz="1200" u="sng">
                <a:solidFill>
                  <a:schemeClr val="hlink"/>
                </a:solidFill>
                <a:hlinkClick r:id="rId4"/>
              </a:rPr>
              <a:t>https://www.researchgate.net/publication/232605742_Social_Judgment_Norms_and_Social_Utility_When_It_Is_More_Valuable_to_Be_Useful_Than_Desirable</a:t>
            </a:r>
            <a:r>
              <a:rPr lang="en" sz="1200"/>
              <a:t>  </a:t>
            </a:r>
            <a:endParaRPr sz="1200"/>
          </a:p>
          <a:p>
            <a:pPr indent="-466344" lvl="0" marL="466344" rtl="0" algn="l">
              <a:spcBef>
                <a:spcPts val="0"/>
              </a:spcBef>
              <a:spcAft>
                <a:spcPts val="0"/>
              </a:spcAft>
              <a:buNone/>
            </a:pPr>
            <a:r>
              <a:rPr lang="en" sz="1200"/>
              <a:t>Casparian, G. (2018, June 15). Armenian national dress - taraz. Tours in Armenia. Travel to Armenia in all seasons. Retrieved April 28, 2022, from </a:t>
            </a:r>
            <a:r>
              <a:rPr lang="en" sz="1200" u="sng">
                <a:solidFill>
                  <a:schemeClr val="hlink"/>
                </a:solidFill>
                <a:hlinkClick r:id="rId5"/>
              </a:rPr>
              <a:t>https://armeniadiscovery.com/en/articles/armenian-national-clothes-taraz</a:t>
            </a:r>
            <a:r>
              <a:rPr lang="en" sz="1200"/>
              <a:t>  </a:t>
            </a:r>
            <a:endParaRPr sz="1200"/>
          </a:p>
          <a:p>
            <a:pPr indent="-466344" lvl="0" marL="466344" rtl="0" algn="l">
              <a:spcBef>
                <a:spcPts val="0"/>
              </a:spcBef>
              <a:spcAft>
                <a:spcPts val="0"/>
              </a:spcAft>
              <a:buNone/>
            </a:pPr>
            <a:r>
              <a:rPr lang="en" sz="1200"/>
              <a:t>Eddo-Lodge, R. (2014, July 7). Women everywhere have their movement limited by the male gaze. openDemocracy. Retrieved April 28, 2022, from </a:t>
            </a:r>
            <a:r>
              <a:rPr lang="en" sz="1200" u="sng">
                <a:solidFill>
                  <a:schemeClr val="hlink"/>
                </a:solidFill>
                <a:hlinkClick r:id="rId6"/>
              </a:rPr>
              <a:t>https://www.opendemocracy.net/en/5050/women-everywhere-have-their-movement-limited-by-male-gaze/</a:t>
            </a:r>
            <a:r>
              <a:rPr lang="en" sz="1200"/>
              <a:t>  </a:t>
            </a:r>
            <a:endParaRPr sz="1200"/>
          </a:p>
          <a:p>
            <a:pPr indent="-466344" lvl="0" marL="466344" rtl="0" algn="l">
              <a:spcBef>
                <a:spcPts val="0"/>
              </a:spcBef>
              <a:spcAft>
                <a:spcPts val="0"/>
              </a:spcAft>
              <a:buNone/>
            </a:pPr>
            <a:r>
              <a:rPr lang="en" sz="1200"/>
              <a:t>Garbis, C. (2013, December 8). Armenia's "amot eh" complex - living in shame. Hetq.am. Retrieved April 28, 2022, from </a:t>
            </a:r>
            <a:r>
              <a:rPr lang="en" sz="1200" u="sng">
                <a:solidFill>
                  <a:schemeClr val="hlink"/>
                </a:solidFill>
                <a:hlinkClick r:id="rId7"/>
              </a:rPr>
              <a:t>https://hetq.am/en/article/31266</a:t>
            </a:r>
            <a:r>
              <a:rPr lang="en" sz="1200"/>
              <a:t>  </a:t>
            </a:r>
            <a:endParaRPr sz="1200"/>
          </a:p>
          <a:p>
            <a:pPr indent="-466344" lvl="0" marL="466344" rtl="0" algn="l">
              <a:spcBef>
                <a:spcPts val="0"/>
              </a:spcBef>
              <a:spcAft>
                <a:spcPts val="0"/>
              </a:spcAft>
              <a:buNone/>
            </a:pPr>
            <a:r>
              <a:rPr lang="en" sz="1200"/>
              <a:t>Hallgren, C., &amp; Johansson, Y. E. (2021, June). The effortless fashionista: A Study of Lead Consumers Production of Subjectivities Through the Adaptation of Fast Fashion on Instagram. Lund University. School of Economics and Management. Retrieved October 31, 2021, from </a:t>
            </a:r>
            <a:r>
              <a:rPr lang="en" sz="1200" u="sng">
                <a:solidFill>
                  <a:schemeClr val="hlink"/>
                </a:solidFill>
                <a:hlinkClick r:id="rId8"/>
              </a:rPr>
              <a:t>https://lup.lub.lu.se/student-papers/record/9061558/file/9061601.pdf</a:t>
            </a:r>
            <a:r>
              <a:rPr lang="en" sz="1200"/>
              <a:t>.  </a:t>
            </a:r>
            <a:endParaRPr sz="1200"/>
          </a:p>
          <a:p>
            <a:pPr indent="-466344" lvl="0" marL="466344" rtl="0" algn="l">
              <a:spcBef>
                <a:spcPts val="0"/>
              </a:spcBef>
              <a:spcAft>
                <a:spcPts val="0"/>
              </a:spcAft>
              <a:buNone/>
            </a:pPr>
            <a:r>
              <a:rPr lang="en" sz="1200"/>
              <a:t>Jiratanatiteenun, A., Mizutani, C., Kitaguchi, S., Sato, T., &amp; Kajiwara, K. (2012, December 13). The transformation of Japanese street fashion between 2006 and 2011. Advances in Applied Sociology 2012. Vol.2, No.4, 292-302. Retrieved October 29, 2021, from </a:t>
            </a:r>
            <a:r>
              <a:rPr lang="en" sz="1200" u="sng">
                <a:solidFill>
                  <a:schemeClr val="hlink"/>
                </a:solidFill>
                <a:hlinkClick r:id="rId9"/>
              </a:rPr>
              <a:t>https://www.scirp.org/html/25689.html</a:t>
            </a:r>
            <a:r>
              <a:rPr lang="en" sz="1200"/>
              <a:t>. </a:t>
            </a:r>
            <a:endParaRPr sz="1200"/>
          </a:p>
        </p:txBody>
      </p:sp>
      <p:sp>
        <p:nvSpPr>
          <p:cNvPr id="1672" name="Google Shape;1672;p44"/>
          <p:cNvSpPr txBox="1"/>
          <p:nvPr>
            <p:ph idx="6" type="title"/>
          </p:nvPr>
        </p:nvSpPr>
        <p:spPr>
          <a:xfrm>
            <a:off x="374450" y="322350"/>
            <a:ext cx="7231500" cy="48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Josefin Sans"/>
                <a:ea typeface="Josefin Sans"/>
                <a:cs typeface="Josefin Sans"/>
                <a:sym typeface="Josefin Sans"/>
              </a:rPr>
              <a:t>References</a:t>
            </a:r>
            <a:endParaRPr>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6" name="Shape 1676"/>
        <p:cNvGrpSpPr/>
        <p:nvPr/>
      </p:nvGrpSpPr>
      <p:grpSpPr>
        <a:xfrm>
          <a:off x="0" y="0"/>
          <a:ext cx="0" cy="0"/>
          <a:chOff x="0" y="0"/>
          <a:chExt cx="0" cy="0"/>
        </a:xfrm>
      </p:grpSpPr>
      <p:sp>
        <p:nvSpPr>
          <p:cNvPr id="1677" name="Google Shape;1677;p45"/>
          <p:cNvSpPr txBox="1"/>
          <p:nvPr>
            <p:ph idx="1" type="subTitle"/>
          </p:nvPr>
        </p:nvSpPr>
        <p:spPr>
          <a:xfrm>
            <a:off x="373350" y="512675"/>
            <a:ext cx="8397300" cy="4099200"/>
          </a:xfrm>
          <a:prstGeom prst="rect">
            <a:avLst/>
          </a:prstGeom>
        </p:spPr>
        <p:txBody>
          <a:bodyPr anchorCtr="0" anchor="t" bIns="91425" lIns="91425" spcFirstLastPara="1" rIns="91425" wrap="square" tIns="91425">
            <a:noAutofit/>
          </a:bodyPr>
          <a:lstStyle/>
          <a:p>
            <a:pPr indent="-466344" lvl="0" marL="466344" rtl="0" algn="l">
              <a:spcBef>
                <a:spcPts val="0"/>
              </a:spcBef>
              <a:spcAft>
                <a:spcPts val="0"/>
              </a:spcAft>
              <a:buNone/>
            </a:pPr>
            <a:r>
              <a:rPr lang="en" sz="1200"/>
              <a:t>Kim, M. (2021). Green is the New Black: The E een is the New Black: The Effects of CO ects of COVID-19 on the F VID-19 on the Fashion Industry’s Need for Sustainability. [PDF file] Retrieved April 27, 2022, from </a:t>
            </a:r>
            <a:r>
              <a:rPr lang="en" sz="1200" u="sng">
                <a:solidFill>
                  <a:schemeClr val="hlink"/>
                </a:solidFill>
                <a:hlinkClick r:id="rId3"/>
              </a:rPr>
              <a:t>https://repository.upenn.edu/cgi/viewcontent.cgi?article=1109&amp;amp;context=joseph_wharton_scholars</a:t>
            </a:r>
            <a:r>
              <a:rPr lang="en" sz="1200"/>
              <a:t>  </a:t>
            </a:r>
            <a:endParaRPr sz="1200"/>
          </a:p>
          <a:p>
            <a:pPr indent="-466344" lvl="0" marL="466344" rtl="0" algn="l">
              <a:spcBef>
                <a:spcPts val="0"/>
              </a:spcBef>
              <a:spcAft>
                <a:spcPts val="0"/>
              </a:spcAft>
              <a:buNone/>
            </a:pPr>
            <a:r>
              <a:rPr lang="en" sz="1200"/>
              <a:t>Koetsier, J. (2021, June 30). Massive </a:t>
            </a:r>
            <a:r>
              <a:rPr lang="en" sz="1200"/>
              <a:t>Tik Tok</a:t>
            </a:r>
            <a:r>
              <a:rPr lang="en" sz="1200"/>
              <a:t> growth: Up 75% This year, now 33x more users than nearest direct competitor. Forbes. Retrieved April 28, 2022, from </a:t>
            </a:r>
            <a:r>
              <a:rPr lang="en" sz="1200" u="sng">
                <a:solidFill>
                  <a:schemeClr val="hlink"/>
                </a:solidFill>
                <a:hlinkClick r:id="rId4"/>
              </a:rPr>
              <a:t>https://www.forbes.com/sites/johnkoetsier/2020/09/14/massive-tiktok-growth-up-75-this-year-now-33x-more-users-than-nearest-competitor/?sh=2bfa814fe46b</a:t>
            </a:r>
            <a:r>
              <a:rPr lang="en" sz="1200"/>
              <a:t>  </a:t>
            </a:r>
            <a:endParaRPr sz="1200"/>
          </a:p>
          <a:p>
            <a:pPr indent="-466344" lvl="0" marL="466344" rtl="0" algn="l">
              <a:spcBef>
                <a:spcPts val="0"/>
              </a:spcBef>
              <a:spcAft>
                <a:spcPts val="0"/>
              </a:spcAft>
              <a:buNone/>
            </a:pPr>
            <a:r>
              <a:rPr lang="en" sz="1200"/>
              <a:t>Lea, C., Malek, P., &amp; Runnvall, L. (2018, May). Influencers impact on decision making among generation Y and Z Swedish females when purchasing fast fashion. Jönköping University. Jönköping International Business School. Retrieved October 31, 2021, from </a:t>
            </a:r>
            <a:r>
              <a:rPr lang="en" sz="1200" u="sng">
                <a:solidFill>
                  <a:schemeClr val="hlink"/>
                </a:solidFill>
                <a:hlinkClick r:id="rId5"/>
              </a:rPr>
              <a:t>http://www.diva-portal.org/smash/get/diva2:1214227/FULLTEXT01.pdf</a:t>
            </a:r>
            <a:r>
              <a:rPr lang="en" sz="1200"/>
              <a:t>.   </a:t>
            </a:r>
            <a:endParaRPr sz="1200"/>
          </a:p>
          <a:p>
            <a:pPr indent="-466344" lvl="0" marL="466344" rtl="0" algn="l">
              <a:spcBef>
                <a:spcPts val="0"/>
              </a:spcBef>
              <a:spcAft>
                <a:spcPts val="0"/>
              </a:spcAft>
              <a:buNone/>
            </a:pPr>
            <a:r>
              <a:rPr lang="en" sz="1200"/>
              <a:t>Leavy, P. (2017). Research design: Quantitative, Qualitative, Mixed Methods, Arts-Based, and Community-Based Participatory Research Approaches. The Guilford Press. Retrieved March 13, 2022, from </a:t>
            </a:r>
            <a:r>
              <a:rPr lang="en" sz="1200" u="sng">
                <a:solidFill>
                  <a:schemeClr val="hlink"/>
                </a:solidFill>
                <a:hlinkClick r:id="rId6"/>
              </a:rPr>
              <a:t>https://b-ok.asia/book/3367988/066698</a:t>
            </a:r>
            <a:r>
              <a:rPr lang="en" sz="1200"/>
              <a:t>  </a:t>
            </a:r>
            <a:endParaRPr sz="1200"/>
          </a:p>
          <a:p>
            <a:pPr indent="-466344" lvl="0" marL="466344" rtl="0" algn="l">
              <a:spcBef>
                <a:spcPts val="0"/>
              </a:spcBef>
              <a:spcAft>
                <a:spcPts val="0"/>
              </a:spcAft>
              <a:buNone/>
            </a:pPr>
            <a:r>
              <a:rPr lang="en" sz="1200"/>
              <a:t>Lee, Y., &amp; Kim, Y. (2005). Gender Identity Expressed in Contemporary fashion. The Research Journal of the Costume Culture. 13. [PDF file]. Retrieved October 31, 2021, from </a:t>
            </a:r>
            <a:r>
              <a:rPr lang="en" sz="1200" u="sng">
                <a:solidFill>
                  <a:schemeClr val="hlink"/>
                </a:solidFill>
                <a:hlinkClick r:id="rId7"/>
              </a:rPr>
              <a:t>https://www.koreascience.or.kr/article/CFKO200436036090604.pdf</a:t>
            </a:r>
            <a:r>
              <a:rPr lang="en" sz="1200"/>
              <a:t>  </a:t>
            </a:r>
            <a:endParaRPr sz="1200"/>
          </a:p>
          <a:p>
            <a:pPr indent="-466344" lvl="0" marL="466344" rtl="0" algn="l">
              <a:spcBef>
                <a:spcPts val="0"/>
              </a:spcBef>
              <a:spcAft>
                <a:spcPts val="0"/>
              </a:spcAft>
              <a:buNone/>
            </a:pPr>
            <a:r>
              <a:rPr lang="en" sz="1200"/>
              <a:t>Michaela, E., &amp; Orna, S. L. (2015, December). Fashion conscious consumers, fast fashion and the impact of social media on purchase intention. Academic Journal of Interdisciplinary Studies. Vol. 4 No. 3 S1. MCSER publishing. Retrieved October 31, 2021, from </a:t>
            </a:r>
            <a:r>
              <a:rPr lang="en" sz="1200" u="sng">
                <a:solidFill>
                  <a:schemeClr val="hlink"/>
                </a:solidFill>
                <a:hlinkClick r:id="rId8"/>
              </a:rPr>
              <a:t>https://www.mcser.org/journal/index.php/ajis/article/view/8365</a:t>
            </a:r>
            <a:r>
              <a:rPr lang="en" sz="1200"/>
              <a:t>.  </a:t>
            </a:r>
            <a:endParaRPr sz="1200"/>
          </a:p>
          <a:p>
            <a:pPr indent="-466344" lvl="0" marL="466344" rtl="0" algn="l">
              <a:spcBef>
                <a:spcPts val="0"/>
              </a:spcBef>
              <a:spcAft>
                <a:spcPts val="0"/>
              </a:spcAft>
              <a:buNone/>
            </a:pPr>
            <a:r>
              <a:rPr lang="en" sz="1200"/>
              <a:t>OC Media. (2021, May 18). No laws, just shame: Sexual harassment in the South Caucasus. OC Media. Retrieved April 28, 2022, from </a:t>
            </a:r>
            <a:r>
              <a:rPr lang="en" sz="1200" u="sng">
                <a:solidFill>
                  <a:schemeClr val="hlink"/>
                </a:solidFill>
                <a:hlinkClick r:id="rId9"/>
              </a:rPr>
              <a:t>https://oc-media.org/features/no-laws-just-shame-sexual-harassment-in-the-south-caucasus/</a:t>
            </a:r>
            <a:r>
              <a:rPr lang="en" sz="1200"/>
              <a:t>  </a:t>
            </a:r>
            <a:endParaRPr sz="1200"/>
          </a:p>
          <a:p>
            <a:pPr indent="-466344" lvl="0" marL="466344" rtl="0" algn="l">
              <a:spcBef>
                <a:spcPts val="0"/>
              </a:spcBef>
              <a:spcAft>
                <a:spcPts val="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sp>
        <p:nvSpPr>
          <p:cNvPr id="1682" name="Google Shape;1682;p46"/>
          <p:cNvSpPr txBox="1"/>
          <p:nvPr>
            <p:ph idx="1" type="subTitle"/>
          </p:nvPr>
        </p:nvSpPr>
        <p:spPr>
          <a:xfrm>
            <a:off x="373350" y="379776"/>
            <a:ext cx="8397300" cy="3899700"/>
          </a:xfrm>
          <a:prstGeom prst="rect">
            <a:avLst/>
          </a:prstGeom>
        </p:spPr>
        <p:txBody>
          <a:bodyPr anchorCtr="0" anchor="t" bIns="91425" lIns="91425" spcFirstLastPara="1" rIns="91425" wrap="square" tIns="91425">
            <a:noAutofit/>
          </a:bodyPr>
          <a:lstStyle/>
          <a:p>
            <a:pPr indent="-466344" lvl="0" marL="466344" rtl="0" algn="l">
              <a:spcBef>
                <a:spcPts val="0"/>
              </a:spcBef>
              <a:spcAft>
                <a:spcPts val="0"/>
              </a:spcAft>
              <a:buNone/>
            </a:pPr>
            <a:r>
              <a:rPr lang="en" sz="1200"/>
              <a:t>Omar, B. &amp; Dequan, W. (2020). Watch, Share or Create: The Influence of Personality Traits and User Motivation on TikTok Mobile Video Usage. International Association of Online Engineering. Retrieved October 30, 2021 from </a:t>
            </a:r>
            <a:r>
              <a:rPr lang="en" sz="1200" u="sng">
                <a:solidFill>
                  <a:schemeClr val="hlink"/>
                </a:solidFill>
                <a:hlinkClick r:id="rId3"/>
              </a:rPr>
              <a:t>https://www.learntechlib.org/p/216454/</a:t>
            </a:r>
            <a:r>
              <a:rPr lang="en" sz="1200"/>
              <a:t>. </a:t>
            </a:r>
            <a:endParaRPr sz="1200"/>
          </a:p>
          <a:p>
            <a:pPr indent="-466344" lvl="0" marL="466344" rtl="0" algn="l">
              <a:spcBef>
                <a:spcPts val="0"/>
              </a:spcBef>
              <a:spcAft>
                <a:spcPts val="0"/>
              </a:spcAft>
              <a:buNone/>
            </a:pPr>
            <a:r>
              <a:rPr lang="en" sz="1200"/>
              <a:t>Pregomesh. (n.d.). About pregomesh online store. Pregomesh. Retrieved April 28, 2022, from </a:t>
            </a:r>
            <a:r>
              <a:rPr lang="en" sz="1200" u="sng">
                <a:solidFill>
                  <a:schemeClr val="hlink"/>
                </a:solidFill>
                <a:hlinkClick r:id="rId4"/>
              </a:rPr>
              <a:t>https://pregomesh.com/pages/about-us</a:t>
            </a:r>
            <a:r>
              <a:rPr lang="en" sz="1200"/>
              <a:t>  </a:t>
            </a:r>
            <a:endParaRPr sz="1200"/>
          </a:p>
          <a:p>
            <a:pPr indent="-466344" lvl="0" marL="466344" rtl="0" algn="l">
              <a:spcBef>
                <a:spcPts val="0"/>
              </a:spcBef>
              <a:spcAft>
                <a:spcPts val="0"/>
              </a:spcAft>
              <a:buNone/>
            </a:pPr>
            <a:r>
              <a:rPr lang="en" sz="1200"/>
              <a:t>Revlon-Chion, E., Bolat, E., &amp; Liang, Y. (2020, May 18). Instant buying of fast fashion: Are influencers to blame? Bournemouth University Research Online [BURO]. Retrieved October 29, 2021, from </a:t>
            </a:r>
            <a:r>
              <a:rPr lang="en" sz="1200" u="sng">
                <a:solidFill>
                  <a:schemeClr val="hlink"/>
                </a:solidFill>
                <a:hlinkClick r:id="rId5"/>
              </a:rPr>
              <a:t>http://eprints.bournemouth.ac.uk/34010/</a:t>
            </a:r>
            <a:r>
              <a:rPr lang="en" sz="1200"/>
              <a:t>.  </a:t>
            </a:r>
            <a:endParaRPr sz="1200"/>
          </a:p>
          <a:p>
            <a:pPr indent="-466344" lvl="0" marL="466344" rtl="0" algn="l">
              <a:spcBef>
                <a:spcPts val="0"/>
              </a:spcBef>
              <a:spcAft>
                <a:spcPts val="0"/>
              </a:spcAft>
              <a:buNone/>
            </a:pPr>
            <a:r>
              <a:rPr lang="en" sz="1200"/>
              <a:t>Sarina. (2021, October 19). History of fashion - A brief story of the evolution of fashion. Sew Guide. Retrieved December 4, 2021, from </a:t>
            </a:r>
            <a:r>
              <a:rPr lang="en" sz="1200" u="sng">
                <a:solidFill>
                  <a:schemeClr val="hlink"/>
                </a:solidFill>
                <a:hlinkClick r:id="rId6"/>
              </a:rPr>
              <a:t>https://sewguide.com/evolution-of-history-of-fashion/</a:t>
            </a:r>
            <a:r>
              <a:rPr lang="en" sz="1200"/>
              <a:t>.   </a:t>
            </a:r>
            <a:endParaRPr sz="1200"/>
          </a:p>
          <a:p>
            <a:pPr indent="-466344" lvl="0" marL="466344" rtl="0" algn="l">
              <a:spcBef>
                <a:spcPts val="0"/>
              </a:spcBef>
              <a:spcAft>
                <a:spcPts val="0"/>
              </a:spcAft>
              <a:buNone/>
            </a:pPr>
            <a:r>
              <a:rPr lang="en" sz="1200"/>
              <a:t>SKOMP, E. (2003). Misogyny, the Male Gaze, and Fantasies of Female Death: “Eto ia, Edichka and </a:t>
            </a:r>
            <a:r>
              <a:rPr lang="en" sz="1200"/>
              <a:t>Russkaya</a:t>
            </a:r>
            <a:r>
              <a:rPr lang="en" sz="1200"/>
              <a:t> krasavitsa.” New Zealand Slavonic Journal, 137–142. </a:t>
            </a:r>
            <a:r>
              <a:rPr lang="en" sz="1200" u="sng">
                <a:solidFill>
                  <a:schemeClr val="hlink"/>
                </a:solidFill>
                <a:hlinkClick r:id="rId7"/>
              </a:rPr>
              <a:t>http://www.jstor.org/stable/40922148</a:t>
            </a:r>
            <a:r>
              <a:rPr lang="en" sz="1200"/>
              <a:t>  </a:t>
            </a:r>
            <a:endParaRPr sz="1200"/>
          </a:p>
          <a:p>
            <a:pPr indent="-466344" lvl="0" marL="466344" rtl="0" algn="l">
              <a:spcBef>
                <a:spcPts val="0"/>
              </a:spcBef>
              <a:spcAft>
                <a:spcPts val="0"/>
              </a:spcAft>
              <a:buNone/>
            </a:pPr>
            <a:r>
              <a:rPr lang="en" sz="1200"/>
              <a:t>Tiggemann, M., &amp; Mcgill, B. (2004). The Role of Social Media Comparison in the Effect of Magazine Advertisements on Women’s Mood and Body Dissatisfaction . Journal of Social and Clinical Psychology, Vol. 23, No. 1, 2004, pp. 23-44. Retrieved October 29, 2021, from </a:t>
            </a:r>
            <a:r>
              <a:rPr lang="en" sz="1200" u="sng">
                <a:solidFill>
                  <a:schemeClr val="hlink"/>
                </a:solidFill>
                <a:hlinkClick r:id="rId8"/>
              </a:rPr>
              <a:t>https://guilfordjournals.com/action/showCitFormats?doi=10.1521%2Fjscp.23.1.23.26991</a:t>
            </a:r>
            <a:r>
              <a:rPr lang="en" sz="1200"/>
              <a:t>.  </a:t>
            </a:r>
            <a:endParaRPr sz="1200"/>
          </a:p>
          <a:p>
            <a:pPr indent="-466344" lvl="0" marL="466344" rtl="0" algn="l">
              <a:spcBef>
                <a:spcPts val="0"/>
              </a:spcBef>
              <a:spcAft>
                <a:spcPts val="0"/>
              </a:spcAft>
              <a:buNone/>
            </a:pPr>
            <a:r>
              <a:rPr lang="en" sz="1200"/>
              <a:t> Vanbuskirk, S. (2021, September 11). What is the male gaze? Verywell Mind. Retrieved April 28, 2022, from </a:t>
            </a:r>
            <a:r>
              <a:rPr lang="en" sz="1200" u="sng">
                <a:solidFill>
                  <a:schemeClr val="hlink"/>
                </a:solidFill>
                <a:hlinkClick r:id="rId9"/>
              </a:rPr>
              <a:t>https://www.verywellmind.com/what-is-the-male-gaze-5118422</a:t>
            </a:r>
            <a:r>
              <a:rPr lang="en" sz="1200"/>
              <a:t> </a:t>
            </a:r>
            <a:endParaRPr sz="1200"/>
          </a:p>
          <a:p>
            <a:pPr indent="-466344" lvl="0" marL="466344" rtl="0" algn="l">
              <a:spcBef>
                <a:spcPts val="0"/>
              </a:spcBef>
              <a:spcAft>
                <a:spcPts val="0"/>
              </a:spcAft>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29"/>
          <p:cNvSpPr txBox="1"/>
          <p:nvPr>
            <p:ph type="title"/>
          </p:nvPr>
        </p:nvSpPr>
        <p:spPr>
          <a:xfrm>
            <a:off x="583125" y="1785200"/>
            <a:ext cx="21792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Introduction</a:t>
            </a:r>
            <a:endParaRPr>
              <a:latin typeface="Josefin Sans"/>
              <a:ea typeface="Josefin Sans"/>
              <a:cs typeface="Josefin Sans"/>
              <a:sym typeface="Josefin Sans"/>
            </a:endParaRPr>
          </a:p>
        </p:txBody>
      </p:sp>
      <p:sp>
        <p:nvSpPr>
          <p:cNvPr id="1560" name="Google Shape;1560;p29"/>
          <p:cNvSpPr txBox="1"/>
          <p:nvPr>
            <p:ph idx="2" type="title"/>
          </p:nvPr>
        </p:nvSpPr>
        <p:spPr>
          <a:xfrm>
            <a:off x="1035075" y="1301300"/>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01</a:t>
            </a:r>
            <a:endParaRPr>
              <a:latin typeface="Josefin Sans"/>
              <a:ea typeface="Josefin Sans"/>
              <a:cs typeface="Josefin Sans"/>
              <a:sym typeface="Josefin Sans"/>
            </a:endParaRPr>
          </a:p>
        </p:txBody>
      </p:sp>
      <p:sp>
        <p:nvSpPr>
          <p:cNvPr id="1561" name="Google Shape;1561;p29"/>
          <p:cNvSpPr txBox="1"/>
          <p:nvPr>
            <p:ph idx="3" type="title"/>
          </p:nvPr>
        </p:nvSpPr>
        <p:spPr>
          <a:xfrm>
            <a:off x="3183188" y="1894700"/>
            <a:ext cx="2828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Research </a:t>
            </a:r>
            <a:endParaRPr>
              <a:latin typeface="Josefin Sans"/>
              <a:ea typeface="Josefin Sans"/>
              <a:cs typeface="Josefin Sans"/>
              <a:sym typeface="Josefin Sans"/>
            </a:endParaRPr>
          </a:p>
          <a:p>
            <a:pPr indent="0" lvl="0" marL="0" rtl="0" algn="ctr">
              <a:spcBef>
                <a:spcPts val="0"/>
              </a:spcBef>
              <a:spcAft>
                <a:spcPts val="0"/>
              </a:spcAft>
              <a:buNone/>
            </a:pPr>
            <a:r>
              <a:rPr lang="en">
                <a:latin typeface="Josefin Sans"/>
                <a:ea typeface="Josefin Sans"/>
                <a:cs typeface="Josefin Sans"/>
                <a:sym typeface="Josefin Sans"/>
              </a:rPr>
              <a:t>Questions</a:t>
            </a:r>
            <a:endParaRPr>
              <a:latin typeface="Josefin Sans"/>
              <a:ea typeface="Josefin Sans"/>
              <a:cs typeface="Josefin Sans"/>
              <a:sym typeface="Josefin Sans"/>
            </a:endParaRPr>
          </a:p>
        </p:txBody>
      </p:sp>
      <p:sp>
        <p:nvSpPr>
          <p:cNvPr id="1562" name="Google Shape;1562;p29"/>
          <p:cNvSpPr txBox="1"/>
          <p:nvPr>
            <p:ph idx="4" type="title"/>
          </p:nvPr>
        </p:nvSpPr>
        <p:spPr>
          <a:xfrm>
            <a:off x="3855750" y="123742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02</a:t>
            </a:r>
            <a:endParaRPr>
              <a:latin typeface="Josefin Sans"/>
              <a:ea typeface="Josefin Sans"/>
              <a:cs typeface="Josefin Sans"/>
              <a:sym typeface="Josefin Sans"/>
            </a:endParaRPr>
          </a:p>
        </p:txBody>
      </p:sp>
      <p:sp>
        <p:nvSpPr>
          <p:cNvPr id="1563" name="Google Shape;1563;p29"/>
          <p:cNvSpPr txBox="1"/>
          <p:nvPr>
            <p:ph idx="6" type="title"/>
          </p:nvPr>
        </p:nvSpPr>
        <p:spPr>
          <a:xfrm>
            <a:off x="5873400" y="1742775"/>
            <a:ext cx="2393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Methodologies</a:t>
            </a:r>
            <a:endParaRPr>
              <a:latin typeface="Josefin Sans"/>
              <a:ea typeface="Josefin Sans"/>
              <a:cs typeface="Josefin Sans"/>
              <a:sym typeface="Josefin Sans"/>
            </a:endParaRPr>
          </a:p>
        </p:txBody>
      </p:sp>
      <p:sp>
        <p:nvSpPr>
          <p:cNvPr id="1564" name="Google Shape;1564;p29"/>
          <p:cNvSpPr txBox="1"/>
          <p:nvPr>
            <p:ph idx="7" type="title"/>
          </p:nvPr>
        </p:nvSpPr>
        <p:spPr>
          <a:xfrm>
            <a:off x="6432450" y="1301300"/>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03</a:t>
            </a:r>
            <a:endParaRPr>
              <a:latin typeface="Josefin Sans"/>
              <a:ea typeface="Josefin Sans"/>
              <a:cs typeface="Josefin Sans"/>
              <a:sym typeface="Josefin Sans"/>
            </a:endParaRPr>
          </a:p>
        </p:txBody>
      </p:sp>
      <p:sp>
        <p:nvSpPr>
          <p:cNvPr id="1565" name="Google Shape;1565;p29"/>
          <p:cNvSpPr txBox="1"/>
          <p:nvPr>
            <p:ph idx="9" type="title"/>
          </p:nvPr>
        </p:nvSpPr>
        <p:spPr>
          <a:xfrm>
            <a:off x="1712225" y="3673825"/>
            <a:ext cx="26838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Research</a:t>
            </a:r>
            <a:r>
              <a:rPr lang="en">
                <a:latin typeface="Josefin Sans"/>
                <a:ea typeface="Josefin Sans"/>
                <a:cs typeface="Josefin Sans"/>
                <a:sym typeface="Josefin Sans"/>
              </a:rPr>
              <a:t> </a:t>
            </a:r>
            <a:endParaRPr>
              <a:latin typeface="Josefin Sans"/>
              <a:ea typeface="Josefin Sans"/>
              <a:cs typeface="Josefin Sans"/>
              <a:sym typeface="Josefin Sans"/>
            </a:endParaRPr>
          </a:p>
          <a:p>
            <a:pPr indent="0" lvl="0" marL="0" rtl="0" algn="ctr">
              <a:spcBef>
                <a:spcPts val="0"/>
              </a:spcBef>
              <a:spcAft>
                <a:spcPts val="0"/>
              </a:spcAft>
              <a:buNone/>
            </a:pPr>
            <a:r>
              <a:rPr lang="en">
                <a:latin typeface="Josefin Sans"/>
                <a:ea typeface="Josefin Sans"/>
                <a:cs typeface="Josefin Sans"/>
                <a:sym typeface="Josefin Sans"/>
              </a:rPr>
              <a:t>Findings</a:t>
            </a:r>
            <a:endParaRPr>
              <a:latin typeface="Josefin Sans"/>
              <a:ea typeface="Josefin Sans"/>
              <a:cs typeface="Josefin Sans"/>
              <a:sym typeface="Josefin Sans"/>
            </a:endParaRPr>
          </a:p>
        </p:txBody>
      </p:sp>
      <p:sp>
        <p:nvSpPr>
          <p:cNvPr id="1566" name="Google Shape;1566;p29"/>
          <p:cNvSpPr txBox="1"/>
          <p:nvPr>
            <p:ph idx="13" type="title"/>
          </p:nvPr>
        </p:nvSpPr>
        <p:spPr>
          <a:xfrm>
            <a:off x="2362275" y="3080402"/>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04</a:t>
            </a:r>
            <a:endParaRPr>
              <a:latin typeface="Josefin Sans"/>
              <a:ea typeface="Josefin Sans"/>
              <a:cs typeface="Josefin Sans"/>
              <a:sym typeface="Josefin Sans"/>
            </a:endParaRPr>
          </a:p>
        </p:txBody>
      </p:sp>
      <p:sp>
        <p:nvSpPr>
          <p:cNvPr id="1567" name="Google Shape;1567;p29"/>
          <p:cNvSpPr txBox="1"/>
          <p:nvPr>
            <p:ph idx="15" type="title"/>
          </p:nvPr>
        </p:nvSpPr>
        <p:spPr>
          <a:xfrm>
            <a:off x="4845925" y="3589200"/>
            <a:ext cx="21792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Conclusion</a:t>
            </a:r>
            <a:endParaRPr>
              <a:latin typeface="Josefin Sans"/>
              <a:ea typeface="Josefin Sans"/>
              <a:cs typeface="Josefin Sans"/>
              <a:sym typeface="Josefin Sans"/>
            </a:endParaRPr>
          </a:p>
        </p:txBody>
      </p:sp>
      <p:sp>
        <p:nvSpPr>
          <p:cNvPr id="1568" name="Google Shape;1568;p29"/>
          <p:cNvSpPr txBox="1"/>
          <p:nvPr>
            <p:ph idx="16" type="title"/>
          </p:nvPr>
        </p:nvSpPr>
        <p:spPr>
          <a:xfrm>
            <a:off x="5297875" y="3080427"/>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05</a:t>
            </a:r>
            <a:endParaRPr>
              <a:latin typeface="Josefin Sans"/>
              <a:ea typeface="Josefin Sans"/>
              <a:cs typeface="Josefin Sans"/>
              <a:sym typeface="Josefin Sans"/>
            </a:endParaRPr>
          </a:p>
        </p:txBody>
      </p:sp>
      <p:sp>
        <p:nvSpPr>
          <p:cNvPr id="1569" name="Google Shape;1569;p29"/>
          <p:cNvSpPr txBox="1"/>
          <p:nvPr>
            <p:ph idx="21" type="title"/>
          </p:nvPr>
        </p:nvSpPr>
        <p:spPr>
          <a:xfrm>
            <a:off x="2204400" y="535000"/>
            <a:ext cx="45780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Outline</a:t>
            </a:r>
            <a:endParaRPr>
              <a:latin typeface="Josefin Sans"/>
              <a:ea typeface="Josefin Sans"/>
              <a:cs typeface="Josefin Sans"/>
              <a:sym typeface="Josefi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30"/>
          <p:cNvSpPr txBox="1"/>
          <p:nvPr>
            <p:ph type="title"/>
          </p:nvPr>
        </p:nvSpPr>
        <p:spPr>
          <a:xfrm>
            <a:off x="3630675" y="664675"/>
            <a:ext cx="3905100" cy="61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Introduction</a:t>
            </a:r>
            <a:endParaRPr>
              <a:latin typeface="Josefin Sans"/>
              <a:ea typeface="Josefin Sans"/>
              <a:cs typeface="Josefin Sans"/>
              <a:sym typeface="Josefin Sans"/>
            </a:endParaRPr>
          </a:p>
        </p:txBody>
      </p:sp>
      <p:sp>
        <p:nvSpPr>
          <p:cNvPr id="1575" name="Google Shape;1575;p30"/>
          <p:cNvSpPr txBox="1"/>
          <p:nvPr>
            <p:ph idx="4294967295" type="subTitle"/>
          </p:nvPr>
        </p:nvSpPr>
        <p:spPr>
          <a:xfrm>
            <a:off x="2538375" y="1283575"/>
            <a:ext cx="5847900" cy="3474600"/>
          </a:xfrm>
          <a:prstGeom prst="rect">
            <a:avLst/>
          </a:prstGeom>
        </p:spPr>
        <p:txBody>
          <a:bodyPr anchorCtr="0" anchor="t" bIns="91425" lIns="91425" spcFirstLastPara="1" rIns="91425" wrap="square" tIns="91425">
            <a:noAutofit/>
          </a:bodyPr>
          <a:lstStyle/>
          <a:p>
            <a:pPr indent="457200" lvl="0" marL="0" rtl="0" algn="ctr">
              <a:lnSpc>
                <a:spcPct val="115000"/>
              </a:lnSpc>
              <a:spcBef>
                <a:spcPts val="0"/>
              </a:spcBef>
              <a:spcAft>
                <a:spcPts val="0"/>
              </a:spcAft>
              <a:buNone/>
            </a:pPr>
            <a:r>
              <a:rPr lang="en" sz="1600"/>
              <a:t>Fashion is a very distinct form of communication. It is a form of self-expression through clothes, accessories, even hair.</a:t>
            </a:r>
            <a:endParaRPr sz="1600"/>
          </a:p>
          <a:p>
            <a:pPr indent="457200" lvl="0" marL="0" rtl="0" algn="ctr">
              <a:lnSpc>
                <a:spcPct val="115000"/>
              </a:lnSpc>
              <a:spcBef>
                <a:spcPts val="0"/>
              </a:spcBef>
              <a:spcAft>
                <a:spcPts val="0"/>
              </a:spcAft>
              <a:buNone/>
            </a:pPr>
            <a:r>
              <a:rPr lang="en" sz="1600"/>
              <a:t>It is one of the many methods that so many people use to communicate a certain message to someone, as the way one dresses can tell a lot about who they are and how someone else should perceive them. And, of course, with time, fashion changes and transitions, just like many other aspects of life</a:t>
            </a:r>
            <a:r>
              <a:rPr lang="en" sz="1200"/>
              <a:t>.</a:t>
            </a:r>
            <a:endParaRPr sz="1200"/>
          </a:p>
          <a:p>
            <a:pPr indent="457200" lvl="0" marL="0" rtl="0" algn="ctr">
              <a:lnSpc>
                <a:spcPct val="115000"/>
              </a:lnSpc>
              <a:spcBef>
                <a:spcPts val="0"/>
              </a:spcBef>
              <a:spcAft>
                <a:spcPts val="0"/>
              </a:spcAft>
              <a:buNone/>
            </a:pPr>
            <a:r>
              <a:rPr lang="en" sz="1600"/>
              <a:t>This research </a:t>
            </a:r>
            <a:r>
              <a:rPr lang="en" sz="1600"/>
              <a:t>explores</a:t>
            </a:r>
            <a:r>
              <a:rPr lang="en" sz="1600"/>
              <a:t> the street fashion of Armenian women and some of the factors that have a major influence on it.</a:t>
            </a:r>
            <a:endParaRPr sz="1600"/>
          </a:p>
          <a:p>
            <a:pPr indent="457200" lvl="0" marL="0" rtl="0" algn="just">
              <a:lnSpc>
                <a:spcPct val="200000"/>
              </a:lnSpc>
              <a:spcBef>
                <a:spcPts val="0"/>
              </a:spcBef>
              <a:spcAft>
                <a:spcPts val="0"/>
              </a:spcAft>
              <a:buClr>
                <a:schemeClr val="lt1"/>
              </a:buClr>
              <a:buSzPts val="1100"/>
              <a:buFont typeface="Arial"/>
              <a:buNone/>
            </a:pPr>
            <a:r>
              <a:t/>
            </a:r>
            <a:endParaRPr sz="1200"/>
          </a:p>
        </p:txBody>
      </p:sp>
      <p:sp>
        <p:nvSpPr>
          <p:cNvPr id="1576" name="Google Shape;1576;p30"/>
          <p:cNvSpPr txBox="1"/>
          <p:nvPr>
            <p:ph idx="4294967295" type="title"/>
          </p:nvPr>
        </p:nvSpPr>
        <p:spPr>
          <a:xfrm>
            <a:off x="4322163" y="196913"/>
            <a:ext cx="25221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Josefin Sans"/>
                <a:ea typeface="Josefin Sans"/>
                <a:cs typeface="Josefin Sans"/>
                <a:sym typeface="Josefin Sans"/>
              </a:rPr>
              <a:t>01</a:t>
            </a:r>
            <a:endParaRPr sz="3000">
              <a:latin typeface="Josefin Sans"/>
              <a:ea typeface="Josefin Sans"/>
              <a:cs typeface="Josefin Sans"/>
              <a:sym typeface="Josefin Sans"/>
            </a:endParaRPr>
          </a:p>
        </p:txBody>
      </p:sp>
      <p:pic>
        <p:nvPicPr>
          <p:cNvPr id="1577" name="Google Shape;1577;p30"/>
          <p:cNvPicPr preferRelativeResize="0"/>
          <p:nvPr/>
        </p:nvPicPr>
        <p:blipFill>
          <a:blip r:embed="rId3">
            <a:alphaModFix/>
          </a:blip>
          <a:stretch>
            <a:fillRect/>
          </a:stretch>
        </p:blipFill>
        <p:spPr>
          <a:xfrm rot="5399998">
            <a:off x="-1192336" y="1495577"/>
            <a:ext cx="4537025" cy="21523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31"/>
          <p:cNvSpPr txBox="1"/>
          <p:nvPr>
            <p:ph idx="1" type="subTitle"/>
          </p:nvPr>
        </p:nvSpPr>
        <p:spPr>
          <a:xfrm>
            <a:off x="558150" y="844925"/>
            <a:ext cx="8027700" cy="35547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Prior to the twentieth century, the clothing in Armenia were rarely for aesthetic purposes, instead, they were meant to be functional.</a:t>
            </a:r>
            <a:endParaRPr sz="1600"/>
          </a:p>
          <a:p>
            <a:pPr indent="-330200" lvl="0" marL="457200" rtl="0" algn="l">
              <a:lnSpc>
                <a:spcPct val="115000"/>
              </a:lnSpc>
              <a:spcBef>
                <a:spcPts val="0"/>
              </a:spcBef>
              <a:spcAft>
                <a:spcPts val="0"/>
              </a:spcAft>
              <a:buSzPts val="1600"/>
              <a:buChar char="●"/>
            </a:pPr>
            <a:r>
              <a:rPr lang="en" sz="1600"/>
              <a:t>The traditional Armenian clothing, also known as </a:t>
            </a:r>
            <a:r>
              <a:rPr i="1" lang="en" sz="1600"/>
              <a:t>taraz</a:t>
            </a:r>
            <a:r>
              <a:rPr lang="en" sz="1600"/>
              <a:t>, could tell a lot about a person, like their:</a:t>
            </a:r>
            <a:endParaRPr sz="1600"/>
          </a:p>
          <a:p>
            <a:pPr indent="-330200" lvl="1" marL="914400" rtl="0" algn="l">
              <a:lnSpc>
                <a:spcPct val="115000"/>
              </a:lnSpc>
              <a:spcBef>
                <a:spcPts val="0"/>
              </a:spcBef>
              <a:spcAft>
                <a:spcPts val="0"/>
              </a:spcAft>
              <a:buSzPts val="1600"/>
              <a:buChar char="○"/>
            </a:pPr>
            <a:r>
              <a:rPr lang="en" sz="1600"/>
              <a:t>Marital status</a:t>
            </a:r>
            <a:endParaRPr sz="1600"/>
          </a:p>
          <a:p>
            <a:pPr indent="-330200" lvl="1" marL="914400" rtl="0" algn="l">
              <a:lnSpc>
                <a:spcPct val="115000"/>
              </a:lnSpc>
              <a:spcBef>
                <a:spcPts val="0"/>
              </a:spcBef>
              <a:spcAft>
                <a:spcPts val="0"/>
              </a:spcAft>
              <a:buSzPts val="1600"/>
              <a:buChar char="○"/>
            </a:pPr>
            <a:r>
              <a:rPr lang="en" sz="1600"/>
              <a:t>Wealth</a:t>
            </a:r>
            <a:endParaRPr sz="1600"/>
          </a:p>
          <a:p>
            <a:pPr indent="-330200" lvl="1" marL="914400" rtl="0" algn="l">
              <a:lnSpc>
                <a:spcPct val="115000"/>
              </a:lnSpc>
              <a:spcBef>
                <a:spcPts val="0"/>
              </a:spcBef>
              <a:spcAft>
                <a:spcPts val="0"/>
              </a:spcAft>
              <a:buSzPts val="1600"/>
              <a:buChar char="○"/>
            </a:pPr>
            <a:r>
              <a:rPr lang="en" sz="1600"/>
              <a:t>Lifestyle</a:t>
            </a:r>
            <a:endParaRPr sz="1600"/>
          </a:p>
          <a:p>
            <a:pPr indent="-330200" lvl="1" marL="914400" rtl="0" algn="l">
              <a:lnSpc>
                <a:spcPct val="115000"/>
              </a:lnSpc>
              <a:spcBef>
                <a:spcPts val="0"/>
              </a:spcBef>
              <a:spcAft>
                <a:spcPts val="0"/>
              </a:spcAft>
              <a:buSzPts val="1600"/>
              <a:buChar char="○"/>
            </a:pPr>
            <a:r>
              <a:rPr lang="en" sz="1600"/>
              <a:t>Family</a:t>
            </a:r>
            <a:endParaRPr sz="1600"/>
          </a:p>
          <a:p>
            <a:pPr indent="-330200" lvl="0" marL="457200" rtl="0" algn="l">
              <a:lnSpc>
                <a:spcPct val="115000"/>
              </a:lnSpc>
              <a:spcBef>
                <a:spcPts val="0"/>
              </a:spcBef>
              <a:spcAft>
                <a:spcPts val="0"/>
              </a:spcAft>
              <a:buSzPts val="1600"/>
              <a:buChar char="●"/>
            </a:pPr>
            <a:r>
              <a:rPr lang="en" sz="1600"/>
              <a:t>Nowadays, a </a:t>
            </a:r>
            <a:r>
              <a:rPr i="1" lang="en" sz="1600"/>
              <a:t>taraz</a:t>
            </a:r>
            <a:r>
              <a:rPr lang="en" sz="1600"/>
              <a:t> is used as a way to represent Armenian history and culture</a:t>
            </a:r>
            <a:endParaRPr sz="1600"/>
          </a:p>
          <a:p>
            <a:pPr indent="-330200" lvl="0" marL="457200" rtl="0" algn="l">
              <a:lnSpc>
                <a:spcPct val="115000"/>
              </a:lnSpc>
              <a:spcBef>
                <a:spcPts val="0"/>
              </a:spcBef>
              <a:spcAft>
                <a:spcPts val="0"/>
              </a:spcAft>
              <a:buSzPts val="1600"/>
              <a:buChar char="●"/>
            </a:pPr>
            <a:r>
              <a:rPr lang="en" sz="1600"/>
              <a:t>Today, many young women add elements of the traditional Armenian taraz to their day to day style, which makes their style modern and traditional at the same time.</a:t>
            </a:r>
            <a:endParaRPr sz="1600"/>
          </a:p>
          <a:p>
            <a:pPr indent="-330200" lvl="0" marL="457200" rtl="0" algn="l">
              <a:lnSpc>
                <a:spcPct val="115000"/>
              </a:lnSpc>
              <a:spcBef>
                <a:spcPts val="0"/>
              </a:spcBef>
              <a:spcAft>
                <a:spcPts val="0"/>
              </a:spcAft>
              <a:buSzPts val="1600"/>
              <a:buChar char="●"/>
            </a:pPr>
            <a:r>
              <a:rPr lang="en" sz="1600"/>
              <a:t>Many brands, like Pregomesh, are also trying to restore the Armenian traditional fashion in many ways, including jewelry. </a:t>
            </a:r>
            <a:endParaRPr sz="1200"/>
          </a:p>
        </p:txBody>
      </p:sp>
      <p:sp>
        <p:nvSpPr>
          <p:cNvPr id="1583" name="Google Shape;1583;p31"/>
          <p:cNvSpPr txBox="1"/>
          <p:nvPr>
            <p:ph type="title"/>
          </p:nvPr>
        </p:nvSpPr>
        <p:spPr>
          <a:xfrm>
            <a:off x="693425" y="282475"/>
            <a:ext cx="72315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The history of fashion in Armenia</a:t>
            </a:r>
            <a:endParaRPr>
              <a:latin typeface="Josefin Sans"/>
              <a:ea typeface="Josefin Sans"/>
              <a:cs typeface="Josefin Sans"/>
              <a:sym typeface="Josefi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32"/>
          <p:cNvSpPr txBox="1"/>
          <p:nvPr>
            <p:ph idx="4294967295" type="title"/>
          </p:nvPr>
        </p:nvSpPr>
        <p:spPr>
          <a:xfrm>
            <a:off x="1820850" y="142225"/>
            <a:ext cx="4173300" cy="116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Josefin Sans"/>
                <a:ea typeface="Josefin Sans"/>
                <a:cs typeface="Josefin Sans"/>
                <a:sym typeface="Josefin Sans"/>
              </a:rPr>
              <a:t>02</a:t>
            </a:r>
            <a:endParaRPr sz="3000">
              <a:latin typeface="Josefin Sans"/>
              <a:ea typeface="Josefin Sans"/>
              <a:cs typeface="Josefin Sans"/>
              <a:sym typeface="Josefin Sans"/>
            </a:endParaRPr>
          </a:p>
          <a:p>
            <a:pPr indent="0" lvl="0" marL="0" rtl="0" algn="ctr">
              <a:spcBef>
                <a:spcPts val="0"/>
              </a:spcBef>
              <a:spcAft>
                <a:spcPts val="0"/>
              </a:spcAft>
              <a:buNone/>
            </a:pPr>
            <a:r>
              <a:rPr lang="en" sz="3000">
                <a:latin typeface="Josefin Sans"/>
                <a:ea typeface="Josefin Sans"/>
                <a:cs typeface="Josefin Sans"/>
                <a:sym typeface="Josefin Sans"/>
              </a:rPr>
              <a:t>Research Questions</a:t>
            </a:r>
            <a:endParaRPr sz="3000">
              <a:latin typeface="Josefin Sans"/>
              <a:ea typeface="Josefin Sans"/>
              <a:cs typeface="Josefin Sans"/>
              <a:sym typeface="Josefin Sans"/>
            </a:endParaRPr>
          </a:p>
        </p:txBody>
      </p:sp>
      <p:sp>
        <p:nvSpPr>
          <p:cNvPr id="1589" name="Google Shape;1589;p32"/>
          <p:cNvSpPr txBox="1"/>
          <p:nvPr>
            <p:ph idx="4294967295" type="body"/>
          </p:nvPr>
        </p:nvSpPr>
        <p:spPr>
          <a:xfrm>
            <a:off x="0" y="1303213"/>
            <a:ext cx="4347600" cy="1054800"/>
          </a:xfrm>
          <a:prstGeom prst="rect">
            <a:avLst/>
          </a:prstGeom>
        </p:spPr>
        <p:txBody>
          <a:bodyPr anchorCtr="0" anchor="t" bIns="91425" lIns="91425" spcFirstLastPara="1" rIns="91425" wrap="square" tIns="91425">
            <a:noAutofit/>
          </a:bodyPr>
          <a:lstStyle/>
          <a:p>
            <a:pPr indent="-355600" lvl="0" marL="457200" rtl="0" algn="ctr">
              <a:spcBef>
                <a:spcPts val="0"/>
              </a:spcBef>
              <a:spcAft>
                <a:spcPts val="0"/>
              </a:spcAft>
              <a:buSzPts val="2000"/>
              <a:buAutoNum type="arabicPeriod"/>
            </a:pPr>
            <a:r>
              <a:rPr lang="en" sz="2000"/>
              <a:t>What are some of the factors that impact street fashion in Armenia?</a:t>
            </a:r>
            <a:endParaRPr sz="2000">
              <a:solidFill>
                <a:schemeClr val="lt1"/>
              </a:solidFill>
            </a:endParaRPr>
          </a:p>
        </p:txBody>
      </p:sp>
      <p:pic>
        <p:nvPicPr>
          <p:cNvPr id="1590" name="Google Shape;1590;p32"/>
          <p:cNvPicPr preferRelativeResize="0"/>
          <p:nvPr/>
        </p:nvPicPr>
        <p:blipFill>
          <a:blip r:embed="rId3">
            <a:alphaModFix/>
          </a:blip>
          <a:stretch>
            <a:fillRect/>
          </a:stretch>
        </p:blipFill>
        <p:spPr>
          <a:xfrm rot="5400000">
            <a:off x="5548486" y="1592198"/>
            <a:ext cx="4530426" cy="1959103"/>
          </a:xfrm>
          <a:prstGeom prst="rect">
            <a:avLst/>
          </a:prstGeom>
          <a:noFill/>
          <a:ln>
            <a:noFill/>
          </a:ln>
        </p:spPr>
      </p:pic>
      <p:sp>
        <p:nvSpPr>
          <p:cNvPr id="1591" name="Google Shape;1591;p32"/>
          <p:cNvSpPr txBox="1"/>
          <p:nvPr/>
        </p:nvSpPr>
        <p:spPr>
          <a:xfrm>
            <a:off x="3445075" y="2219750"/>
            <a:ext cx="36549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Times"/>
                <a:ea typeface="Times"/>
                <a:cs typeface="Times"/>
                <a:sym typeface="Times"/>
              </a:rPr>
              <a:t>2. </a:t>
            </a:r>
            <a:r>
              <a:rPr lang="en" sz="2000">
                <a:latin typeface="Josefin Sans"/>
                <a:ea typeface="Josefin Sans"/>
                <a:cs typeface="Josefin Sans"/>
                <a:sym typeface="Josefin Sans"/>
              </a:rPr>
              <a:t>In what ways has social media affected young women’s fashion choices in Armenia?</a:t>
            </a:r>
            <a:endParaRPr sz="2300">
              <a:latin typeface="Josefin Sans"/>
              <a:ea typeface="Josefin Sans"/>
              <a:cs typeface="Josefin Sans"/>
              <a:sym typeface="Josefin Sans"/>
            </a:endParaRPr>
          </a:p>
        </p:txBody>
      </p:sp>
      <p:sp>
        <p:nvSpPr>
          <p:cNvPr id="1592" name="Google Shape;1592;p32"/>
          <p:cNvSpPr txBox="1"/>
          <p:nvPr/>
        </p:nvSpPr>
        <p:spPr>
          <a:xfrm>
            <a:off x="276900" y="3420975"/>
            <a:ext cx="37938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Times"/>
                <a:ea typeface="Times"/>
                <a:cs typeface="Times"/>
                <a:sym typeface="Times"/>
              </a:rPr>
              <a:t>3.</a:t>
            </a:r>
            <a:r>
              <a:rPr lang="en" sz="2000">
                <a:latin typeface="Josefin Sans"/>
                <a:ea typeface="Josefin Sans"/>
                <a:cs typeface="Josefin Sans"/>
                <a:sym typeface="Josefin Sans"/>
              </a:rPr>
              <a:t> What are some social issues that have had a role in affecting Armenian women’s street style?</a:t>
            </a:r>
            <a:endParaRPr sz="2000">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33"/>
          <p:cNvSpPr txBox="1"/>
          <p:nvPr>
            <p:ph idx="1" type="subTitle"/>
          </p:nvPr>
        </p:nvSpPr>
        <p:spPr>
          <a:xfrm>
            <a:off x="2806200" y="1371038"/>
            <a:ext cx="4625100" cy="129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For this research t</a:t>
            </a:r>
            <a:r>
              <a:rPr lang="en" sz="1600"/>
              <a:t>he mixed method research (MMR) was used, which relies on both quantitative and qualitative research supporting one another.</a:t>
            </a:r>
            <a:endParaRPr sz="1600"/>
          </a:p>
          <a:p>
            <a:pPr indent="0" lvl="0" marL="0" rtl="0" algn="ctr">
              <a:spcBef>
                <a:spcPts val="0"/>
              </a:spcBef>
              <a:spcAft>
                <a:spcPts val="0"/>
              </a:spcAft>
              <a:buNone/>
            </a:pPr>
            <a:r>
              <a:rPr lang="en" sz="1600"/>
              <a:t>And the two main methods that were used to achieve MMR were:</a:t>
            </a:r>
            <a:endParaRPr sz="1600"/>
          </a:p>
          <a:p>
            <a:pPr indent="0" lvl="0" marL="0" rtl="0" algn="ctr">
              <a:spcBef>
                <a:spcPts val="0"/>
              </a:spcBef>
              <a:spcAft>
                <a:spcPts val="0"/>
              </a:spcAft>
              <a:buNone/>
            </a:pPr>
            <a:r>
              <a:t/>
            </a:r>
            <a:endParaRPr sz="1600">
              <a:latin typeface="Times"/>
              <a:ea typeface="Times"/>
              <a:cs typeface="Times"/>
              <a:sym typeface="Times"/>
            </a:endParaRPr>
          </a:p>
        </p:txBody>
      </p:sp>
      <p:sp>
        <p:nvSpPr>
          <p:cNvPr id="1598" name="Google Shape;1598;p33"/>
          <p:cNvSpPr txBox="1"/>
          <p:nvPr>
            <p:ph idx="2" type="title"/>
          </p:nvPr>
        </p:nvSpPr>
        <p:spPr>
          <a:xfrm>
            <a:off x="2420300" y="29749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Online Surveys</a:t>
            </a:r>
            <a:endParaRPr>
              <a:latin typeface="Josefin Sans"/>
              <a:ea typeface="Josefin Sans"/>
              <a:cs typeface="Josefin Sans"/>
              <a:sym typeface="Josefin Sans"/>
            </a:endParaRPr>
          </a:p>
        </p:txBody>
      </p:sp>
      <p:sp>
        <p:nvSpPr>
          <p:cNvPr id="1599" name="Google Shape;1599;p33"/>
          <p:cNvSpPr txBox="1"/>
          <p:nvPr>
            <p:ph idx="3" type="subTitle"/>
          </p:nvPr>
        </p:nvSpPr>
        <p:spPr>
          <a:xfrm>
            <a:off x="2313200" y="3422900"/>
            <a:ext cx="2550600" cy="73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participants were asked both open-ended and </a:t>
            </a:r>
            <a:r>
              <a:rPr lang="en"/>
              <a:t>closed</a:t>
            </a:r>
            <a:r>
              <a:rPr lang="en"/>
              <a:t>-ended questions about their thoughts and opinions on fashion, social media, self-expression, etc..</a:t>
            </a:r>
            <a:endParaRPr/>
          </a:p>
        </p:txBody>
      </p:sp>
      <p:sp>
        <p:nvSpPr>
          <p:cNvPr id="1600" name="Google Shape;1600;p33"/>
          <p:cNvSpPr txBox="1"/>
          <p:nvPr>
            <p:ph idx="4" type="title"/>
          </p:nvPr>
        </p:nvSpPr>
        <p:spPr>
          <a:xfrm>
            <a:off x="6027775" y="29749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Focus Group</a:t>
            </a:r>
            <a:endParaRPr>
              <a:latin typeface="Josefin Sans"/>
              <a:ea typeface="Josefin Sans"/>
              <a:cs typeface="Josefin Sans"/>
              <a:sym typeface="Josefin Sans"/>
            </a:endParaRPr>
          </a:p>
        </p:txBody>
      </p:sp>
      <p:sp>
        <p:nvSpPr>
          <p:cNvPr id="1601" name="Google Shape;1601;p33"/>
          <p:cNvSpPr txBox="1"/>
          <p:nvPr>
            <p:ph idx="5" type="subTitle"/>
          </p:nvPr>
        </p:nvSpPr>
        <p:spPr>
          <a:xfrm>
            <a:off x="5783275" y="3422900"/>
            <a:ext cx="2825400" cy="73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participants were asked open-ended questions to start a much deeper </a:t>
            </a:r>
            <a:r>
              <a:rPr lang="en"/>
              <a:t>conversation</a:t>
            </a:r>
            <a:r>
              <a:rPr lang="en"/>
              <a:t> on topics such as fashion, social media, gender, and the correlation between them all.</a:t>
            </a:r>
            <a:endParaRPr/>
          </a:p>
        </p:txBody>
      </p:sp>
      <p:sp>
        <p:nvSpPr>
          <p:cNvPr id="1602" name="Google Shape;1602;p33"/>
          <p:cNvSpPr txBox="1"/>
          <p:nvPr>
            <p:ph idx="6" type="title"/>
          </p:nvPr>
        </p:nvSpPr>
        <p:spPr>
          <a:xfrm>
            <a:off x="2286000" y="325450"/>
            <a:ext cx="5665500" cy="7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03</a:t>
            </a:r>
            <a:endParaRPr>
              <a:latin typeface="Josefin Sans"/>
              <a:ea typeface="Josefin Sans"/>
              <a:cs typeface="Josefin Sans"/>
              <a:sym typeface="Josefin Sans"/>
            </a:endParaRPr>
          </a:p>
          <a:p>
            <a:pPr indent="0" lvl="0" marL="0" rtl="0" algn="ctr">
              <a:spcBef>
                <a:spcPts val="0"/>
              </a:spcBef>
              <a:spcAft>
                <a:spcPts val="0"/>
              </a:spcAft>
              <a:buNone/>
            </a:pPr>
            <a:r>
              <a:rPr lang="en">
                <a:latin typeface="Josefin Sans"/>
                <a:ea typeface="Josefin Sans"/>
                <a:cs typeface="Josefin Sans"/>
                <a:sym typeface="Josefin Sans"/>
              </a:rPr>
              <a:t>Methodologies</a:t>
            </a:r>
            <a:endParaRPr>
              <a:latin typeface="Josefin Sans"/>
              <a:ea typeface="Josefin Sans"/>
              <a:cs typeface="Josefin Sans"/>
              <a:sym typeface="Josefin Sans"/>
            </a:endParaRPr>
          </a:p>
        </p:txBody>
      </p:sp>
      <p:pic>
        <p:nvPicPr>
          <p:cNvPr id="1603" name="Google Shape;1603;p33"/>
          <p:cNvPicPr preferRelativeResize="0"/>
          <p:nvPr/>
        </p:nvPicPr>
        <p:blipFill>
          <a:blip r:embed="rId3">
            <a:alphaModFix/>
          </a:blip>
          <a:stretch>
            <a:fillRect/>
          </a:stretch>
        </p:blipFill>
        <p:spPr>
          <a:xfrm rot="5400000">
            <a:off x="-1274925" y="1600388"/>
            <a:ext cx="4492575" cy="1942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34"/>
          <p:cNvSpPr txBox="1"/>
          <p:nvPr>
            <p:ph idx="4294967295" type="title"/>
          </p:nvPr>
        </p:nvSpPr>
        <p:spPr>
          <a:xfrm>
            <a:off x="1313125" y="339450"/>
            <a:ext cx="3992100" cy="119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Josefin Sans"/>
                <a:ea typeface="Josefin Sans"/>
                <a:cs typeface="Josefin Sans"/>
                <a:sym typeface="Josefin Sans"/>
              </a:rPr>
              <a:t>04</a:t>
            </a:r>
            <a:endParaRPr sz="3000">
              <a:latin typeface="Josefin Sans"/>
              <a:ea typeface="Josefin Sans"/>
              <a:cs typeface="Josefin Sans"/>
              <a:sym typeface="Josefin Sans"/>
            </a:endParaRPr>
          </a:p>
          <a:p>
            <a:pPr indent="0" lvl="0" marL="0" rtl="0" algn="ctr">
              <a:spcBef>
                <a:spcPts val="0"/>
              </a:spcBef>
              <a:spcAft>
                <a:spcPts val="0"/>
              </a:spcAft>
              <a:buNone/>
            </a:pPr>
            <a:r>
              <a:rPr lang="en" sz="3000">
                <a:latin typeface="Josefin Sans"/>
                <a:ea typeface="Josefin Sans"/>
                <a:cs typeface="Josefin Sans"/>
                <a:sym typeface="Josefin Sans"/>
              </a:rPr>
              <a:t>Research Findings</a:t>
            </a:r>
            <a:endParaRPr sz="3000">
              <a:latin typeface="Josefin Sans"/>
              <a:ea typeface="Josefin Sans"/>
              <a:cs typeface="Josefin Sans"/>
              <a:sym typeface="Josefin Sans"/>
            </a:endParaRPr>
          </a:p>
        </p:txBody>
      </p:sp>
      <p:sp>
        <p:nvSpPr>
          <p:cNvPr id="1609" name="Google Shape;1609;p34"/>
          <p:cNvSpPr txBox="1"/>
          <p:nvPr>
            <p:ph idx="4294967295" type="subTitle"/>
          </p:nvPr>
        </p:nvSpPr>
        <p:spPr>
          <a:xfrm>
            <a:off x="1480375" y="2006900"/>
            <a:ext cx="3657600" cy="237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There are three main factors that have an influence on the street fashion in Armenia:</a:t>
            </a:r>
            <a:endParaRPr sz="1800"/>
          </a:p>
          <a:p>
            <a:pPr indent="-342900" lvl="0" marL="457200" rtl="0" algn="l">
              <a:spcBef>
                <a:spcPts val="1600"/>
              </a:spcBef>
              <a:spcAft>
                <a:spcPts val="0"/>
              </a:spcAft>
              <a:buSzPts val="1800"/>
              <a:buChar char="●"/>
            </a:pPr>
            <a:r>
              <a:rPr lang="en" sz="1800"/>
              <a:t>Social media</a:t>
            </a:r>
            <a:endParaRPr sz="1800"/>
          </a:p>
          <a:p>
            <a:pPr indent="-342900" lvl="0" marL="457200" rtl="0" algn="l">
              <a:spcBef>
                <a:spcPts val="0"/>
              </a:spcBef>
              <a:spcAft>
                <a:spcPts val="0"/>
              </a:spcAft>
              <a:buSzPts val="1800"/>
              <a:buChar char="●"/>
            </a:pPr>
            <a:r>
              <a:rPr lang="en" sz="1800"/>
              <a:t>Gender</a:t>
            </a:r>
            <a:endParaRPr sz="1800"/>
          </a:p>
          <a:p>
            <a:pPr indent="-342900" lvl="0" marL="457200" rtl="0" algn="l">
              <a:spcBef>
                <a:spcPts val="0"/>
              </a:spcBef>
              <a:spcAft>
                <a:spcPts val="0"/>
              </a:spcAft>
              <a:buSzPts val="1800"/>
              <a:buChar char="●"/>
            </a:pPr>
            <a:r>
              <a:rPr lang="en" sz="1800"/>
              <a:t>Societal norms</a:t>
            </a:r>
            <a:endParaRPr sz="1800"/>
          </a:p>
        </p:txBody>
      </p:sp>
      <p:pic>
        <p:nvPicPr>
          <p:cNvPr id="1610" name="Google Shape;1610;p34"/>
          <p:cNvPicPr preferRelativeResize="0"/>
          <p:nvPr/>
        </p:nvPicPr>
        <p:blipFill>
          <a:blip r:embed="rId3">
            <a:alphaModFix/>
          </a:blip>
          <a:stretch>
            <a:fillRect/>
          </a:stretch>
        </p:blipFill>
        <p:spPr>
          <a:xfrm rot="5400000">
            <a:off x="5412662" y="1439237"/>
            <a:ext cx="4464625" cy="2265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35"/>
          <p:cNvSpPr txBox="1"/>
          <p:nvPr>
            <p:ph idx="1" type="subTitle"/>
          </p:nvPr>
        </p:nvSpPr>
        <p:spPr>
          <a:xfrm>
            <a:off x="2383675" y="1320050"/>
            <a:ext cx="4950000" cy="331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Through the surveys it was evident that:</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AutoNum type="arabicPeriod"/>
            </a:pPr>
            <a:r>
              <a:rPr lang="en" sz="1600"/>
              <a:t>Most participants use social media as their main source of inspiration when it comes to fashion.</a:t>
            </a:r>
            <a:endParaRPr sz="1600"/>
          </a:p>
          <a:p>
            <a:pPr indent="-330200" lvl="0" marL="457200" rtl="0" algn="l">
              <a:spcBef>
                <a:spcPts val="0"/>
              </a:spcBef>
              <a:spcAft>
                <a:spcPts val="0"/>
              </a:spcAft>
              <a:buSzPts val="1600"/>
              <a:buAutoNum type="arabicPeriod"/>
            </a:pPr>
            <a:r>
              <a:rPr lang="en" sz="1600"/>
              <a:t>Social media influences people’s fashion choices whether directly or indirectly.</a:t>
            </a:r>
            <a:endParaRPr sz="1600"/>
          </a:p>
          <a:p>
            <a:pPr indent="-330200" lvl="0" marL="457200" rtl="0" algn="l">
              <a:spcBef>
                <a:spcPts val="0"/>
              </a:spcBef>
              <a:spcAft>
                <a:spcPts val="0"/>
              </a:spcAft>
              <a:buSzPts val="1600"/>
              <a:buAutoNum type="arabicPeriod"/>
            </a:pPr>
            <a:r>
              <a:rPr lang="en" sz="1600"/>
              <a:t>A lot of the change in style the participants had experienced goes back to social media.</a:t>
            </a:r>
            <a:endParaRPr sz="1600"/>
          </a:p>
          <a:p>
            <a:pPr indent="-330200" lvl="0" marL="457200" rtl="0" algn="l">
              <a:spcBef>
                <a:spcPts val="0"/>
              </a:spcBef>
              <a:spcAft>
                <a:spcPts val="0"/>
              </a:spcAft>
              <a:buSzPts val="1600"/>
              <a:buAutoNum type="arabicPeriod"/>
            </a:pPr>
            <a:r>
              <a:rPr lang="en" sz="1600"/>
              <a:t>Social media impacts the self-perception and self-expression of the participants as well.</a:t>
            </a:r>
            <a:endParaRPr sz="1600"/>
          </a:p>
        </p:txBody>
      </p:sp>
      <p:sp>
        <p:nvSpPr>
          <p:cNvPr id="1616" name="Google Shape;1616;p35"/>
          <p:cNvSpPr txBox="1"/>
          <p:nvPr>
            <p:ph idx="8" type="title"/>
          </p:nvPr>
        </p:nvSpPr>
        <p:spPr>
          <a:xfrm>
            <a:off x="2075425" y="375525"/>
            <a:ext cx="55665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Fashion &amp; Social Media</a:t>
            </a:r>
            <a:endParaRPr>
              <a:latin typeface="Josefin Sans"/>
              <a:ea typeface="Josefin Sans"/>
              <a:cs typeface="Josefin Sans"/>
              <a:sym typeface="Josefi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sp>
        <p:nvSpPr>
          <p:cNvPr id="1621" name="Google Shape;1621;p36"/>
          <p:cNvSpPr txBox="1"/>
          <p:nvPr>
            <p:ph idx="8" type="title"/>
          </p:nvPr>
        </p:nvSpPr>
        <p:spPr>
          <a:xfrm>
            <a:off x="956250" y="322350"/>
            <a:ext cx="7231500" cy="4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Fashion &amp; Social Media</a:t>
            </a:r>
            <a:endParaRPr>
              <a:latin typeface="Josefin Sans"/>
              <a:ea typeface="Josefin Sans"/>
              <a:cs typeface="Josefin Sans"/>
              <a:sym typeface="Josefin Sans"/>
            </a:endParaRPr>
          </a:p>
        </p:txBody>
      </p:sp>
      <p:pic>
        <p:nvPicPr>
          <p:cNvPr id="1622" name="Google Shape;1622;p36"/>
          <p:cNvPicPr preferRelativeResize="0"/>
          <p:nvPr/>
        </p:nvPicPr>
        <p:blipFill>
          <a:blip r:embed="rId3">
            <a:alphaModFix/>
          </a:blip>
          <a:stretch>
            <a:fillRect/>
          </a:stretch>
        </p:blipFill>
        <p:spPr>
          <a:xfrm>
            <a:off x="920525" y="933600"/>
            <a:ext cx="3742850" cy="1828025"/>
          </a:xfrm>
          <a:prstGeom prst="rect">
            <a:avLst/>
          </a:prstGeom>
          <a:noFill/>
          <a:ln>
            <a:noFill/>
          </a:ln>
        </p:spPr>
      </p:pic>
      <p:pic>
        <p:nvPicPr>
          <p:cNvPr id="1623" name="Google Shape;1623;p36"/>
          <p:cNvPicPr preferRelativeResize="0"/>
          <p:nvPr/>
        </p:nvPicPr>
        <p:blipFill>
          <a:blip r:embed="rId4">
            <a:alphaModFix/>
          </a:blip>
          <a:stretch>
            <a:fillRect/>
          </a:stretch>
        </p:blipFill>
        <p:spPr>
          <a:xfrm>
            <a:off x="4799975" y="933600"/>
            <a:ext cx="3611400" cy="1828025"/>
          </a:xfrm>
          <a:prstGeom prst="rect">
            <a:avLst/>
          </a:prstGeom>
          <a:noFill/>
          <a:ln>
            <a:noFill/>
          </a:ln>
        </p:spPr>
      </p:pic>
      <p:pic>
        <p:nvPicPr>
          <p:cNvPr id="1624" name="Google Shape;1624;p36"/>
          <p:cNvPicPr preferRelativeResize="0"/>
          <p:nvPr/>
        </p:nvPicPr>
        <p:blipFill>
          <a:blip r:embed="rId5">
            <a:alphaModFix/>
          </a:blip>
          <a:stretch>
            <a:fillRect/>
          </a:stretch>
        </p:blipFill>
        <p:spPr>
          <a:xfrm>
            <a:off x="2700575" y="2890170"/>
            <a:ext cx="3742849" cy="18315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reppy Clothes Style MK Campaign by Slidesgo">
  <a:themeElements>
    <a:clrScheme name="Simple Light">
      <a:dk1>
        <a:srgbClr val="F3F3F3"/>
      </a:dk1>
      <a:lt1>
        <a:srgbClr val="000000"/>
      </a:lt1>
      <a:dk2>
        <a:srgbClr val="F8E7DB"/>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