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Raleway"/>
      <p:regular r:id="rId20"/>
      <p:bold r:id="rId21"/>
      <p:italic r:id="rId22"/>
      <p:boldItalic r:id="rId23"/>
    </p:embeddedFont>
    <p:embeddedFont>
      <p:font typeface="Staatliches"/>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Staatliches-regular.fntdata"/><Relationship Id="rId23"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75f10c3a2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75f10c3a2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760e22199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760e22199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760e221998_0_24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760e221998_0_24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da58dfd2c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da58dfd2c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760e22189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760e22189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760e221998_0_24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760e221998_0_24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75f10c3a2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5f10c3a2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760e22199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60e22199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60e22199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60e22199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760e22199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60e22199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75f10c3a2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75f10c3a2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a4bd69d376_0_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a4bd69d376_0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760e22189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760e22189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75f10c3a2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75f10c3a2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758706" y="26550"/>
            <a:ext cx="3787200" cy="3129300"/>
          </a:xfrm>
          <a:prstGeom prst="rect">
            <a:avLst/>
          </a:prstGeom>
        </p:spPr>
        <p:txBody>
          <a:bodyPr anchorCtr="0" anchor="b" bIns="91425" lIns="91425" spcFirstLastPara="1" rIns="91425" wrap="square" tIns="91425">
            <a:noAutofit/>
          </a:bodyPr>
          <a:lstStyle>
            <a:lvl1pPr lvl="0">
              <a:lnSpc>
                <a:spcPct val="80000"/>
              </a:lnSpc>
              <a:spcBef>
                <a:spcPts val="0"/>
              </a:spcBef>
              <a:spcAft>
                <a:spcPts val="0"/>
              </a:spcAft>
              <a:buClr>
                <a:schemeClr val="lt2"/>
              </a:buClr>
              <a:buSzPts val="9600"/>
              <a:buNone/>
              <a:defRPr b="0" sz="9600">
                <a:solidFill>
                  <a:schemeClr val="lt2"/>
                </a:solidFill>
              </a:defRPr>
            </a:lvl1pPr>
            <a:lvl2pPr lvl="1" algn="ctr">
              <a:lnSpc>
                <a:spcPct val="80000"/>
              </a:lnSpc>
              <a:spcBef>
                <a:spcPts val="0"/>
              </a:spcBef>
              <a:spcAft>
                <a:spcPts val="0"/>
              </a:spcAft>
              <a:buClr>
                <a:schemeClr val="lt2"/>
              </a:buClr>
              <a:buSzPts val="5200"/>
              <a:buNone/>
              <a:defRPr sz="5200">
                <a:solidFill>
                  <a:schemeClr val="lt2"/>
                </a:solidFill>
              </a:defRPr>
            </a:lvl2pPr>
            <a:lvl3pPr lvl="2" algn="ctr">
              <a:lnSpc>
                <a:spcPct val="80000"/>
              </a:lnSpc>
              <a:spcBef>
                <a:spcPts val="0"/>
              </a:spcBef>
              <a:spcAft>
                <a:spcPts val="0"/>
              </a:spcAft>
              <a:buClr>
                <a:schemeClr val="lt2"/>
              </a:buClr>
              <a:buSzPts val="5200"/>
              <a:buNone/>
              <a:defRPr sz="5200">
                <a:solidFill>
                  <a:schemeClr val="lt2"/>
                </a:solidFill>
              </a:defRPr>
            </a:lvl3pPr>
            <a:lvl4pPr lvl="3" algn="ctr">
              <a:lnSpc>
                <a:spcPct val="80000"/>
              </a:lnSpc>
              <a:spcBef>
                <a:spcPts val="0"/>
              </a:spcBef>
              <a:spcAft>
                <a:spcPts val="0"/>
              </a:spcAft>
              <a:buClr>
                <a:schemeClr val="lt2"/>
              </a:buClr>
              <a:buSzPts val="5200"/>
              <a:buNone/>
              <a:defRPr sz="5200">
                <a:solidFill>
                  <a:schemeClr val="lt2"/>
                </a:solidFill>
              </a:defRPr>
            </a:lvl4pPr>
            <a:lvl5pPr lvl="4" algn="ctr">
              <a:lnSpc>
                <a:spcPct val="80000"/>
              </a:lnSpc>
              <a:spcBef>
                <a:spcPts val="0"/>
              </a:spcBef>
              <a:spcAft>
                <a:spcPts val="0"/>
              </a:spcAft>
              <a:buClr>
                <a:schemeClr val="lt2"/>
              </a:buClr>
              <a:buSzPts val="5200"/>
              <a:buNone/>
              <a:defRPr sz="5200">
                <a:solidFill>
                  <a:schemeClr val="lt2"/>
                </a:solidFill>
              </a:defRPr>
            </a:lvl5pPr>
            <a:lvl6pPr lvl="5" algn="ctr">
              <a:lnSpc>
                <a:spcPct val="80000"/>
              </a:lnSpc>
              <a:spcBef>
                <a:spcPts val="0"/>
              </a:spcBef>
              <a:spcAft>
                <a:spcPts val="0"/>
              </a:spcAft>
              <a:buClr>
                <a:schemeClr val="lt2"/>
              </a:buClr>
              <a:buSzPts val="5200"/>
              <a:buNone/>
              <a:defRPr sz="5200">
                <a:solidFill>
                  <a:schemeClr val="lt2"/>
                </a:solidFill>
              </a:defRPr>
            </a:lvl6pPr>
            <a:lvl7pPr lvl="6" algn="ctr">
              <a:lnSpc>
                <a:spcPct val="80000"/>
              </a:lnSpc>
              <a:spcBef>
                <a:spcPts val="0"/>
              </a:spcBef>
              <a:spcAft>
                <a:spcPts val="0"/>
              </a:spcAft>
              <a:buClr>
                <a:schemeClr val="lt2"/>
              </a:buClr>
              <a:buSzPts val="5200"/>
              <a:buNone/>
              <a:defRPr sz="5200">
                <a:solidFill>
                  <a:schemeClr val="lt2"/>
                </a:solidFill>
              </a:defRPr>
            </a:lvl7pPr>
            <a:lvl8pPr lvl="7" algn="ctr">
              <a:lnSpc>
                <a:spcPct val="80000"/>
              </a:lnSpc>
              <a:spcBef>
                <a:spcPts val="0"/>
              </a:spcBef>
              <a:spcAft>
                <a:spcPts val="0"/>
              </a:spcAft>
              <a:buClr>
                <a:schemeClr val="lt2"/>
              </a:buClr>
              <a:buSzPts val="5200"/>
              <a:buNone/>
              <a:defRPr sz="5200">
                <a:solidFill>
                  <a:schemeClr val="lt2"/>
                </a:solidFill>
              </a:defRPr>
            </a:lvl8pPr>
            <a:lvl9pPr lvl="8" algn="ctr">
              <a:lnSpc>
                <a:spcPct val="80000"/>
              </a:lnSpc>
              <a:spcBef>
                <a:spcPts val="0"/>
              </a:spcBef>
              <a:spcAft>
                <a:spcPts val="0"/>
              </a:spcAft>
              <a:buClr>
                <a:schemeClr val="lt2"/>
              </a:buClr>
              <a:buSzPts val="5200"/>
              <a:buNone/>
              <a:defRPr sz="5200">
                <a:solidFill>
                  <a:schemeClr val="lt2"/>
                </a:solidFill>
              </a:defRPr>
            </a:lvl9pPr>
          </a:lstStyle>
          <a:p/>
        </p:txBody>
      </p:sp>
      <p:sp>
        <p:nvSpPr>
          <p:cNvPr id="10" name="Google Shape;10;p2"/>
          <p:cNvSpPr txBox="1"/>
          <p:nvPr>
            <p:ph idx="1" type="subTitle"/>
          </p:nvPr>
        </p:nvSpPr>
        <p:spPr>
          <a:xfrm>
            <a:off x="758700" y="3348475"/>
            <a:ext cx="23712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800"/>
              <a:buNone/>
              <a:defRPr>
                <a:solidFill>
                  <a:schemeClr val="lt2"/>
                </a:solidFill>
              </a:defRPr>
            </a:lvl1pPr>
            <a:lvl2pPr lvl="1">
              <a:lnSpc>
                <a:spcPct val="100000"/>
              </a:lnSpc>
              <a:spcBef>
                <a:spcPts val="0"/>
              </a:spcBef>
              <a:spcAft>
                <a:spcPts val="0"/>
              </a:spcAft>
              <a:buClr>
                <a:schemeClr val="lt2"/>
              </a:buClr>
              <a:buSzPts val="1800"/>
              <a:buNone/>
              <a:defRPr sz="1800">
                <a:solidFill>
                  <a:schemeClr val="lt2"/>
                </a:solidFill>
              </a:defRPr>
            </a:lvl2pPr>
            <a:lvl3pPr lvl="2">
              <a:lnSpc>
                <a:spcPct val="100000"/>
              </a:lnSpc>
              <a:spcBef>
                <a:spcPts val="0"/>
              </a:spcBef>
              <a:spcAft>
                <a:spcPts val="0"/>
              </a:spcAft>
              <a:buClr>
                <a:schemeClr val="lt2"/>
              </a:buClr>
              <a:buSzPts val="1800"/>
              <a:buNone/>
              <a:defRPr sz="1800">
                <a:solidFill>
                  <a:schemeClr val="lt2"/>
                </a:solidFill>
              </a:defRPr>
            </a:lvl3pPr>
            <a:lvl4pPr lvl="3">
              <a:lnSpc>
                <a:spcPct val="100000"/>
              </a:lnSpc>
              <a:spcBef>
                <a:spcPts val="0"/>
              </a:spcBef>
              <a:spcAft>
                <a:spcPts val="0"/>
              </a:spcAft>
              <a:buClr>
                <a:schemeClr val="lt2"/>
              </a:buClr>
              <a:buSzPts val="1800"/>
              <a:buNone/>
              <a:defRPr sz="1800">
                <a:solidFill>
                  <a:schemeClr val="lt2"/>
                </a:solidFill>
              </a:defRPr>
            </a:lvl4pPr>
            <a:lvl5pPr lvl="4">
              <a:lnSpc>
                <a:spcPct val="100000"/>
              </a:lnSpc>
              <a:spcBef>
                <a:spcPts val="0"/>
              </a:spcBef>
              <a:spcAft>
                <a:spcPts val="0"/>
              </a:spcAft>
              <a:buClr>
                <a:schemeClr val="lt2"/>
              </a:buClr>
              <a:buSzPts val="1800"/>
              <a:buNone/>
              <a:defRPr sz="1800">
                <a:solidFill>
                  <a:schemeClr val="lt2"/>
                </a:solidFill>
              </a:defRPr>
            </a:lvl5pPr>
            <a:lvl6pPr lvl="5">
              <a:lnSpc>
                <a:spcPct val="100000"/>
              </a:lnSpc>
              <a:spcBef>
                <a:spcPts val="0"/>
              </a:spcBef>
              <a:spcAft>
                <a:spcPts val="0"/>
              </a:spcAft>
              <a:buClr>
                <a:schemeClr val="lt2"/>
              </a:buClr>
              <a:buSzPts val="1800"/>
              <a:buNone/>
              <a:defRPr sz="1800">
                <a:solidFill>
                  <a:schemeClr val="lt2"/>
                </a:solidFill>
              </a:defRPr>
            </a:lvl6pPr>
            <a:lvl7pPr lvl="6">
              <a:lnSpc>
                <a:spcPct val="100000"/>
              </a:lnSpc>
              <a:spcBef>
                <a:spcPts val="0"/>
              </a:spcBef>
              <a:spcAft>
                <a:spcPts val="0"/>
              </a:spcAft>
              <a:buClr>
                <a:schemeClr val="lt2"/>
              </a:buClr>
              <a:buSzPts val="1800"/>
              <a:buNone/>
              <a:defRPr sz="1800">
                <a:solidFill>
                  <a:schemeClr val="lt2"/>
                </a:solidFill>
              </a:defRPr>
            </a:lvl7pPr>
            <a:lvl8pPr lvl="7">
              <a:lnSpc>
                <a:spcPct val="100000"/>
              </a:lnSpc>
              <a:spcBef>
                <a:spcPts val="0"/>
              </a:spcBef>
              <a:spcAft>
                <a:spcPts val="0"/>
              </a:spcAft>
              <a:buClr>
                <a:schemeClr val="lt2"/>
              </a:buClr>
              <a:buSzPts val="1800"/>
              <a:buNone/>
              <a:defRPr sz="1800">
                <a:solidFill>
                  <a:schemeClr val="lt2"/>
                </a:solidFill>
              </a:defRPr>
            </a:lvl8pPr>
            <a:lvl9pPr lvl="8">
              <a:lnSpc>
                <a:spcPct val="100000"/>
              </a:lnSpc>
              <a:spcBef>
                <a:spcPts val="0"/>
              </a:spcBef>
              <a:spcAft>
                <a:spcPts val="0"/>
              </a:spcAft>
              <a:buClr>
                <a:schemeClr val="lt2"/>
              </a:buClr>
              <a:buSzPts val="1800"/>
              <a:buNone/>
              <a:defRPr sz="1800">
                <a:solidFill>
                  <a:schemeClr val="lt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286800" y="280450"/>
            <a:ext cx="8583000" cy="4589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p:nvPr/>
        </p:nvSpPr>
        <p:spPr>
          <a:xfrm>
            <a:off x="-24750" y="1324150"/>
            <a:ext cx="9193500" cy="250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537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7200"/>
              <a:buNone/>
              <a:defRPr sz="7200">
                <a:solidFill>
                  <a:schemeClr val="lt2"/>
                </a:solidFill>
              </a:defRPr>
            </a:lvl1pPr>
            <a:lvl2pPr lvl="1" algn="ctr">
              <a:spcBef>
                <a:spcPts val="0"/>
              </a:spcBef>
              <a:spcAft>
                <a:spcPts val="0"/>
              </a:spcAft>
              <a:buClr>
                <a:schemeClr val="lt2"/>
              </a:buClr>
              <a:buSzPts val="7200"/>
              <a:buNone/>
              <a:defRPr sz="7200">
                <a:solidFill>
                  <a:schemeClr val="lt2"/>
                </a:solidFill>
              </a:defRPr>
            </a:lvl2pPr>
            <a:lvl3pPr lvl="2" algn="ctr">
              <a:spcBef>
                <a:spcPts val="0"/>
              </a:spcBef>
              <a:spcAft>
                <a:spcPts val="0"/>
              </a:spcAft>
              <a:buClr>
                <a:schemeClr val="lt2"/>
              </a:buClr>
              <a:buSzPts val="7200"/>
              <a:buNone/>
              <a:defRPr sz="7200">
                <a:solidFill>
                  <a:schemeClr val="lt2"/>
                </a:solidFill>
              </a:defRPr>
            </a:lvl3pPr>
            <a:lvl4pPr lvl="3" algn="ctr">
              <a:spcBef>
                <a:spcPts val="0"/>
              </a:spcBef>
              <a:spcAft>
                <a:spcPts val="0"/>
              </a:spcAft>
              <a:buClr>
                <a:schemeClr val="lt2"/>
              </a:buClr>
              <a:buSzPts val="7200"/>
              <a:buNone/>
              <a:defRPr sz="7200">
                <a:solidFill>
                  <a:schemeClr val="lt2"/>
                </a:solidFill>
              </a:defRPr>
            </a:lvl4pPr>
            <a:lvl5pPr lvl="4" algn="ctr">
              <a:spcBef>
                <a:spcPts val="0"/>
              </a:spcBef>
              <a:spcAft>
                <a:spcPts val="0"/>
              </a:spcAft>
              <a:buClr>
                <a:schemeClr val="lt2"/>
              </a:buClr>
              <a:buSzPts val="7200"/>
              <a:buNone/>
              <a:defRPr sz="7200">
                <a:solidFill>
                  <a:schemeClr val="lt2"/>
                </a:solidFill>
              </a:defRPr>
            </a:lvl5pPr>
            <a:lvl6pPr lvl="5" algn="ctr">
              <a:spcBef>
                <a:spcPts val="0"/>
              </a:spcBef>
              <a:spcAft>
                <a:spcPts val="0"/>
              </a:spcAft>
              <a:buClr>
                <a:schemeClr val="lt2"/>
              </a:buClr>
              <a:buSzPts val="7200"/>
              <a:buNone/>
              <a:defRPr sz="7200">
                <a:solidFill>
                  <a:schemeClr val="lt2"/>
                </a:solidFill>
              </a:defRPr>
            </a:lvl6pPr>
            <a:lvl7pPr lvl="6" algn="ctr">
              <a:spcBef>
                <a:spcPts val="0"/>
              </a:spcBef>
              <a:spcAft>
                <a:spcPts val="0"/>
              </a:spcAft>
              <a:buClr>
                <a:schemeClr val="lt2"/>
              </a:buClr>
              <a:buSzPts val="7200"/>
              <a:buNone/>
              <a:defRPr sz="7200">
                <a:solidFill>
                  <a:schemeClr val="lt2"/>
                </a:solidFill>
              </a:defRPr>
            </a:lvl7pPr>
            <a:lvl8pPr lvl="7" algn="ctr">
              <a:spcBef>
                <a:spcPts val="0"/>
              </a:spcBef>
              <a:spcAft>
                <a:spcPts val="0"/>
              </a:spcAft>
              <a:buClr>
                <a:schemeClr val="lt2"/>
              </a:buClr>
              <a:buSzPts val="7200"/>
              <a:buNone/>
              <a:defRPr sz="7200">
                <a:solidFill>
                  <a:schemeClr val="lt2"/>
                </a:solidFill>
              </a:defRPr>
            </a:lvl8pPr>
            <a:lvl9pPr lvl="8" algn="ctr">
              <a:spcBef>
                <a:spcPts val="0"/>
              </a:spcBef>
              <a:spcAft>
                <a:spcPts val="0"/>
              </a:spcAft>
              <a:buClr>
                <a:schemeClr val="lt2"/>
              </a:buClr>
              <a:buSzPts val="7200"/>
              <a:buNone/>
              <a:defRPr sz="7200">
                <a:solidFill>
                  <a:schemeClr val="lt2"/>
                </a:solidFill>
              </a:defRPr>
            </a:lvl9pPr>
          </a:lstStyle>
          <a:p>
            <a:r>
              <a:t>xx%</a:t>
            </a:r>
          </a:p>
        </p:txBody>
      </p:sp>
      <p:sp>
        <p:nvSpPr>
          <p:cNvPr id="51" name="Google Shape;51;p11"/>
          <p:cNvSpPr txBox="1"/>
          <p:nvPr>
            <p:ph idx="1" type="body"/>
          </p:nvPr>
        </p:nvSpPr>
        <p:spPr>
          <a:xfrm>
            <a:off x="311700" y="29998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2"/>
              </a:buClr>
              <a:buSzPts val="1800"/>
              <a:buChar char="●"/>
              <a:defRPr sz="1400">
                <a:solidFill>
                  <a:schemeClr val="lt2"/>
                </a:solidFill>
              </a:defRPr>
            </a:lvl1pPr>
            <a:lvl2pPr indent="-317500" lvl="1" marL="914400" algn="ctr">
              <a:spcBef>
                <a:spcPts val="1600"/>
              </a:spcBef>
              <a:spcAft>
                <a:spcPts val="0"/>
              </a:spcAft>
              <a:buClr>
                <a:schemeClr val="lt2"/>
              </a:buClr>
              <a:buSzPts val="1400"/>
              <a:buChar char="○"/>
              <a:defRPr>
                <a:solidFill>
                  <a:schemeClr val="lt2"/>
                </a:solidFill>
              </a:defRPr>
            </a:lvl2pPr>
            <a:lvl3pPr indent="-317500" lvl="2" marL="1371600" algn="ctr">
              <a:spcBef>
                <a:spcPts val="1600"/>
              </a:spcBef>
              <a:spcAft>
                <a:spcPts val="0"/>
              </a:spcAft>
              <a:buClr>
                <a:schemeClr val="lt2"/>
              </a:buClr>
              <a:buSzPts val="1400"/>
              <a:buChar char="■"/>
              <a:defRPr>
                <a:solidFill>
                  <a:schemeClr val="lt2"/>
                </a:solidFill>
              </a:defRPr>
            </a:lvl3pPr>
            <a:lvl4pPr indent="-317500" lvl="3" marL="1828800" algn="ctr">
              <a:spcBef>
                <a:spcPts val="1600"/>
              </a:spcBef>
              <a:spcAft>
                <a:spcPts val="0"/>
              </a:spcAft>
              <a:buClr>
                <a:schemeClr val="lt2"/>
              </a:buClr>
              <a:buSzPts val="1400"/>
              <a:buChar char="●"/>
              <a:defRPr>
                <a:solidFill>
                  <a:schemeClr val="lt2"/>
                </a:solidFill>
              </a:defRPr>
            </a:lvl4pPr>
            <a:lvl5pPr indent="-317500" lvl="4" marL="2286000" algn="ctr">
              <a:spcBef>
                <a:spcPts val="1600"/>
              </a:spcBef>
              <a:spcAft>
                <a:spcPts val="0"/>
              </a:spcAft>
              <a:buClr>
                <a:schemeClr val="lt2"/>
              </a:buClr>
              <a:buSzPts val="1400"/>
              <a:buChar char="○"/>
              <a:defRPr>
                <a:solidFill>
                  <a:schemeClr val="lt2"/>
                </a:solidFill>
              </a:defRPr>
            </a:lvl5pPr>
            <a:lvl6pPr indent="-317500" lvl="5" marL="2743200" algn="ctr">
              <a:spcBef>
                <a:spcPts val="1600"/>
              </a:spcBef>
              <a:spcAft>
                <a:spcPts val="0"/>
              </a:spcAft>
              <a:buClr>
                <a:schemeClr val="lt2"/>
              </a:buClr>
              <a:buSzPts val="1400"/>
              <a:buChar char="■"/>
              <a:defRPr>
                <a:solidFill>
                  <a:schemeClr val="lt2"/>
                </a:solidFill>
              </a:defRPr>
            </a:lvl6pPr>
            <a:lvl7pPr indent="-317500" lvl="6" marL="3200400" algn="ctr">
              <a:spcBef>
                <a:spcPts val="1600"/>
              </a:spcBef>
              <a:spcAft>
                <a:spcPts val="0"/>
              </a:spcAft>
              <a:buClr>
                <a:schemeClr val="lt2"/>
              </a:buClr>
              <a:buSzPts val="1400"/>
              <a:buChar char="●"/>
              <a:defRPr>
                <a:solidFill>
                  <a:schemeClr val="lt2"/>
                </a:solidFill>
              </a:defRPr>
            </a:lvl7pPr>
            <a:lvl8pPr indent="-317500" lvl="7" marL="3657600" algn="ctr">
              <a:spcBef>
                <a:spcPts val="1600"/>
              </a:spcBef>
              <a:spcAft>
                <a:spcPts val="0"/>
              </a:spcAft>
              <a:buClr>
                <a:schemeClr val="lt2"/>
              </a:buClr>
              <a:buSzPts val="1400"/>
              <a:buChar char="○"/>
              <a:defRPr>
                <a:solidFill>
                  <a:schemeClr val="lt2"/>
                </a:solidFill>
              </a:defRPr>
            </a:lvl8pPr>
            <a:lvl9pPr indent="-317500" lvl="8" marL="4114800" algn="ctr">
              <a:spcBef>
                <a:spcPts val="1600"/>
              </a:spcBef>
              <a:spcAft>
                <a:spcPts val="1600"/>
              </a:spcAft>
              <a:buClr>
                <a:schemeClr val="lt2"/>
              </a:buClr>
              <a:buSzPts val="1400"/>
              <a:buChar char="■"/>
              <a:defRPr>
                <a:solidFill>
                  <a:schemeClr val="lt2"/>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2" name="Shape 5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TITLE_ONLY_1">
    <p:spTree>
      <p:nvGrpSpPr>
        <p:cNvPr id="53" name="Shape 53"/>
        <p:cNvGrpSpPr/>
        <p:nvPr/>
      </p:nvGrpSpPr>
      <p:grpSpPr>
        <a:xfrm>
          <a:off x="0" y="0"/>
          <a:ext cx="0" cy="0"/>
          <a:chOff x="0" y="0"/>
          <a:chExt cx="0" cy="0"/>
        </a:xfrm>
      </p:grpSpPr>
      <p:sp>
        <p:nvSpPr>
          <p:cNvPr id="54" name="Google Shape;54;p13"/>
          <p:cNvSpPr/>
          <p:nvPr/>
        </p:nvSpPr>
        <p:spPr>
          <a:xfrm>
            <a:off x="-39875" y="-11975"/>
            <a:ext cx="4611900" cy="5193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286800" y="280450"/>
            <a:ext cx="8583000" cy="4589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title"/>
          </p:nvPr>
        </p:nvSpPr>
        <p:spPr>
          <a:xfrm>
            <a:off x="733913" y="1329138"/>
            <a:ext cx="17874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4200"/>
              <a:buNone/>
              <a:defRPr sz="4200">
                <a:solidFill>
                  <a:schemeClr val="lt2"/>
                </a:solidFill>
              </a:defRPr>
            </a:lvl2pPr>
            <a:lvl3pPr lvl="2" rtl="0" algn="ctr">
              <a:spcBef>
                <a:spcPts val="0"/>
              </a:spcBef>
              <a:spcAft>
                <a:spcPts val="0"/>
              </a:spcAft>
              <a:buClr>
                <a:schemeClr val="lt2"/>
              </a:buClr>
              <a:buSzPts val="4200"/>
              <a:buNone/>
              <a:defRPr sz="4200">
                <a:solidFill>
                  <a:schemeClr val="lt2"/>
                </a:solidFill>
              </a:defRPr>
            </a:lvl3pPr>
            <a:lvl4pPr lvl="3" rtl="0" algn="ctr">
              <a:spcBef>
                <a:spcPts val="0"/>
              </a:spcBef>
              <a:spcAft>
                <a:spcPts val="0"/>
              </a:spcAft>
              <a:buClr>
                <a:schemeClr val="lt2"/>
              </a:buClr>
              <a:buSzPts val="4200"/>
              <a:buNone/>
              <a:defRPr sz="4200">
                <a:solidFill>
                  <a:schemeClr val="lt2"/>
                </a:solidFill>
              </a:defRPr>
            </a:lvl4pPr>
            <a:lvl5pPr lvl="4" rtl="0" algn="ctr">
              <a:spcBef>
                <a:spcPts val="0"/>
              </a:spcBef>
              <a:spcAft>
                <a:spcPts val="0"/>
              </a:spcAft>
              <a:buClr>
                <a:schemeClr val="lt2"/>
              </a:buClr>
              <a:buSzPts val="4200"/>
              <a:buNone/>
              <a:defRPr sz="4200">
                <a:solidFill>
                  <a:schemeClr val="lt2"/>
                </a:solidFill>
              </a:defRPr>
            </a:lvl5pPr>
            <a:lvl6pPr lvl="5" rtl="0" algn="ctr">
              <a:spcBef>
                <a:spcPts val="0"/>
              </a:spcBef>
              <a:spcAft>
                <a:spcPts val="0"/>
              </a:spcAft>
              <a:buClr>
                <a:schemeClr val="lt2"/>
              </a:buClr>
              <a:buSzPts val="4200"/>
              <a:buNone/>
              <a:defRPr sz="4200">
                <a:solidFill>
                  <a:schemeClr val="lt2"/>
                </a:solidFill>
              </a:defRPr>
            </a:lvl6pPr>
            <a:lvl7pPr lvl="6" rtl="0" algn="ctr">
              <a:spcBef>
                <a:spcPts val="0"/>
              </a:spcBef>
              <a:spcAft>
                <a:spcPts val="0"/>
              </a:spcAft>
              <a:buClr>
                <a:schemeClr val="lt2"/>
              </a:buClr>
              <a:buSzPts val="4200"/>
              <a:buNone/>
              <a:defRPr sz="4200">
                <a:solidFill>
                  <a:schemeClr val="lt2"/>
                </a:solidFill>
              </a:defRPr>
            </a:lvl7pPr>
            <a:lvl8pPr lvl="7" rtl="0" algn="ctr">
              <a:spcBef>
                <a:spcPts val="0"/>
              </a:spcBef>
              <a:spcAft>
                <a:spcPts val="0"/>
              </a:spcAft>
              <a:buClr>
                <a:schemeClr val="lt2"/>
              </a:buClr>
              <a:buSzPts val="4200"/>
              <a:buNone/>
              <a:defRPr sz="4200">
                <a:solidFill>
                  <a:schemeClr val="lt2"/>
                </a:solidFill>
              </a:defRPr>
            </a:lvl8pPr>
            <a:lvl9pPr lvl="8" rtl="0" algn="ctr">
              <a:spcBef>
                <a:spcPts val="0"/>
              </a:spcBef>
              <a:spcAft>
                <a:spcPts val="0"/>
              </a:spcAft>
              <a:buClr>
                <a:schemeClr val="lt2"/>
              </a:buClr>
              <a:buSzPts val="4200"/>
              <a:buNone/>
              <a:defRPr sz="4200">
                <a:solidFill>
                  <a:schemeClr val="lt2"/>
                </a:solidFill>
              </a:defRPr>
            </a:lvl9pPr>
          </a:lstStyle>
          <a:p/>
        </p:txBody>
      </p:sp>
      <p:sp>
        <p:nvSpPr>
          <p:cNvPr id="57" name="Google Shape;57;p13"/>
          <p:cNvSpPr txBox="1"/>
          <p:nvPr>
            <p:ph idx="1" type="subTitle"/>
          </p:nvPr>
        </p:nvSpPr>
        <p:spPr>
          <a:xfrm>
            <a:off x="733913" y="2746638"/>
            <a:ext cx="17874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2100"/>
              <a:buNone/>
              <a:defRPr sz="2100">
                <a:solidFill>
                  <a:schemeClr val="lt2"/>
                </a:solidFill>
              </a:defRPr>
            </a:lvl2pPr>
            <a:lvl3pPr lvl="2" rtl="0" algn="ctr">
              <a:lnSpc>
                <a:spcPct val="100000"/>
              </a:lnSpc>
              <a:spcBef>
                <a:spcPts val="0"/>
              </a:spcBef>
              <a:spcAft>
                <a:spcPts val="0"/>
              </a:spcAft>
              <a:buClr>
                <a:schemeClr val="lt2"/>
              </a:buClr>
              <a:buSzPts val="2100"/>
              <a:buNone/>
              <a:defRPr sz="2100">
                <a:solidFill>
                  <a:schemeClr val="lt2"/>
                </a:solidFill>
              </a:defRPr>
            </a:lvl3pPr>
            <a:lvl4pPr lvl="3" rtl="0" algn="ctr">
              <a:lnSpc>
                <a:spcPct val="100000"/>
              </a:lnSpc>
              <a:spcBef>
                <a:spcPts val="0"/>
              </a:spcBef>
              <a:spcAft>
                <a:spcPts val="0"/>
              </a:spcAft>
              <a:buClr>
                <a:schemeClr val="lt2"/>
              </a:buClr>
              <a:buSzPts val="2100"/>
              <a:buNone/>
              <a:defRPr sz="2100">
                <a:solidFill>
                  <a:schemeClr val="lt2"/>
                </a:solidFill>
              </a:defRPr>
            </a:lvl4pPr>
            <a:lvl5pPr lvl="4" rtl="0" algn="ctr">
              <a:lnSpc>
                <a:spcPct val="100000"/>
              </a:lnSpc>
              <a:spcBef>
                <a:spcPts val="0"/>
              </a:spcBef>
              <a:spcAft>
                <a:spcPts val="0"/>
              </a:spcAft>
              <a:buClr>
                <a:schemeClr val="lt2"/>
              </a:buClr>
              <a:buSzPts val="2100"/>
              <a:buNone/>
              <a:defRPr sz="2100">
                <a:solidFill>
                  <a:schemeClr val="lt2"/>
                </a:solidFill>
              </a:defRPr>
            </a:lvl5pPr>
            <a:lvl6pPr lvl="5" rtl="0" algn="ctr">
              <a:lnSpc>
                <a:spcPct val="100000"/>
              </a:lnSpc>
              <a:spcBef>
                <a:spcPts val="0"/>
              </a:spcBef>
              <a:spcAft>
                <a:spcPts val="0"/>
              </a:spcAft>
              <a:buClr>
                <a:schemeClr val="lt2"/>
              </a:buClr>
              <a:buSzPts val="2100"/>
              <a:buNone/>
              <a:defRPr sz="2100">
                <a:solidFill>
                  <a:schemeClr val="lt2"/>
                </a:solidFill>
              </a:defRPr>
            </a:lvl6pPr>
            <a:lvl7pPr lvl="6" rtl="0" algn="ctr">
              <a:lnSpc>
                <a:spcPct val="100000"/>
              </a:lnSpc>
              <a:spcBef>
                <a:spcPts val="0"/>
              </a:spcBef>
              <a:spcAft>
                <a:spcPts val="0"/>
              </a:spcAft>
              <a:buClr>
                <a:schemeClr val="lt2"/>
              </a:buClr>
              <a:buSzPts val="2100"/>
              <a:buNone/>
              <a:defRPr sz="2100">
                <a:solidFill>
                  <a:schemeClr val="lt2"/>
                </a:solidFill>
              </a:defRPr>
            </a:lvl7pPr>
            <a:lvl8pPr lvl="7" rtl="0" algn="ctr">
              <a:lnSpc>
                <a:spcPct val="100000"/>
              </a:lnSpc>
              <a:spcBef>
                <a:spcPts val="0"/>
              </a:spcBef>
              <a:spcAft>
                <a:spcPts val="0"/>
              </a:spcAft>
              <a:buClr>
                <a:schemeClr val="lt2"/>
              </a:buClr>
              <a:buSzPts val="2100"/>
              <a:buNone/>
              <a:defRPr sz="2100">
                <a:solidFill>
                  <a:schemeClr val="lt2"/>
                </a:solidFill>
              </a:defRPr>
            </a:lvl8pPr>
            <a:lvl9pPr lvl="8" rtl="0" algn="ctr">
              <a:lnSpc>
                <a:spcPct val="100000"/>
              </a:lnSpc>
              <a:spcBef>
                <a:spcPts val="0"/>
              </a:spcBef>
              <a:spcAft>
                <a:spcPts val="0"/>
              </a:spcAft>
              <a:buClr>
                <a:schemeClr val="lt2"/>
              </a:buClr>
              <a:buSzPts val="2100"/>
              <a:buNone/>
              <a:defRPr sz="2100">
                <a:solidFill>
                  <a:schemeClr val="lt2"/>
                </a:solidFill>
              </a:defRPr>
            </a:lvl9pPr>
          </a:lstStyle>
          <a:p/>
        </p:txBody>
      </p:sp>
      <p:sp>
        <p:nvSpPr>
          <p:cNvPr id="58" name="Google Shape;58;p13"/>
          <p:cNvSpPr txBox="1"/>
          <p:nvPr>
            <p:ph idx="2" type="title"/>
          </p:nvPr>
        </p:nvSpPr>
        <p:spPr>
          <a:xfrm>
            <a:off x="2696838" y="1329138"/>
            <a:ext cx="17874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4200"/>
              <a:buNone/>
              <a:defRPr sz="4200">
                <a:solidFill>
                  <a:schemeClr val="lt2"/>
                </a:solidFill>
              </a:defRPr>
            </a:lvl2pPr>
            <a:lvl3pPr lvl="2" rtl="0" algn="ctr">
              <a:spcBef>
                <a:spcPts val="0"/>
              </a:spcBef>
              <a:spcAft>
                <a:spcPts val="0"/>
              </a:spcAft>
              <a:buClr>
                <a:schemeClr val="lt2"/>
              </a:buClr>
              <a:buSzPts val="4200"/>
              <a:buNone/>
              <a:defRPr sz="4200">
                <a:solidFill>
                  <a:schemeClr val="lt2"/>
                </a:solidFill>
              </a:defRPr>
            </a:lvl3pPr>
            <a:lvl4pPr lvl="3" rtl="0" algn="ctr">
              <a:spcBef>
                <a:spcPts val="0"/>
              </a:spcBef>
              <a:spcAft>
                <a:spcPts val="0"/>
              </a:spcAft>
              <a:buClr>
                <a:schemeClr val="lt2"/>
              </a:buClr>
              <a:buSzPts val="4200"/>
              <a:buNone/>
              <a:defRPr sz="4200">
                <a:solidFill>
                  <a:schemeClr val="lt2"/>
                </a:solidFill>
              </a:defRPr>
            </a:lvl4pPr>
            <a:lvl5pPr lvl="4" rtl="0" algn="ctr">
              <a:spcBef>
                <a:spcPts val="0"/>
              </a:spcBef>
              <a:spcAft>
                <a:spcPts val="0"/>
              </a:spcAft>
              <a:buClr>
                <a:schemeClr val="lt2"/>
              </a:buClr>
              <a:buSzPts val="4200"/>
              <a:buNone/>
              <a:defRPr sz="4200">
                <a:solidFill>
                  <a:schemeClr val="lt2"/>
                </a:solidFill>
              </a:defRPr>
            </a:lvl5pPr>
            <a:lvl6pPr lvl="5" rtl="0" algn="ctr">
              <a:spcBef>
                <a:spcPts val="0"/>
              </a:spcBef>
              <a:spcAft>
                <a:spcPts val="0"/>
              </a:spcAft>
              <a:buClr>
                <a:schemeClr val="lt2"/>
              </a:buClr>
              <a:buSzPts val="4200"/>
              <a:buNone/>
              <a:defRPr sz="4200">
                <a:solidFill>
                  <a:schemeClr val="lt2"/>
                </a:solidFill>
              </a:defRPr>
            </a:lvl6pPr>
            <a:lvl7pPr lvl="6" rtl="0" algn="ctr">
              <a:spcBef>
                <a:spcPts val="0"/>
              </a:spcBef>
              <a:spcAft>
                <a:spcPts val="0"/>
              </a:spcAft>
              <a:buClr>
                <a:schemeClr val="lt2"/>
              </a:buClr>
              <a:buSzPts val="4200"/>
              <a:buNone/>
              <a:defRPr sz="4200">
                <a:solidFill>
                  <a:schemeClr val="lt2"/>
                </a:solidFill>
              </a:defRPr>
            </a:lvl7pPr>
            <a:lvl8pPr lvl="7" rtl="0" algn="ctr">
              <a:spcBef>
                <a:spcPts val="0"/>
              </a:spcBef>
              <a:spcAft>
                <a:spcPts val="0"/>
              </a:spcAft>
              <a:buClr>
                <a:schemeClr val="lt2"/>
              </a:buClr>
              <a:buSzPts val="4200"/>
              <a:buNone/>
              <a:defRPr sz="4200">
                <a:solidFill>
                  <a:schemeClr val="lt2"/>
                </a:solidFill>
              </a:defRPr>
            </a:lvl8pPr>
            <a:lvl9pPr lvl="8" rtl="0" algn="ctr">
              <a:spcBef>
                <a:spcPts val="0"/>
              </a:spcBef>
              <a:spcAft>
                <a:spcPts val="0"/>
              </a:spcAft>
              <a:buClr>
                <a:schemeClr val="lt2"/>
              </a:buClr>
              <a:buSzPts val="4200"/>
              <a:buNone/>
              <a:defRPr sz="4200">
                <a:solidFill>
                  <a:schemeClr val="lt2"/>
                </a:solidFill>
              </a:defRPr>
            </a:lvl9pPr>
          </a:lstStyle>
          <a:p/>
        </p:txBody>
      </p:sp>
      <p:sp>
        <p:nvSpPr>
          <p:cNvPr id="59" name="Google Shape;59;p13"/>
          <p:cNvSpPr txBox="1"/>
          <p:nvPr>
            <p:ph idx="3" type="subTitle"/>
          </p:nvPr>
        </p:nvSpPr>
        <p:spPr>
          <a:xfrm>
            <a:off x="2696838" y="2746638"/>
            <a:ext cx="17874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2100"/>
              <a:buNone/>
              <a:defRPr sz="2100">
                <a:solidFill>
                  <a:schemeClr val="lt2"/>
                </a:solidFill>
              </a:defRPr>
            </a:lvl2pPr>
            <a:lvl3pPr lvl="2" rtl="0" algn="ctr">
              <a:lnSpc>
                <a:spcPct val="100000"/>
              </a:lnSpc>
              <a:spcBef>
                <a:spcPts val="0"/>
              </a:spcBef>
              <a:spcAft>
                <a:spcPts val="0"/>
              </a:spcAft>
              <a:buClr>
                <a:schemeClr val="lt2"/>
              </a:buClr>
              <a:buSzPts val="2100"/>
              <a:buNone/>
              <a:defRPr sz="2100">
                <a:solidFill>
                  <a:schemeClr val="lt2"/>
                </a:solidFill>
              </a:defRPr>
            </a:lvl3pPr>
            <a:lvl4pPr lvl="3" rtl="0" algn="ctr">
              <a:lnSpc>
                <a:spcPct val="100000"/>
              </a:lnSpc>
              <a:spcBef>
                <a:spcPts val="0"/>
              </a:spcBef>
              <a:spcAft>
                <a:spcPts val="0"/>
              </a:spcAft>
              <a:buClr>
                <a:schemeClr val="lt2"/>
              </a:buClr>
              <a:buSzPts val="2100"/>
              <a:buNone/>
              <a:defRPr sz="2100">
                <a:solidFill>
                  <a:schemeClr val="lt2"/>
                </a:solidFill>
              </a:defRPr>
            </a:lvl4pPr>
            <a:lvl5pPr lvl="4" rtl="0" algn="ctr">
              <a:lnSpc>
                <a:spcPct val="100000"/>
              </a:lnSpc>
              <a:spcBef>
                <a:spcPts val="0"/>
              </a:spcBef>
              <a:spcAft>
                <a:spcPts val="0"/>
              </a:spcAft>
              <a:buClr>
                <a:schemeClr val="lt2"/>
              </a:buClr>
              <a:buSzPts val="2100"/>
              <a:buNone/>
              <a:defRPr sz="2100">
                <a:solidFill>
                  <a:schemeClr val="lt2"/>
                </a:solidFill>
              </a:defRPr>
            </a:lvl5pPr>
            <a:lvl6pPr lvl="5" rtl="0" algn="ctr">
              <a:lnSpc>
                <a:spcPct val="100000"/>
              </a:lnSpc>
              <a:spcBef>
                <a:spcPts val="0"/>
              </a:spcBef>
              <a:spcAft>
                <a:spcPts val="0"/>
              </a:spcAft>
              <a:buClr>
                <a:schemeClr val="lt2"/>
              </a:buClr>
              <a:buSzPts val="2100"/>
              <a:buNone/>
              <a:defRPr sz="2100">
                <a:solidFill>
                  <a:schemeClr val="lt2"/>
                </a:solidFill>
              </a:defRPr>
            </a:lvl6pPr>
            <a:lvl7pPr lvl="6" rtl="0" algn="ctr">
              <a:lnSpc>
                <a:spcPct val="100000"/>
              </a:lnSpc>
              <a:spcBef>
                <a:spcPts val="0"/>
              </a:spcBef>
              <a:spcAft>
                <a:spcPts val="0"/>
              </a:spcAft>
              <a:buClr>
                <a:schemeClr val="lt2"/>
              </a:buClr>
              <a:buSzPts val="2100"/>
              <a:buNone/>
              <a:defRPr sz="2100">
                <a:solidFill>
                  <a:schemeClr val="lt2"/>
                </a:solidFill>
              </a:defRPr>
            </a:lvl7pPr>
            <a:lvl8pPr lvl="7" rtl="0" algn="ctr">
              <a:lnSpc>
                <a:spcPct val="100000"/>
              </a:lnSpc>
              <a:spcBef>
                <a:spcPts val="0"/>
              </a:spcBef>
              <a:spcAft>
                <a:spcPts val="0"/>
              </a:spcAft>
              <a:buClr>
                <a:schemeClr val="lt2"/>
              </a:buClr>
              <a:buSzPts val="2100"/>
              <a:buNone/>
              <a:defRPr sz="2100">
                <a:solidFill>
                  <a:schemeClr val="lt2"/>
                </a:solidFill>
              </a:defRPr>
            </a:lvl8pPr>
            <a:lvl9pPr lvl="8" rtl="0" algn="ctr">
              <a:lnSpc>
                <a:spcPct val="100000"/>
              </a:lnSpc>
              <a:spcBef>
                <a:spcPts val="0"/>
              </a:spcBef>
              <a:spcAft>
                <a:spcPts val="0"/>
              </a:spcAft>
              <a:buClr>
                <a:schemeClr val="lt2"/>
              </a:buClr>
              <a:buSzPts val="2100"/>
              <a:buNone/>
              <a:defRPr sz="2100">
                <a:solidFill>
                  <a:schemeClr val="lt2"/>
                </a:solidFill>
              </a:defRPr>
            </a:lvl9pPr>
          </a:lstStyle>
          <a:p/>
        </p:txBody>
      </p:sp>
      <p:sp>
        <p:nvSpPr>
          <p:cNvPr id="60" name="Google Shape;60;p13"/>
          <p:cNvSpPr txBox="1"/>
          <p:nvPr>
            <p:ph idx="4" type="title"/>
          </p:nvPr>
        </p:nvSpPr>
        <p:spPr>
          <a:xfrm>
            <a:off x="4659763" y="1329138"/>
            <a:ext cx="17874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1" name="Google Shape;61;p13"/>
          <p:cNvSpPr txBox="1"/>
          <p:nvPr>
            <p:ph idx="5" type="subTitle"/>
          </p:nvPr>
        </p:nvSpPr>
        <p:spPr>
          <a:xfrm>
            <a:off x="4659763" y="2746638"/>
            <a:ext cx="17874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2" name="Google Shape;62;p13"/>
          <p:cNvSpPr txBox="1"/>
          <p:nvPr>
            <p:ph idx="6" type="title"/>
          </p:nvPr>
        </p:nvSpPr>
        <p:spPr>
          <a:xfrm>
            <a:off x="6622688" y="1329138"/>
            <a:ext cx="17874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3" name="Google Shape;63;p13"/>
          <p:cNvSpPr txBox="1"/>
          <p:nvPr>
            <p:ph idx="7" type="subTitle"/>
          </p:nvPr>
        </p:nvSpPr>
        <p:spPr>
          <a:xfrm>
            <a:off x="6622688" y="2746638"/>
            <a:ext cx="17874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4" name="Google Shape;64;p13"/>
          <p:cNvSpPr txBox="1"/>
          <p:nvPr>
            <p:ph hasCustomPrompt="1" idx="8" type="title"/>
          </p:nvPr>
        </p:nvSpPr>
        <p:spPr>
          <a:xfrm>
            <a:off x="701675" y="1161763"/>
            <a:ext cx="1851900" cy="1091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6000"/>
              <a:buNone/>
              <a:defRPr sz="6000">
                <a:solidFill>
                  <a:schemeClr val="lt2"/>
                </a:solidFill>
              </a:defRPr>
            </a:lvl1pPr>
            <a:lvl2pPr lvl="1" rtl="0" algn="ctr">
              <a:spcBef>
                <a:spcPts val="0"/>
              </a:spcBef>
              <a:spcAft>
                <a:spcPts val="0"/>
              </a:spcAft>
              <a:buClr>
                <a:schemeClr val="lt2"/>
              </a:buClr>
              <a:buSzPts val="6000"/>
              <a:buNone/>
              <a:defRPr sz="6000">
                <a:solidFill>
                  <a:schemeClr val="lt2"/>
                </a:solidFill>
              </a:defRPr>
            </a:lvl2pPr>
            <a:lvl3pPr lvl="2" rtl="0" algn="ctr">
              <a:spcBef>
                <a:spcPts val="0"/>
              </a:spcBef>
              <a:spcAft>
                <a:spcPts val="0"/>
              </a:spcAft>
              <a:buClr>
                <a:schemeClr val="lt2"/>
              </a:buClr>
              <a:buSzPts val="6000"/>
              <a:buNone/>
              <a:defRPr sz="6000">
                <a:solidFill>
                  <a:schemeClr val="lt2"/>
                </a:solidFill>
              </a:defRPr>
            </a:lvl3pPr>
            <a:lvl4pPr lvl="3" rtl="0" algn="ctr">
              <a:spcBef>
                <a:spcPts val="0"/>
              </a:spcBef>
              <a:spcAft>
                <a:spcPts val="0"/>
              </a:spcAft>
              <a:buClr>
                <a:schemeClr val="lt2"/>
              </a:buClr>
              <a:buSzPts val="6000"/>
              <a:buNone/>
              <a:defRPr sz="6000">
                <a:solidFill>
                  <a:schemeClr val="lt2"/>
                </a:solidFill>
              </a:defRPr>
            </a:lvl4pPr>
            <a:lvl5pPr lvl="4" rtl="0" algn="ctr">
              <a:spcBef>
                <a:spcPts val="0"/>
              </a:spcBef>
              <a:spcAft>
                <a:spcPts val="0"/>
              </a:spcAft>
              <a:buClr>
                <a:schemeClr val="lt2"/>
              </a:buClr>
              <a:buSzPts val="6000"/>
              <a:buNone/>
              <a:defRPr sz="6000">
                <a:solidFill>
                  <a:schemeClr val="lt2"/>
                </a:solidFill>
              </a:defRPr>
            </a:lvl5pPr>
            <a:lvl6pPr lvl="5" rtl="0" algn="ctr">
              <a:spcBef>
                <a:spcPts val="0"/>
              </a:spcBef>
              <a:spcAft>
                <a:spcPts val="0"/>
              </a:spcAft>
              <a:buClr>
                <a:schemeClr val="lt2"/>
              </a:buClr>
              <a:buSzPts val="6000"/>
              <a:buNone/>
              <a:defRPr sz="6000">
                <a:solidFill>
                  <a:schemeClr val="lt2"/>
                </a:solidFill>
              </a:defRPr>
            </a:lvl6pPr>
            <a:lvl7pPr lvl="6" rtl="0" algn="ctr">
              <a:spcBef>
                <a:spcPts val="0"/>
              </a:spcBef>
              <a:spcAft>
                <a:spcPts val="0"/>
              </a:spcAft>
              <a:buClr>
                <a:schemeClr val="lt2"/>
              </a:buClr>
              <a:buSzPts val="6000"/>
              <a:buNone/>
              <a:defRPr sz="6000">
                <a:solidFill>
                  <a:schemeClr val="lt2"/>
                </a:solidFill>
              </a:defRPr>
            </a:lvl7pPr>
            <a:lvl8pPr lvl="7" rtl="0" algn="ctr">
              <a:spcBef>
                <a:spcPts val="0"/>
              </a:spcBef>
              <a:spcAft>
                <a:spcPts val="0"/>
              </a:spcAft>
              <a:buClr>
                <a:schemeClr val="lt2"/>
              </a:buClr>
              <a:buSzPts val="6000"/>
              <a:buNone/>
              <a:defRPr sz="6000">
                <a:solidFill>
                  <a:schemeClr val="lt2"/>
                </a:solidFill>
              </a:defRPr>
            </a:lvl8pPr>
            <a:lvl9pPr lvl="8" rtl="0" algn="ctr">
              <a:spcBef>
                <a:spcPts val="0"/>
              </a:spcBef>
              <a:spcAft>
                <a:spcPts val="0"/>
              </a:spcAft>
              <a:buClr>
                <a:schemeClr val="lt2"/>
              </a:buClr>
              <a:buSzPts val="6000"/>
              <a:buNone/>
              <a:defRPr sz="6000">
                <a:solidFill>
                  <a:schemeClr val="lt2"/>
                </a:solidFill>
              </a:defRPr>
            </a:lvl9pPr>
          </a:lstStyle>
          <a:p>
            <a:r>
              <a:t>xx%</a:t>
            </a:r>
          </a:p>
        </p:txBody>
      </p:sp>
      <p:sp>
        <p:nvSpPr>
          <p:cNvPr id="65" name="Google Shape;65;p13"/>
          <p:cNvSpPr txBox="1"/>
          <p:nvPr>
            <p:ph hasCustomPrompt="1" idx="9" type="title"/>
          </p:nvPr>
        </p:nvSpPr>
        <p:spPr>
          <a:xfrm>
            <a:off x="6590450" y="1161763"/>
            <a:ext cx="1851900" cy="1091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6000"/>
              <a:buNone/>
              <a:defRPr sz="6000">
                <a:solidFill>
                  <a:schemeClr val="dk2"/>
                </a:solidFill>
              </a:defRPr>
            </a:lvl1pPr>
            <a:lvl2pPr lvl="1" rtl="0" algn="ctr">
              <a:spcBef>
                <a:spcPts val="0"/>
              </a:spcBef>
              <a:spcAft>
                <a:spcPts val="0"/>
              </a:spcAft>
              <a:buClr>
                <a:schemeClr val="dk2"/>
              </a:buClr>
              <a:buSzPts val="6000"/>
              <a:buNone/>
              <a:defRPr sz="6000">
                <a:solidFill>
                  <a:schemeClr val="dk2"/>
                </a:solidFill>
              </a:defRPr>
            </a:lvl2pPr>
            <a:lvl3pPr lvl="2" rtl="0" algn="ctr">
              <a:spcBef>
                <a:spcPts val="0"/>
              </a:spcBef>
              <a:spcAft>
                <a:spcPts val="0"/>
              </a:spcAft>
              <a:buClr>
                <a:schemeClr val="dk2"/>
              </a:buClr>
              <a:buSzPts val="6000"/>
              <a:buNone/>
              <a:defRPr sz="6000">
                <a:solidFill>
                  <a:schemeClr val="dk2"/>
                </a:solidFill>
              </a:defRPr>
            </a:lvl3pPr>
            <a:lvl4pPr lvl="3" rtl="0" algn="ctr">
              <a:spcBef>
                <a:spcPts val="0"/>
              </a:spcBef>
              <a:spcAft>
                <a:spcPts val="0"/>
              </a:spcAft>
              <a:buClr>
                <a:schemeClr val="dk2"/>
              </a:buClr>
              <a:buSzPts val="6000"/>
              <a:buNone/>
              <a:defRPr sz="6000">
                <a:solidFill>
                  <a:schemeClr val="dk2"/>
                </a:solidFill>
              </a:defRPr>
            </a:lvl4pPr>
            <a:lvl5pPr lvl="4" rtl="0" algn="ctr">
              <a:spcBef>
                <a:spcPts val="0"/>
              </a:spcBef>
              <a:spcAft>
                <a:spcPts val="0"/>
              </a:spcAft>
              <a:buClr>
                <a:schemeClr val="dk2"/>
              </a:buClr>
              <a:buSzPts val="6000"/>
              <a:buNone/>
              <a:defRPr sz="6000">
                <a:solidFill>
                  <a:schemeClr val="dk2"/>
                </a:solidFill>
              </a:defRPr>
            </a:lvl5pPr>
            <a:lvl6pPr lvl="5" rtl="0" algn="ctr">
              <a:spcBef>
                <a:spcPts val="0"/>
              </a:spcBef>
              <a:spcAft>
                <a:spcPts val="0"/>
              </a:spcAft>
              <a:buClr>
                <a:schemeClr val="dk2"/>
              </a:buClr>
              <a:buSzPts val="6000"/>
              <a:buNone/>
              <a:defRPr sz="6000">
                <a:solidFill>
                  <a:schemeClr val="dk2"/>
                </a:solidFill>
              </a:defRPr>
            </a:lvl6pPr>
            <a:lvl7pPr lvl="6" rtl="0" algn="ctr">
              <a:spcBef>
                <a:spcPts val="0"/>
              </a:spcBef>
              <a:spcAft>
                <a:spcPts val="0"/>
              </a:spcAft>
              <a:buClr>
                <a:schemeClr val="dk2"/>
              </a:buClr>
              <a:buSzPts val="6000"/>
              <a:buNone/>
              <a:defRPr sz="6000">
                <a:solidFill>
                  <a:schemeClr val="dk2"/>
                </a:solidFill>
              </a:defRPr>
            </a:lvl7pPr>
            <a:lvl8pPr lvl="7" rtl="0" algn="ctr">
              <a:spcBef>
                <a:spcPts val="0"/>
              </a:spcBef>
              <a:spcAft>
                <a:spcPts val="0"/>
              </a:spcAft>
              <a:buClr>
                <a:schemeClr val="dk2"/>
              </a:buClr>
              <a:buSzPts val="6000"/>
              <a:buNone/>
              <a:defRPr sz="6000">
                <a:solidFill>
                  <a:schemeClr val="dk2"/>
                </a:solidFill>
              </a:defRPr>
            </a:lvl8pPr>
            <a:lvl9pPr lvl="8" rtl="0" algn="ctr">
              <a:spcBef>
                <a:spcPts val="0"/>
              </a:spcBef>
              <a:spcAft>
                <a:spcPts val="0"/>
              </a:spcAft>
              <a:buClr>
                <a:schemeClr val="dk2"/>
              </a:buClr>
              <a:buSzPts val="6000"/>
              <a:buNone/>
              <a:defRPr sz="6000">
                <a:solidFill>
                  <a:schemeClr val="dk2"/>
                </a:solidFill>
              </a:defRPr>
            </a:lvl9pPr>
          </a:lstStyle>
          <a:p>
            <a:r>
              <a:t>xx%</a:t>
            </a:r>
          </a:p>
        </p:txBody>
      </p:sp>
      <p:sp>
        <p:nvSpPr>
          <p:cNvPr id="66" name="Google Shape;66;p13"/>
          <p:cNvSpPr txBox="1"/>
          <p:nvPr>
            <p:ph hasCustomPrompt="1" idx="13" type="title"/>
          </p:nvPr>
        </p:nvSpPr>
        <p:spPr>
          <a:xfrm>
            <a:off x="4611400" y="1161763"/>
            <a:ext cx="1851900" cy="1091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6000"/>
              <a:buNone/>
              <a:defRPr sz="6000">
                <a:solidFill>
                  <a:schemeClr val="dk2"/>
                </a:solidFill>
              </a:defRPr>
            </a:lvl1pPr>
            <a:lvl2pPr lvl="1" rtl="0" algn="ctr">
              <a:spcBef>
                <a:spcPts val="0"/>
              </a:spcBef>
              <a:spcAft>
                <a:spcPts val="0"/>
              </a:spcAft>
              <a:buClr>
                <a:schemeClr val="dk2"/>
              </a:buClr>
              <a:buSzPts val="6000"/>
              <a:buNone/>
              <a:defRPr sz="6000">
                <a:solidFill>
                  <a:schemeClr val="dk2"/>
                </a:solidFill>
              </a:defRPr>
            </a:lvl2pPr>
            <a:lvl3pPr lvl="2" rtl="0" algn="ctr">
              <a:spcBef>
                <a:spcPts val="0"/>
              </a:spcBef>
              <a:spcAft>
                <a:spcPts val="0"/>
              </a:spcAft>
              <a:buClr>
                <a:schemeClr val="dk2"/>
              </a:buClr>
              <a:buSzPts val="6000"/>
              <a:buNone/>
              <a:defRPr sz="6000">
                <a:solidFill>
                  <a:schemeClr val="dk2"/>
                </a:solidFill>
              </a:defRPr>
            </a:lvl3pPr>
            <a:lvl4pPr lvl="3" rtl="0" algn="ctr">
              <a:spcBef>
                <a:spcPts val="0"/>
              </a:spcBef>
              <a:spcAft>
                <a:spcPts val="0"/>
              </a:spcAft>
              <a:buClr>
                <a:schemeClr val="dk2"/>
              </a:buClr>
              <a:buSzPts val="6000"/>
              <a:buNone/>
              <a:defRPr sz="6000">
                <a:solidFill>
                  <a:schemeClr val="dk2"/>
                </a:solidFill>
              </a:defRPr>
            </a:lvl4pPr>
            <a:lvl5pPr lvl="4" rtl="0" algn="ctr">
              <a:spcBef>
                <a:spcPts val="0"/>
              </a:spcBef>
              <a:spcAft>
                <a:spcPts val="0"/>
              </a:spcAft>
              <a:buClr>
                <a:schemeClr val="dk2"/>
              </a:buClr>
              <a:buSzPts val="6000"/>
              <a:buNone/>
              <a:defRPr sz="6000">
                <a:solidFill>
                  <a:schemeClr val="dk2"/>
                </a:solidFill>
              </a:defRPr>
            </a:lvl5pPr>
            <a:lvl6pPr lvl="5" rtl="0" algn="ctr">
              <a:spcBef>
                <a:spcPts val="0"/>
              </a:spcBef>
              <a:spcAft>
                <a:spcPts val="0"/>
              </a:spcAft>
              <a:buClr>
                <a:schemeClr val="dk2"/>
              </a:buClr>
              <a:buSzPts val="6000"/>
              <a:buNone/>
              <a:defRPr sz="6000">
                <a:solidFill>
                  <a:schemeClr val="dk2"/>
                </a:solidFill>
              </a:defRPr>
            </a:lvl6pPr>
            <a:lvl7pPr lvl="6" rtl="0" algn="ctr">
              <a:spcBef>
                <a:spcPts val="0"/>
              </a:spcBef>
              <a:spcAft>
                <a:spcPts val="0"/>
              </a:spcAft>
              <a:buClr>
                <a:schemeClr val="dk2"/>
              </a:buClr>
              <a:buSzPts val="6000"/>
              <a:buNone/>
              <a:defRPr sz="6000">
                <a:solidFill>
                  <a:schemeClr val="dk2"/>
                </a:solidFill>
              </a:defRPr>
            </a:lvl7pPr>
            <a:lvl8pPr lvl="7" rtl="0" algn="ctr">
              <a:spcBef>
                <a:spcPts val="0"/>
              </a:spcBef>
              <a:spcAft>
                <a:spcPts val="0"/>
              </a:spcAft>
              <a:buClr>
                <a:schemeClr val="dk2"/>
              </a:buClr>
              <a:buSzPts val="6000"/>
              <a:buNone/>
              <a:defRPr sz="6000">
                <a:solidFill>
                  <a:schemeClr val="dk2"/>
                </a:solidFill>
              </a:defRPr>
            </a:lvl8pPr>
            <a:lvl9pPr lvl="8" rtl="0" algn="ctr">
              <a:spcBef>
                <a:spcPts val="0"/>
              </a:spcBef>
              <a:spcAft>
                <a:spcPts val="0"/>
              </a:spcAft>
              <a:buClr>
                <a:schemeClr val="dk2"/>
              </a:buClr>
              <a:buSzPts val="6000"/>
              <a:buNone/>
              <a:defRPr sz="6000">
                <a:solidFill>
                  <a:schemeClr val="dk2"/>
                </a:solidFill>
              </a:defRPr>
            </a:lvl9pPr>
          </a:lstStyle>
          <a:p>
            <a:r>
              <a:t>xx%</a:t>
            </a:r>
          </a:p>
        </p:txBody>
      </p:sp>
      <p:sp>
        <p:nvSpPr>
          <p:cNvPr id="67" name="Google Shape;67;p13"/>
          <p:cNvSpPr txBox="1"/>
          <p:nvPr>
            <p:ph hasCustomPrompt="1" idx="14" type="title"/>
          </p:nvPr>
        </p:nvSpPr>
        <p:spPr>
          <a:xfrm>
            <a:off x="2656538" y="1161763"/>
            <a:ext cx="1851900" cy="1091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6000"/>
              <a:buNone/>
              <a:defRPr sz="6000">
                <a:solidFill>
                  <a:schemeClr val="lt2"/>
                </a:solidFill>
              </a:defRPr>
            </a:lvl1pPr>
            <a:lvl2pPr lvl="1" rtl="0" algn="ctr">
              <a:spcBef>
                <a:spcPts val="0"/>
              </a:spcBef>
              <a:spcAft>
                <a:spcPts val="0"/>
              </a:spcAft>
              <a:buClr>
                <a:schemeClr val="lt2"/>
              </a:buClr>
              <a:buSzPts val="6000"/>
              <a:buNone/>
              <a:defRPr sz="6000">
                <a:solidFill>
                  <a:schemeClr val="lt2"/>
                </a:solidFill>
              </a:defRPr>
            </a:lvl2pPr>
            <a:lvl3pPr lvl="2" rtl="0" algn="ctr">
              <a:spcBef>
                <a:spcPts val="0"/>
              </a:spcBef>
              <a:spcAft>
                <a:spcPts val="0"/>
              </a:spcAft>
              <a:buClr>
                <a:schemeClr val="lt2"/>
              </a:buClr>
              <a:buSzPts val="6000"/>
              <a:buNone/>
              <a:defRPr sz="6000">
                <a:solidFill>
                  <a:schemeClr val="lt2"/>
                </a:solidFill>
              </a:defRPr>
            </a:lvl3pPr>
            <a:lvl4pPr lvl="3" rtl="0" algn="ctr">
              <a:spcBef>
                <a:spcPts val="0"/>
              </a:spcBef>
              <a:spcAft>
                <a:spcPts val="0"/>
              </a:spcAft>
              <a:buClr>
                <a:schemeClr val="lt2"/>
              </a:buClr>
              <a:buSzPts val="6000"/>
              <a:buNone/>
              <a:defRPr sz="6000">
                <a:solidFill>
                  <a:schemeClr val="lt2"/>
                </a:solidFill>
              </a:defRPr>
            </a:lvl4pPr>
            <a:lvl5pPr lvl="4" rtl="0" algn="ctr">
              <a:spcBef>
                <a:spcPts val="0"/>
              </a:spcBef>
              <a:spcAft>
                <a:spcPts val="0"/>
              </a:spcAft>
              <a:buClr>
                <a:schemeClr val="lt2"/>
              </a:buClr>
              <a:buSzPts val="6000"/>
              <a:buNone/>
              <a:defRPr sz="6000">
                <a:solidFill>
                  <a:schemeClr val="lt2"/>
                </a:solidFill>
              </a:defRPr>
            </a:lvl5pPr>
            <a:lvl6pPr lvl="5" rtl="0" algn="ctr">
              <a:spcBef>
                <a:spcPts val="0"/>
              </a:spcBef>
              <a:spcAft>
                <a:spcPts val="0"/>
              </a:spcAft>
              <a:buClr>
                <a:schemeClr val="lt2"/>
              </a:buClr>
              <a:buSzPts val="6000"/>
              <a:buNone/>
              <a:defRPr sz="6000">
                <a:solidFill>
                  <a:schemeClr val="lt2"/>
                </a:solidFill>
              </a:defRPr>
            </a:lvl6pPr>
            <a:lvl7pPr lvl="6" rtl="0" algn="ctr">
              <a:spcBef>
                <a:spcPts val="0"/>
              </a:spcBef>
              <a:spcAft>
                <a:spcPts val="0"/>
              </a:spcAft>
              <a:buClr>
                <a:schemeClr val="lt2"/>
              </a:buClr>
              <a:buSzPts val="6000"/>
              <a:buNone/>
              <a:defRPr sz="6000">
                <a:solidFill>
                  <a:schemeClr val="lt2"/>
                </a:solidFill>
              </a:defRPr>
            </a:lvl7pPr>
            <a:lvl8pPr lvl="7" rtl="0" algn="ctr">
              <a:spcBef>
                <a:spcPts val="0"/>
              </a:spcBef>
              <a:spcAft>
                <a:spcPts val="0"/>
              </a:spcAft>
              <a:buClr>
                <a:schemeClr val="lt2"/>
              </a:buClr>
              <a:buSzPts val="6000"/>
              <a:buNone/>
              <a:defRPr sz="6000">
                <a:solidFill>
                  <a:schemeClr val="lt2"/>
                </a:solidFill>
              </a:defRPr>
            </a:lvl8pPr>
            <a:lvl9pPr lvl="8" rtl="0" algn="ctr">
              <a:spcBef>
                <a:spcPts val="0"/>
              </a:spcBef>
              <a:spcAft>
                <a:spcPts val="0"/>
              </a:spcAft>
              <a:buClr>
                <a:schemeClr val="lt2"/>
              </a:buClr>
              <a:buSzPts val="6000"/>
              <a:buNone/>
              <a:defRPr sz="6000">
                <a:solidFill>
                  <a:schemeClr val="lt2"/>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TITLE_AND_BODY_1">
    <p:bg>
      <p:bgPr>
        <a:solidFill>
          <a:schemeClr val="dk2"/>
        </a:solidFill>
      </p:bgPr>
    </p:bg>
    <p:spTree>
      <p:nvGrpSpPr>
        <p:cNvPr id="68" name="Shape 68"/>
        <p:cNvGrpSpPr/>
        <p:nvPr/>
      </p:nvGrpSpPr>
      <p:grpSpPr>
        <a:xfrm>
          <a:off x="0" y="0"/>
          <a:ext cx="0" cy="0"/>
          <a:chOff x="0" y="0"/>
          <a:chExt cx="0" cy="0"/>
        </a:xfrm>
      </p:grpSpPr>
      <p:sp>
        <p:nvSpPr>
          <p:cNvPr id="69" name="Google Shape;69;p14"/>
          <p:cNvSpPr/>
          <p:nvPr/>
        </p:nvSpPr>
        <p:spPr>
          <a:xfrm>
            <a:off x="286800" y="280450"/>
            <a:ext cx="8583000" cy="4589100"/>
          </a:xfrm>
          <a:prstGeom prst="rect">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txBox="1"/>
          <p:nvPr>
            <p:ph type="title"/>
          </p:nvPr>
        </p:nvSpPr>
        <p:spPr>
          <a:xfrm>
            <a:off x="5673000" y="4015536"/>
            <a:ext cx="2811000" cy="7338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2"/>
              </a:buClr>
              <a:buSzPts val="2400"/>
              <a:buNone/>
              <a:defRPr b="0" sz="2400">
                <a:solidFill>
                  <a:schemeClr val="lt2"/>
                </a:solidFill>
              </a:defRPr>
            </a:lvl1pPr>
            <a:lvl2pPr lvl="1" rtl="0">
              <a:spcBef>
                <a:spcPts val="0"/>
              </a:spcBef>
              <a:spcAft>
                <a:spcPts val="0"/>
              </a:spcAft>
              <a:buClr>
                <a:schemeClr val="lt2"/>
              </a:buClr>
              <a:buSzPts val="2400"/>
              <a:buNone/>
              <a:defRPr b="0" sz="2400">
                <a:solidFill>
                  <a:schemeClr val="lt2"/>
                </a:solidFill>
              </a:defRPr>
            </a:lvl2pPr>
            <a:lvl3pPr lvl="2" rtl="0">
              <a:spcBef>
                <a:spcPts val="0"/>
              </a:spcBef>
              <a:spcAft>
                <a:spcPts val="0"/>
              </a:spcAft>
              <a:buClr>
                <a:schemeClr val="lt2"/>
              </a:buClr>
              <a:buSzPts val="2400"/>
              <a:buNone/>
              <a:defRPr b="0" sz="2400">
                <a:solidFill>
                  <a:schemeClr val="lt2"/>
                </a:solidFill>
              </a:defRPr>
            </a:lvl3pPr>
            <a:lvl4pPr lvl="3" rtl="0">
              <a:spcBef>
                <a:spcPts val="0"/>
              </a:spcBef>
              <a:spcAft>
                <a:spcPts val="0"/>
              </a:spcAft>
              <a:buClr>
                <a:schemeClr val="lt2"/>
              </a:buClr>
              <a:buSzPts val="2400"/>
              <a:buNone/>
              <a:defRPr b="0" sz="2400">
                <a:solidFill>
                  <a:schemeClr val="lt2"/>
                </a:solidFill>
              </a:defRPr>
            </a:lvl4pPr>
            <a:lvl5pPr lvl="4" rtl="0">
              <a:spcBef>
                <a:spcPts val="0"/>
              </a:spcBef>
              <a:spcAft>
                <a:spcPts val="0"/>
              </a:spcAft>
              <a:buClr>
                <a:schemeClr val="lt2"/>
              </a:buClr>
              <a:buSzPts val="2400"/>
              <a:buNone/>
              <a:defRPr b="0" sz="2400">
                <a:solidFill>
                  <a:schemeClr val="lt2"/>
                </a:solidFill>
              </a:defRPr>
            </a:lvl5pPr>
            <a:lvl6pPr lvl="5" rtl="0">
              <a:spcBef>
                <a:spcPts val="0"/>
              </a:spcBef>
              <a:spcAft>
                <a:spcPts val="0"/>
              </a:spcAft>
              <a:buClr>
                <a:schemeClr val="lt2"/>
              </a:buClr>
              <a:buSzPts val="2400"/>
              <a:buNone/>
              <a:defRPr b="0" sz="2400">
                <a:solidFill>
                  <a:schemeClr val="lt2"/>
                </a:solidFill>
              </a:defRPr>
            </a:lvl6pPr>
            <a:lvl7pPr lvl="6" rtl="0">
              <a:spcBef>
                <a:spcPts val="0"/>
              </a:spcBef>
              <a:spcAft>
                <a:spcPts val="0"/>
              </a:spcAft>
              <a:buClr>
                <a:schemeClr val="lt2"/>
              </a:buClr>
              <a:buSzPts val="2400"/>
              <a:buNone/>
              <a:defRPr b="0" sz="2400">
                <a:solidFill>
                  <a:schemeClr val="lt2"/>
                </a:solidFill>
              </a:defRPr>
            </a:lvl7pPr>
            <a:lvl8pPr lvl="7" rtl="0">
              <a:spcBef>
                <a:spcPts val="0"/>
              </a:spcBef>
              <a:spcAft>
                <a:spcPts val="0"/>
              </a:spcAft>
              <a:buClr>
                <a:schemeClr val="lt2"/>
              </a:buClr>
              <a:buSzPts val="2400"/>
              <a:buNone/>
              <a:defRPr b="0" sz="2400">
                <a:solidFill>
                  <a:schemeClr val="lt2"/>
                </a:solidFill>
              </a:defRPr>
            </a:lvl8pPr>
            <a:lvl9pPr lvl="8" rtl="0">
              <a:spcBef>
                <a:spcPts val="0"/>
              </a:spcBef>
              <a:spcAft>
                <a:spcPts val="0"/>
              </a:spcAft>
              <a:buClr>
                <a:schemeClr val="lt2"/>
              </a:buClr>
              <a:buSzPts val="2400"/>
              <a:buNone/>
              <a:defRPr b="0" sz="2400">
                <a:solidFill>
                  <a:schemeClr val="lt2"/>
                </a:solidFill>
              </a:defRPr>
            </a:lvl9pPr>
          </a:lstStyle>
          <a:p/>
        </p:txBody>
      </p:sp>
      <p:sp>
        <p:nvSpPr>
          <p:cNvPr id="71" name="Google Shape;71;p14"/>
          <p:cNvSpPr txBox="1"/>
          <p:nvPr>
            <p:ph idx="1" type="body"/>
          </p:nvPr>
        </p:nvSpPr>
        <p:spPr>
          <a:xfrm>
            <a:off x="2134350" y="1470225"/>
            <a:ext cx="4887900" cy="1942200"/>
          </a:xfrm>
          <a:prstGeom prst="rect">
            <a:avLst/>
          </a:prstGeom>
        </p:spPr>
        <p:txBody>
          <a:bodyPr anchorCtr="0" anchor="t" bIns="91425" lIns="91425" spcFirstLastPara="1" rIns="91425" wrap="square" tIns="91425">
            <a:noAutofit/>
          </a:bodyPr>
          <a:lstStyle>
            <a:lvl1pPr indent="-381000" lvl="0" marL="457200" rtl="0" algn="ctr">
              <a:spcBef>
                <a:spcPts val="0"/>
              </a:spcBef>
              <a:spcAft>
                <a:spcPts val="0"/>
              </a:spcAft>
              <a:buClr>
                <a:schemeClr val="lt2"/>
              </a:buClr>
              <a:buSzPts val="2400"/>
              <a:buChar char="●"/>
              <a:defRPr sz="2400">
                <a:solidFill>
                  <a:schemeClr val="lt2"/>
                </a:solidFill>
              </a:defRPr>
            </a:lvl1pPr>
            <a:lvl2pPr indent="-381000" lvl="1" marL="914400" rtl="0" algn="ctr">
              <a:spcBef>
                <a:spcPts val="1600"/>
              </a:spcBef>
              <a:spcAft>
                <a:spcPts val="0"/>
              </a:spcAft>
              <a:buClr>
                <a:schemeClr val="lt2"/>
              </a:buClr>
              <a:buSzPts val="2400"/>
              <a:buChar char="○"/>
              <a:defRPr sz="2400">
                <a:solidFill>
                  <a:schemeClr val="lt2"/>
                </a:solidFill>
              </a:defRPr>
            </a:lvl2pPr>
            <a:lvl3pPr indent="-381000" lvl="2" marL="1371600" rtl="0" algn="ctr">
              <a:spcBef>
                <a:spcPts val="1600"/>
              </a:spcBef>
              <a:spcAft>
                <a:spcPts val="0"/>
              </a:spcAft>
              <a:buClr>
                <a:schemeClr val="lt2"/>
              </a:buClr>
              <a:buSzPts val="2400"/>
              <a:buChar char="■"/>
              <a:defRPr sz="2400">
                <a:solidFill>
                  <a:schemeClr val="lt2"/>
                </a:solidFill>
              </a:defRPr>
            </a:lvl3pPr>
            <a:lvl4pPr indent="-381000" lvl="3" marL="1828800" rtl="0" algn="ctr">
              <a:spcBef>
                <a:spcPts val="1600"/>
              </a:spcBef>
              <a:spcAft>
                <a:spcPts val="0"/>
              </a:spcAft>
              <a:buClr>
                <a:schemeClr val="lt2"/>
              </a:buClr>
              <a:buSzPts val="2400"/>
              <a:buChar char="●"/>
              <a:defRPr sz="2400">
                <a:solidFill>
                  <a:schemeClr val="lt2"/>
                </a:solidFill>
              </a:defRPr>
            </a:lvl4pPr>
            <a:lvl5pPr indent="-381000" lvl="4" marL="2286000" rtl="0" algn="ctr">
              <a:spcBef>
                <a:spcPts val="1600"/>
              </a:spcBef>
              <a:spcAft>
                <a:spcPts val="0"/>
              </a:spcAft>
              <a:buClr>
                <a:schemeClr val="lt2"/>
              </a:buClr>
              <a:buSzPts val="2400"/>
              <a:buChar char="○"/>
              <a:defRPr sz="2400">
                <a:solidFill>
                  <a:schemeClr val="lt2"/>
                </a:solidFill>
              </a:defRPr>
            </a:lvl5pPr>
            <a:lvl6pPr indent="-381000" lvl="5" marL="2743200" rtl="0" algn="ctr">
              <a:spcBef>
                <a:spcPts val="1600"/>
              </a:spcBef>
              <a:spcAft>
                <a:spcPts val="0"/>
              </a:spcAft>
              <a:buClr>
                <a:schemeClr val="lt2"/>
              </a:buClr>
              <a:buSzPts val="2400"/>
              <a:buChar char="■"/>
              <a:defRPr sz="2400">
                <a:solidFill>
                  <a:schemeClr val="lt2"/>
                </a:solidFill>
              </a:defRPr>
            </a:lvl6pPr>
            <a:lvl7pPr indent="-381000" lvl="6" marL="3200400" rtl="0" algn="ctr">
              <a:spcBef>
                <a:spcPts val="1600"/>
              </a:spcBef>
              <a:spcAft>
                <a:spcPts val="0"/>
              </a:spcAft>
              <a:buClr>
                <a:schemeClr val="lt2"/>
              </a:buClr>
              <a:buSzPts val="2400"/>
              <a:buChar char="●"/>
              <a:defRPr sz="2400">
                <a:solidFill>
                  <a:schemeClr val="lt2"/>
                </a:solidFill>
              </a:defRPr>
            </a:lvl7pPr>
            <a:lvl8pPr indent="-381000" lvl="7" marL="3657600" rtl="0" algn="ctr">
              <a:spcBef>
                <a:spcPts val="1600"/>
              </a:spcBef>
              <a:spcAft>
                <a:spcPts val="0"/>
              </a:spcAft>
              <a:buClr>
                <a:schemeClr val="lt2"/>
              </a:buClr>
              <a:buSzPts val="2400"/>
              <a:buChar char="○"/>
              <a:defRPr sz="2400">
                <a:solidFill>
                  <a:schemeClr val="lt2"/>
                </a:solidFill>
              </a:defRPr>
            </a:lvl8pPr>
            <a:lvl9pPr indent="-381000" lvl="8" marL="4114800" rtl="0" algn="ctr">
              <a:spcBef>
                <a:spcPts val="1600"/>
              </a:spcBef>
              <a:spcAft>
                <a:spcPts val="1600"/>
              </a:spcAft>
              <a:buClr>
                <a:schemeClr val="lt2"/>
              </a:buClr>
              <a:buSzPts val="2400"/>
              <a:buChar char="■"/>
              <a:defRPr sz="2400">
                <a:solidFill>
                  <a:schemeClr val="lt2"/>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ONE_COLUMN_TEXT_1_1">
    <p:bg>
      <p:bgPr>
        <a:solidFill>
          <a:schemeClr val="dk2"/>
        </a:solidFill>
      </p:bgPr>
    </p:bg>
    <p:spTree>
      <p:nvGrpSpPr>
        <p:cNvPr id="72" name="Shape 72"/>
        <p:cNvGrpSpPr/>
        <p:nvPr/>
      </p:nvGrpSpPr>
      <p:grpSpPr>
        <a:xfrm>
          <a:off x="0" y="0"/>
          <a:ext cx="0" cy="0"/>
          <a:chOff x="0" y="0"/>
          <a:chExt cx="0" cy="0"/>
        </a:xfrm>
      </p:grpSpPr>
      <p:sp>
        <p:nvSpPr>
          <p:cNvPr id="73" name="Google Shape;73;p15"/>
          <p:cNvSpPr/>
          <p:nvPr/>
        </p:nvSpPr>
        <p:spPr>
          <a:xfrm>
            <a:off x="286800" y="280450"/>
            <a:ext cx="8583000" cy="4589100"/>
          </a:xfrm>
          <a:prstGeom prst="rect">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74" name="Google Shape;74;p15"/>
          <p:cNvSpPr txBox="1"/>
          <p:nvPr>
            <p:ph type="title"/>
          </p:nvPr>
        </p:nvSpPr>
        <p:spPr>
          <a:xfrm>
            <a:off x="701600" y="612675"/>
            <a:ext cx="5103000" cy="134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p:txBody>
      </p:sp>
      <p:sp>
        <p:nvSpPr>
          <p:cNvPr id="75" name="Google Shape;75;p15"/>
          <p:cNvSpPr txBox="1"/>
          <p:nvPr>
            <p:ph idx="2" type="title"/>
          </p:nvPr>
        </p:nvSpPr>
        <p:spPr>
          <a:xfrm>
            <a:off x="1288000" y="2791125"/>
            <a:ext cx="1787400" cy="548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4200"/>
              <a:buNone/>
              <a:defRPr sz="4200">
                <a:solidFill>
                  <a:schemeClr val="lt2"/>
                </a:solidFill>
              </a:defRPr>
            </a:lvl2pPr>
            <a:lvl3pPr lvl="2" rtl="0" algn="ctr">
              <a:spcBef>
                <a:spcPts val="0"/>
              </a:spcBef>
              <a:spcAft>
                <a:spcPts val="0"/>
              </a:spcAft>
              <a:buClr>
                <a:schemeClr val="lt2"/>
              </a:buClr>
              <a:buSzPts val="4200"/>
              <a:buNone/>
              <a:defRPr sz="4200">
                <a:solidFill>
                  <a:schemeClr val="lt2"/>
                </a:solidFill>
              </a:defRPr>
            </a:lvl3pPr>
            <a:lvl4pPr lvl="3" rtl="0" algn="ctr">
              <a:spcBef>
                <a:spcPts val="0"/>
              </a:spcBef>
              <a:spcAft>
                <a:spcPts val="0"/>
              </a:spcAft>
              <a:buClr>
                <a:schemeClr val="lt2"/>
              </a:buClr>
              <a:buSzPts val="4200"/>
              <a:buNone/>
              <a:defRPr sz="4200">
                <a:solidFill>
                  <a:schemeClr val="lt2"/>
                </a:solidFill>
              </a:defRPr>
            </a:lvl4pPr>
            <a:lvl5pPr lvl="4" rtl="0" algn="ctr">
              <a:spcBef>
                <a:spcPts val="0"/>
              </a:spcBef>
              <a:spcAft>
                <a:spcPts val="0"/>
              </a:spcAft>
              <a:buClr>
                <a:schemeClr val="lt2"/>
              </a:buClr>
              <a:buSzPts val="4200"/>
              <a:buNone/>
              <a:defRPr sz="4200">
                <a:solidFill>
                  <a:schemeClr val="lt2"/>
                </a:solidFill>
              </a:defRPr>
            </a:lvl5pPr>
            <a:lvl6pPr lvl="5" rtl="0" algn="ctr">
              <a:spcBef>
                <a:spcPts val="0"/>
              </a:spcBef>
              <a:spcAft>
                <a:spcPts val="0"/>
              </a:spcAft>
              <a:buClr>
                <a:schemeClr val="lt2"/>
              </a:buClr>
              <a:buSzPts val="4200"/>
              <a:buNone/>
              <a:defRPr sz="4200">
                <a:solidFill>
                  <a:schemeClr val="lt2"/>
                </a:solidFill>
              </a:defRPr>
            </a:lvl6pPr>
            <a:lvl7pPr lvl="6" rtl="0" algn="ctr">
              <a:spcBef>
                <a:spcPts val="0"/>
              </a:spcBef>
              <a:spcAft>
                <a:spcPts val="0"/>
              </a:spcAft>
              <a:buClr>
                <a:schemeClr val="lt2"/>
              </a:buClr>
              <a:buSzPts val="4200"/>
              <a:buNone/>
              <a:defRPr sz="4200">
                <a:solidFill>
                  <a:schemeClr val="lt2"/>
                </a:solidFill>
              </a:defRPr>
            </a:lvl7pPr>
            <a:lvl8pPr lvl="7" rtl="0" algn="ctr">
              <a:spcBef>
                <a:spcPts val="0"/>
              </a:spcBef>
              <a:spcAft>
                <a:spcPts val="0"/>
              </a:spcAft>
              <a:buClr>
                <a:schemeClr val="lt2"/>
              </a:buClr>
              <a:buSzPts val="4200"/>
              <a:buNone/>
              <a:defRPr sz="4200">
                <a:solidFill>
                  <a:schemeClr val="lt2"/>
                </a:solidFill>
              </a:defRPr>
            </a:lvl8pPr>
            <a:lvl9pPr lvl="8" rtl="0" algn="ctr">
              <a:spcBef>
                <a:spcPts val="0"/>
              </a:spcBef>
              <a:spcAft>
                <a:spcPts val="0"/>
              </a:spcAft>
              <a:buClr>
                <a:schemeClr val="lt2"/>
              </a:buClr>
              <a:buSzPts val="4200"/>
              <a:buNone/>
              <a:defRPr sz="4200">
                <a:solidFill>
                  <a:schemeClr val="lt2"/>
                </a:solidFill>
              </a:defRPr>
            </a:lvl9pPr>
          </a:lstStyle>
          <a:p/>
        </p:txBody>
      </p:sp>
      <p:sp>
        <p:nvSpPr>
          <p:cNvPr id="76" name="Google Shape;76;p15"/>
          <p:cNvSpPr txBox="1"/>
          <p:nvPr>
            <p:ph idx="1" type="subTitle"/>
          </p:nvPr>
        </p:nvSpPr>
        <p:spPr>
          <a:xfrm>
            <a:off x="1288000" y="3267325"/>
            <a:ext cx="1787400" cy="89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2100"/>
              <a:buNone/>
              <a:defRPr sz="2100">
                <a:solidFill>
                  <a:schemeClr val="lt2"/>
                </a:solidFill>
              </a:defRPr>
            </a:lvl2pPr>
            <a:lvl3pPr lvl="2" rtl="0" algn="ctr">
              <a:lnSpc>
                <a:spcPct val="100000"/>
              </a:lnSpc>
              <a:spcBef>
                <a:spcPts val="0"/>
              </a:spcBef>
              <a:spcAft>
                <a:spcPts val="0"/>
              </a:spcAft>
              <a:buClr>
                <a:schemeClr val="lt2"/>
              </a:buClr>
              <a:buSzPts val="2100"/>
              <a:buNone/>
              <a:defRPr sz="2100">
                <a:solidFill>
                  <a:schemeClr val="lt2"/>
                </a:solidFill>
              </a:defRPr>
            </a:lvl3pPr>
            <a:lvl4pPr lvl="3" rtl="0" algn="ctr">
              <a:lnSpc>
                <a:spcPct val="100000"/>
              </a:lnSpc>
              <a:spcBef>
                <a:spcPts val="0"/>
              </a:spcBef>
              <a:spcAft>
                <a:spcPts val="0"/>
              </a:spcAft>
              <a:buClr>
                <a:schemeClr val="lt2"/>
              </a:buClr>
              <a:buSzPts val="2100"/>
              <a:buNone/>
              <a:defRPr sz="2100">
                <a:solidFill>
                  <a:schemeClr val="lt2"/>
                </a:solidFill>
              </a:defRPr>
            </a:lvl4pPr>
            <a:lvl5pPr lvl="4" rtl="0" algn="ctr">
              <a:lnSpc>
                <a:spcPct val="100000"/>
              </a:lnSpc>
              <a:spcBef>
                <a:spcPts val="0"/>
              </a:spcBef>
              <a:spcAft>
                <a:spcPts val="0"/>
              </a:spcAft>
              <a:buClr>
                <a:schemeClr val="lt2"/>
              </a:buClr>
              <a:buSzPts val="2100"/>
              <a:buNone/>
              <a:defRPr sz="2100">
                <a:solidFill>
                  <a:schemeClr val="lt2"/>
                </a:solidFill>
              </a:defRPr>
            </a:lvl5pPr>
            <a:lvl6pPr lvl="5" rtl="0" algn="ctr">
              <a:lnSpc>
                <a:spcPct val="100000"/>
              </a:lnSpc>
              <a:spcBef>
                <a:spcPts val="0"/>
              </a:spcBef>
              <a:spcAft>
                <a:spcPts val="0"/>
              </a:spcAft>
              <a:buClr>
                <a:schemeClr val="lt2"/>
              </a:buClr>
              <a:buSzPts val="2100"/>
              <a:buNone/>
              <a:defRPr sz="2100">
                <a:solidFill>
                  <a:schemeClr val="lt2"/>
                </a:solidFill>
              </a:defRPr>
            </a:lvl6pPr>
            <a:lvl7pPr lvl="6" rtl="0" algn="ctr">
              <a:lnSpc>
                <a:spcPct val="100000"/>
              </a:lnSpc>
              <a:spcBef>
                <a:spcPts val="0"/>
              </a:spcBef>
              <a:spcAft>
                <a:spcPts val="0"/>
              </a:spcAft>
              <a:buClr>
                <a:schemeClr val="lt2"/>
              </a:buClr>
              <a:buSzPts val="2100"/>
              <a:buNone/>
              <a:defRPr sz="2100">
                <a:solidFill>
                  <a:schemeClr val="lt2"/>
                </a:solidFill>
              </a:defRPr>
            </a:lvl7pPr>
            <a:lvl8pPr lvl="7" rtl="0" algn="ctr">
              <a:lnSpc>
                <a:spcPct val="100000"/>
              </a:lnSpc>
              <a:spcBef>
                <a:spcPts val="0"/>
              </a:spcBef>
              <a:spcAft>
                <a:spcPts val="0"/>
              </a:spcAft>
              <a:buClr>
                <a:schemeClr val="lt2"/>
              </a:buClr>
              <a:buSzPts val="2100"/>
              <a:buNone/>
              <a:defRPr sz="2100">
                <a:solidFill>
                  <a:schemeClr val="lt2"/>
                </a:solidFill>
              </a:defRPr>
            </a:lvl8pPr>
            <a:lvl9pPr lvl="8" rtl="0" algn="ctr">
              <a:lnSpc>
                <a:spcPct val="100000"/>
              </a:lnSpc>
              <a:spcBef>
                <a:spcPts val="0"/>
              </a:spcBef>
              <a:spcAft>
                <a:spcPts val="0"/>
              </a:spcAft>
              <a:buClr>
                <a:schemeClr val="lt2"/>
              </a:buClr>
              <a:buSzPts val="2100"/>
              <a:buNone/>
              <a:defRPr sz="2100">
                <a:solidFill>
                  <a:schemeClr val="lt2"/>
                </a:solidFill>
              </a:defRPr>
            </a:lvl9pPr>
          </a:lstStyle>
          <a:p/>
        </p:txBody>
      </p:sp>
      <p:sp>
        <p:nvSpPr>
          <p:cNvPr id="77" name="Google Shape;77;p15"/>
          <p:cNvSpPr txBox="1"/>
          <p:nvPr>
            <p:ph idx="3" type="title"/>
          </p:nvPr>
        </p:nvSpPr>
        <p:spPr>
          <a:xfrm>
            <a:off x="3678300" y="2791225"/>
            <a:ext cx="1787400" cy="548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4200"/>
              <a:buNone/>
              <a:defRPr sz="4200">
                <a:solidFill>
                  <a:schemeClr val="lt2"/>
                </a:solidFill>
              </a:defRPr>
            </a:lvl2pPr>
            <a:lvl3pPr lvl="2" rtl="0" algn="ctr">
              <a:spcBef>
                <a:spcPts val="0"/>
              </a:spcBef>
              <a:spcAft>
                <a:spcPts val="0"/>
              </a:spcAft>
              <a:buClr>
                <a:schemeClr val="lt2"/>
              </a:buClr>
              <a:buSzPts val="4200"/>
              <a:buNone/>
              <a:defRPr sz="4200">
                <a:solidFill>
                  <a:schemeClr val="lt2"/>
                </a:solidFill>
              </a:defRPr>
            </a:lvl3pPr>
            <a:lvl4pPr lvl="3" rtl="0" algn="ctr">
              <a:spcBef>
                <a:spcPts val="0"/>
              </a:spcBef>
              <a:spcAft>
                <a:spcPts val="0"/>
              </a:spcAft>
              <a:buClr>
                <a:schemeClr val="lt2"/>
              </a:buClr>
              <a:buSzPts val="4200"/>
              <a:buNone/>
              <a:defRPr sz="4200">
                <a:solidFill>
                  <a:schemeClr val="lt2"/>
                </a:solidFill>
              </a:defRPr>
            </a:lvl4pPr>
            <a:lvl5pPr lvl="4" rtl="0" algn="ctr">
              <a:spcBef>
                <a:spcPts val="0"/>
              </a:spcBef>
              <a:spcAft>
                <a:spcPts val="0"/>
              </a:spcAft>
              <a:buClr>
                <a:schemeClr val="lt2"/>
              </a:buClr>
              <a:buSzPts val="4200"/>
              <a:buNone/>
              <a:defRPr sz="4200">
                <a:solidFill>
                  <a:schemeClr val="lt2"/>
                </a:solidFill>
              </a:defRPr>
            </a:lvl5pPr>
            <a:lvl6pPr lvl="5" rtl="0" algn="ctr">
              <a:spcBef>
                <a:spcPts val="0"/>
              </a:spcBef>
              <a:spcAft>
                <a:spcPts val="0"/>
              </a:spcAft>
              <a:buClr>
                <a:schemeClr val="lt2"/>
              </a:buClr>
              <a:buSzPts val="4200"/>
              <a:buNone/>
              <a:defRPr sz="4200">
                <a:solidFill>
                  <a:schemeClr val="lt2"/>
                </a:solidFill>
              </a:defRPr>
            </a:lvl6pPr>
            <a:lvl7pPr lvl="6" rtl="0" algn="ctr">
              <a:spcBef>
                <a:spcPts val="0"/>
              </a:spcBef>
              <a:spcAft>
                <a:spcPts val="0"/>
              </a:spcAft>
              <a:buClr>
                <a:schemeClr val="lt2"/>
              </a:buClr>
              <a:buSzPts val="4200"/>
              <a:buNone/>
              <a:defRPr sz="4200">
                <a:solidFill>
                  <a:schemeClr val="lt2"/>
                </a:solidFill>
              </a:defRPr>
            </a:lvl7pPr>
            <a:lvl8pPr lvl="7" rtl="0" algn="ctr">
              <a:spcBef>
                <a:spcPts val="0"/>
              </a:spcBef>
              <a:spcAft>
                <a:spcPts val="0"/>
              </a:spcAft>
              <a:buClr>
                <a:schemeClr val="lt2"/>
              </a:buClr>
              <a:buSzPts val="4200"/>
              <a:buNone/>
              <a:defRPr sz="4200">
                <a:solidFill>
                  <a:schemeClr val="lt2"/>
                </a:solidFill>
              </a:defRPr>
            </a:lvl8pPr>
            <a:lvl9pPr lvl="8" rtl="0" algn="ctr">
              <a:spcBef>
                <a:spcPts val="0"/>
              </a:spcBef>
              <a:spcAft>
                <a:spcPts val="0"/>
              </a:spcAft>
              <a:buClr>
                <a:schemeClr val="lt2"/>
              </a:buClr>
              <a:buSzPts val="4200"/>
              <a:buNone/>
              <a:defRPr sz="4200">
                <a:solidFill>
                  <a:schemeClr val="lt2"/>
                </a:solidFill>
              </a:defRPr>
            </a:lvl9pPr>
          </a:lstStyle>
          <a:p/>
        </p:txBody>
      </p:sp>
      <p:sp>
        <p:nvSpPr>
          <p:cNvPr id="78" name="Google Shape;78;p15"/>
          <p:cNvSpPr txBox="1"/>
          <p:nvPr>
            <p:ph idx="4" type="subTitle"/>
          </p:nvPr>
        </p:nvSpPr>
        <p:spPr>
          <a:xfrm>
            <a:off x="3678300" y="3267325"/>
            <a:ext cx="1787400" cy="89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2100"/>
              <a:buNone/>
              <a:defRPr sz="2100">
                <a:solidFill>
                  <a:schemeClr val="lt2"/>
                </a:solidFill>
              </a:defRPr>
            </a:lvl2pPr>
            <a:lvl3pPr lvl="2" rtl="0" algn="ctr">
              <a:lnSpc>
                <a:spcPct val="100000"/>
              </a:lnSpc>
              <a:spcBef>
                <a:spcPts val="0"/>
              </a:spcBef>
              <a:spcAft>
                <a:spcPts val="0"/>
              </a:spcAft>
              <a:buClr>
                <a:schemeClr val="lt2"/>
              </a:buClr>
              <a:buSzPts val="2100"/>
              <a:buNone/>
              <a:defRPr sz="2100">
                <a:solidFill>
                  <a:schemeClr val="lt2"/>
                </a:solidFill>
              </a:defRPr>
            </a:lvl3pPr>
            <a:lvl4pPr lvl="3" rtl="0" algn="ctr">
              <a:lnSpc>
                <a:spcPct val="100000"/>
              </a:lnSpc>
              <a:spcBef>
                <a:spcPts val="0"/>
              </a:spcBef>
              <a:spcAft>
                <a:spcPts val="0"/>
              </a:spcAft>
              <a:buClr>
                <a:schemeClr val="lt2"/>
              </a:buClr>
              <a:buSzPts val="2100"/>
              <a:buNone/>
              <a:defRPr sz="2100">
                <a:solidFill>
                  <a:schemeClr val="lt2"/>
                </a:solidFill>
              </a:defRPr>
            </a:lvl4pPr>
            <a:lvl5pPr lvl="4" rtl="0" algn="ctr">
              <a:lnSpc>
                <a:spcPct val="100000"/>
              </a:lnSpc>
              <a:spcBef>
                <a:spcPts val="0"/>
              </a:spcBef>
              <a:spcAft>
                <a:spcPts val="0"/>
              </a:spcAft>
              <a:buClr>
                <a:schemeClr val="lt2"/>
              </a:buClr>
              <a:buSzPts val="2100"/>
              <a:buNone/>
              <a:defRPr sz="2100">
                <a:solidFill>
                  <a:schemeClr val="lt2"/>
                </a:solidFill>
              </a:defRPr>
            </a:lvl5pPr>
            <a:lvl6pPr lvl="5" rtl="0" algn="ctr">
              <a:lnSpc>
                <a:spcPct val="100000"/>
              </a:lnSpc>
              <a:spcBef>
                <a:spcPts val="0"/>
              </a:spcBef>
              <a:spcAft>
                <a:spcPts val="0"/>
              </a:spcAft>
              <a:buClr>
                <a:schemeClr val="lt2"/>
              </a:buClr>
              <a:buSzPts val="2100"/>
              <a:buNone/>
              <a:defRPr sz="2100">
                <a:solidFill>
                  <a:schemeClr val="lt2"/>
                </a:solidFill>
              </a:defRPr>
            </a:lvl6pPr>
            <a:lvl7pPr lvl="6" rtl="0" algn="ctr">
              <a:lnSpc>
                <a:spcPct val="100000"/>
              </a:lnSpc>
              <a:spcBef>
                <a:spcPts val="0"/>
              </a:spcBef>
              <a:spcAft>
                <a:spcPts val="0"/>
              </a:spcAft>
              <a:buClr>
                <a:schemeClr val="lt2"/>
              </a:buClr>
              <a:buSzPts val="2100"/>
              <a:buNone/>
              <a:defRPr sz="2100">
                <a:solidFill>
                  <a:schemeClr val="lt2"/>
                </a:solidFill>
              </a:defRPr>
            </a:lvl7pPr>
            <a:lvl8pPr lvl="7" rtl="0" algn="ctr">
              <a:lnSpc>
                <a:spcPct val="100000"/>
              </a:lnSpc>
              <a:spcBef>
                <a:spcPts val="0"/>
              </a:spcBef>
              <a:spcAft>
                <a:spcPts val="0"/>
              </a:spcAft>
              <a:buClr>
                <a:schemeClr val="lt2"/>
              </a:buClr>
              <a:buSzPts val="2100"/>
              <a:buNone/>
              <a:defRPr sz="2100">
                <a:solidFill>
                  <a:schemeClr val="lt2"/>
                </a:solidFill>
              </a:defRPr>
            </a:lvl8pPr>
            <a:lvl9pPr lvl="8" rtl="0" algn="ctr">
              <a:lnSpc>
                <a:spcPct val="100000"/>
              </a:lnSpc>
              <a:spcBef>
                <a:spcPts val="0"/>
              </a:spcBef>
              <a:spcAft>
                <a:spcPts val="0"/>
              </a:spcAft>
              <a:buClr>
                <a:schemeClr val="lt2"/>
              </a:buClr>
              <a:buSzPts val="2100"/>
              <a:buNone/>
              <a:defRPr sz="2100">
                <a:solidFill>
                  <a:schemeClr val="lt2"/>
                </a:solidFill>
              </a:defRPr>
            </a:lvl9pPr>
          </a:lstStyle>
          <a:p/>
        </p:txBody>
      </p:sp>
      <p:sp>
        <p:nvSpPr>
          <p:cNvPr id="79" name="Google Shape;79;p15"/>
          <p:cNvSpPr txBox="1"/>
          <p:nvPr>
            <p:ph idx="5" type="title"/>
          </p:nvPr>
        </p:nvSpPr>
        <p:spPr>
          <a:xfrm>
            <a:off x="6068600" y="2791225"/>
            <a:ext cx="1787400" cy="548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4200"/>
              <a:buNone/>
              <a:defRPr sz="4200">
                <a:solidFill>
                  <a:schemeClr val="lt2"/>
                </a:solidFill>
              </a:defRPr>
            </a:lvl2pPr>
            <a:lvl3pPr lvl="2" rtl="0" algn="ctr">
              <a:spcBef>
                <a:spcPts val="0"/>
              </a:spcBef>
              <a:spcAft>
                <a:spcPts val="0"/>
              </a:spcAft>
              <a:buClr>
                <a:schemeClr val="lt2"/>
              </a:buClr>
              <a:buSzPts val="4200"/>
              <a:buNone/>
              <a:defRPr sz="4200">
                <a:solidFill>
                  <a:schemeClr val="lt2"/>
                </a:solidFill>
              </a:defRPr>
            </a:lvl3pPr>
            <a:lvl4pPr lvl="3" rtl="0" algn="ctr">
              <a:spcBef>
                <a:spcPts val="0"/>
              </a:spcBef>
              <a:spcAft>
                <a:spcPts val="0"/>
              </a:spcAft>
              <a:buClr>
                <a:schemeClr val="lt2"/>
              </a:buClr>
              <a:buSzPts val="4200"/>
              <a:buNone/>
              <a:defRPr sz="4200">
                <a:solidFill>
                  <a:schemeClr val="lt2"/>
                </a:solidFill>
              </a:defRPr>
            </a:lvl4pPr>
            <a:lvl5pPr lvl="4" rtl="0" algn="ctr">
              <a:spcBef>
                <a:spcPts val="0"/>
              </a:spcBef>
              <a:spcAft>
                <a:spcPts val="0"/>
              </a:spcAft>
              <a:buClr>
                <a:schemeClr val="lt2"/>
              </a:buClr>
              <a:buSzPts val="4200"/>
              <a:buNone/>
              <a:defRPr sz="4200">
                <a:solidFill>
                  <a:schemeClr val="lt2"/>
                </a:solidFill>
              </a:defRPr>
            </a:lvl5pPr>
            <a:lvl6pPr lvl="5" rtl="0" algn="ctr">
              <a:spcBef>
                <a:spcPts val="0"/>
              </a:spcBef>
              <a:spcAft>
                <a:spcPts val="0"/>
              </a:spcAft>
              <a:buClr>
                <a:schemeClr val="lt2"/>
              </a:buClr>
              <a:buSzPts val="4200"/>
              <a:buNone/>
              <a:defRPr sz="4200">
                <a:solidFill>
                  <a:schemeClr val="lt2"/>
                </a:solidFill>
              </a:defRPr>
            </a:lvl6pPr>
            <a:lvl7pPr lvl="6" rtl="0" algn="ctr">
              <a:spcBef>
                <a:spcPts val="0"/>
              </a:spcBef>
              <a:spcAft>
                <a:spcPts val="0"/>
              </a:spcAft>
              <a:buClr>
                <a:schemeClr val="lt2"/>
              </a:buClr>
              <a:buSzPts val="4200"/>
              <a:buNone/>
              <a:defRPr sz="4200">
                <a:solidFill>
                  <a:schemeClr val="lt2"/>
                </a:solidFill>
              </a:defRPr>
            </a:lvl7pPr>
            <a:lvl8pPr lvl="7" rtl="0" algn="ctr">
              <a:spcBef>
                <a:spcPts val="0"/>
              </a:spcBef>
              <a:spcAft>
                <a:spcPts val="0"/>
              </a:spcAft>
              <a:buClr>
                <a:schemeClr val="lt2"/>
              </a:buClr>
              <a:buSzPts val="4200"/>
              <a:buNone/>
              <a:defRPr sz="4200">
                <a:solidFill>
                  <a:schemeClr val="lt2"/>
                </a:solidFill>
              </a:defRPr>
            </a:lvl8pPr>
            <a:lvl9pPr lvl="8" rtl="0" algn="ctr">
              <a:spcBef>
                <a:spcPts val="0"/>
              </a:spcBef>
              <a:spcAft>
                <a:spcPts val="0"/>
              </a:spcAft>
              <a:buClr>
                <a:schemeClr val="lt2"/>
              </a:buClr>
              <a:buSzPts val="4200"/>
              <a:buNone/>
              <a:defRPr sz="4200">
                <a:solidFill>
                  <a:schemeClr val="lt2"/>
                </a:solidFill>
              </a:defRPr>
            </a:lvl9pPr>
          </a:lstStyle>
          <a:p/>
        </p:txBody>
      </p:sp>
      <p:sp>
        <p:nvSpPr>
          <p:cNvPr id="80" name="Google Shape;80;p15"/>
          <p:cNvSpPr txBox="1"/>
          <p:nvPr>
            <p:ph idx="6" type="subTitle"/>
          </p:nvPr>
        </p:nvSpPr>
        <p:spPr>
          <a:xfrm>
            <a:off x="6068600" y="3267325"/>
            <a:ext cx="1787400" cy="89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2100"/>
              <a:buNone/>
              <a:defRPr sz="2100">
                <a:solidFill>
                  <a:schemeClr val="lt2"/>
                </a:solidFill>
              </a:defRPr>
            </a:lvl2pPr>
            <a:lvl3pPr lvl="2" rtl="0" algn="ctr">
              <a:lnSpc>
                <a:spcPct val="100000"/>
              </a:lnSpc>
              <a:spcBef>
                <a:spcPts val="0"/>
              </a:spcBef>
              <a:spcAft>
                <a:spcPts val="0"/>
              </a:spcAft>
              <a:buClr>
                <a:schemeClr val="lt2"/>
              </a:buClr>
              <a:buSzPts val="2100"/>
              <a:buNone/>
              <a:defRPr sz="2100">
                <a:solidFill>
                  <a:schemeClr val="lt2"/>
                </a:solidFill>
              </a:defRPr>
            </a:lvl3pPr>
            <a:lvl4pPr lvl="3" rtl="0" algn="ctr">
              <a:lnSpc>
                <a:spcPct val="100000"/>
              </a:lnSpc>
              <a:spcBef>
                <a:spcPts val="0"/>
              </a:spcBef>
              <a:spcAft>
                <a:spcPts val="0"/>
              </a:spcAft>
              <a:buClr>
                <a:schemeClr val="lt2"/>
              </a:buClr>
              <a:buSzPts val="2100"/>
              <a:buNone/>
              <a:defRPr sz="2100">
                <a:solidFill>
                  <a:schemeClr val="lt2"/>
                </a:solidFill>
              </a:defRPr>
            </a:lvl4pPr>
            <a:lvl5pPr lvl="4" rtl="0" algn="ctr">
              <a:lnSpc>
                <a:spcPct val="100000"/>
              </a:lnSpc>
              <a:spcBef>
                <a:spcPts val="0"/>
              </a:spcBef>
              <a:spcAft>
                <a:spcPts val="0"/>
              </a:spcAft>
              <a:buClr>
                <a:schemeClr val="lt2"/>
              </a:buClr>
              <a:buSzPts val="2100"/>
              <a:buNone/>
              <a:defRPr sz="2100">
                <a:solidFill>
                  <a:schemeClr val="lt2"/>
                </a:solidFill>
              </a:defRPr>
            </a:lvl5pPr>
            <a:lvl6pPr lvl="5" rtl="0" algn="ctr">
              <a:lnSpc>
                <a:spcPct val="100000"/>
              </a:lnSpc>
              <a:spcBef>
                <a:spcPts val="0"/>
              </a:spcBef>
              <a:spcAft>
                <a:spcPts val="0"/>
              </a:spcAft>
              <a:buClr>
                <a:schemeClr val="lt2"/>
              </a:buClr>
              <a:buSzPts val="2100"/>
              <a:buNone/>
              <a:defRPr sz="2100">
                <a:solidFill>
                  <a:schemeClr val="lt2"/>
                </a:solidFill>
              </a:defRPr>
            </a:lvl6pPr>
            <a:lvl7pPr lvl="6" rtl="0" algn="ctr">
              <a:lnSpc>
                <a:spcPct val="100000"/>
              </a:lnSpc>
              <a:spcBef>
                <a:spcPts val="0"/>
              </a:spcBef>
              <a:spcAft>
                <a:spcPts val="0"/>
              </a:spcAft>
              <a:buClr>
                <a:schemeClr val="lt2"/>
              </a:buClr>
              <a:buSzPts val="2100"/>
              <a:buNone/>
              <a:defRPr sz="2100">
                <a:solidFill>
                  <a:schemeClr val="lt2"/>
                </a:solidFill>
              </a:defRPr>
            </a:lvl7pPr>
            <a:lvl8pPr lvl="7" rtl="0" algn="ctr">
              <a:lnSpc>
                <a:spcPct val="100000"/>
              </a:lnSpc>
              <a:spcBef>
                <a:spcPts val="0"/>
              </a:spcBef>
              <a:spcAft>
                <a:spcPts val="0"/>
              </a:spcAft>
              <a:buClr>
                <a:schemeClr val="lt2"/>
              </a:buClr>
              <a:buSzPts val="2100"/>
              <a:buNone/>
              <a:defRPr sz="2100">
                <a:solidFill>
                  <a:schemeClr val="lt2"/>
                </a:solidFill>
              </a:defRPr>
            </a:lvl8pPr>
            <a:lvl9pPr lvl="8" rtl="0" algn="ctr">
              <a:lnSpc>
                <a:spcPct val="100000"/>
              </a:lnSpc>
              <a:spcBef>
                <a:spcPts val="0"/>
              </a:spcBef>
              <a:spcAft>
                <a:spcPts val="0"/>
              </a:spcAft>
              <a:buClr>
                <a:schemeClr val="lt2"/>
              </a:buClr>
              <a:buSzPts val="2100"/>
              <a:buNone/>
              <a:defRPr sz="2100">
                <a:solidFill>
                  <a:schemeClr val="lt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TITLE_AND_BODY_1_1">
    <p:bg>
      <p:bgPr>
        <a:solidFill>
          <a:schemeClr val="dk2"/>
        </a:solidFill>
      </p:bgPr>
    </p:bg>
    <p:spTree>
      <p:nvGrpSpPr>
        <p:cNvPr id="81" name="Shape 81"/>
        <p:cNvGrpSpPr/>
        <p:nvPr/>
      </p:nvGrpSpPr>
      <p:grpSpPr>
        <a:xfrm>
          <a:off x="0" y="0"/>
          <a:ext cx="0" cy="0"/>
          <a:chOff x="0" y="0"/>
          <a:chExt cx="0" cy="0"/>
        </a:xfrm>
      </p:grpSpPr>
      <p:sp>
        <p:nvSpPr>
          <p:cNvPr id="82" name="Google Shape;82;p16"/>
          <p:cNvSpPr/>
          <p:nvPr/>
        </p:nvSpPr>
        <p:spPr>
          <a:xfrm>
            <a:off x="286800" y="280450"/>
            <a:ext cx="8583000" cy="4589100"/>
          </a:xfrm>
          <a:prstGeom prst="rect">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p:nvPr/>
        </p:nvSpPr>
        <p:spPr>
          <a:xfrm>
            <a:off x="4516675" y="0"/>
            <a:ext cx="40272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ph idx="1" type="subTitle"/>
          </p:nvPr>
        </p:nvSpPr>
        <p:spPr>
          <a:xfrm>
            <a:off x="4954975" y="1287900"/>
            <a:ext cx="3150600" cy="363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5" name="Google Shape;85;p16"/>
          <p:cNvSpPr txBox="1"/>
          <p:nvPr>
            <p:ph hasCustomPrompt="1" type="title"/>
          </p:nvPr>
        </p:nvSpPr>
        <p:spPr>
          <a:xfrm>
            <a:off x="4954975" y="732525"/>
            <a:ext cx="3150600" cy="6756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2"/>
              </a:buClr>
              <a:buSzPts val="4800"/>
              <a:buNone/>
              <a:defRPr sz="4800">
                <a:solidFill>
                  <a:schemeClr val="dk2"/>
                </a:solidFill>
              </a:defRPr>
            </a:lvl1pPr>
            <a:lvl2pPr lvl="1" rtl="0" algn="ctr">
              <a:spcBef>
                <a:spcPts val="0"/>
              </a:spcBef>
              <a:spcAft>
                <a:spcPts val="0"/>
              </a:spcAft>
              <a:buClr>
                <a:schemeClr val="dk2"/>
              </a:buClr>
              <a:buSzPts val="4800"/>
              <a:buNone/>
              <a:defRPr sz="4800">
                <a:solidFill>
                  <a:schemeClr val="dk2"/>
                </a:solidFill>
              </a:defRPr>
            </a:lvl2pPr>
            <a:lvl3pPr lvl="2" rtl="0" algn="ctr">
              <a:spcBef>
                <a:spcPts val="0"/>
              </a:spcBef>
              <a:spcAft>
                <a:spcPts val="0"/>
              </a:spcAft>
              <a:buClr>
                <a:schemeClr val="dk2"/>
              </a:buClr>
              <a:buSzPts val="4800"/>
              <a:buNone/>
              <a:defRPr sz="4800">
                <a:solidFill>
                  <a:schemeClr val="dk2"/>
                </a:solidFill>
              </a:defRPr>
            </a:lvl3pPr>
            <a:lvl4pPr lvl="3" rtl="0" algn="ctr">
              <a:spcBef>
                <a:spcPts val="0"/>
              </a:spcBef>
              <a:spcAft>
                <a:spcPts val="0"/>
              </a:spcAft>
              <a:buClr>
                <a:schemeClr val="dk2"/>
              </a:buClr>
              <a:buSzPts val="4800"/>
              <a:buNone/>
              <a:defRPr sz="4800">
                <a:solidFill>
                  <a:schemeClr val="dk2"/>
                </a:solidFill>
              </a:defRPr>
            </a:lvl4pPr>
            <a:lvl5pPr lvl="4" rtl="0" algn="ctr">
              <a:spcBef>
                <a:spcPts val="0"/>
              </a:spcBef>
              <a:spcAft>
                <a:spcPts val="0"/>
              </a:spcAft>
              <a:buClr>
                <a:schemeClr val="dk2"/>
              </a:buClr>
              <a:buSzPts val="4800"/>
              <a:buNone/>
              <a:defRPr sz="4800">
                <a:solidFill>
                  <a:schemeClr val="dk2"/>
                </a:solidFill>
              </a:defRPr>
            </a:lvl5pPr>
            <a:lvl6pPr lvl="5" rtl="0" algn="ctr">
              <a:spcBef>
                <a:spcPts val="0"/>
              </a:spcBef>
              <a:spcAft>
                <a:spcPts val="0"/>
              </a:spcAft>
              <a:buClr>
                <a:schemeClr val="dk2"/>
              </a:buClr>
              <a:buSzPts val="4800"/>
              <a:buNone/>
              <a:defRPr sz="4800">
                <a:solidFill>
                  <a:schemeClr val="dk2"/>
                </a:solidFill>
              </a:defRPr>
            </a:lvl6pPr>
            <a:lvl7pPr lvl="6" rtl="0" algn="ctr">
              <a:spcBef>
                <a:spcPts val="0"/>
              </a:spcBef>
              <a:spcAft>
                <a:spcPts val="0"/>
              </a:spcAft>
              <a:buClr>
                <a:schemeClr val="dk2"/>
              </a:buClr>
              <a:buSzPts val="4800"/>
              <a:buNone/>
              <a:defRPr sz="4800">
                <a:solidFill>
                  <a:schemeClr val="dk2"/>
                </a:solidFill>
              </a:defRPr>
            </a:lvl7pPr>
            <a:lvl8pPr lvl="7" rtl="0" algn="ctr">
              <a:spcBef>
                <a:spcPts val="0"/>
              </a:spcBef>
              <a:spcAft>
                <a:spcPts val="0"/>
              </a:spcAft>
              <a:buClr>
                <a:schemeClr val="dk2"/>
              </a:buClr>
              <a:buSzPts val="4800"/>
              <a:buNone/>
              <a:defRPr sz="4800">
                <a:solidFill>
                  <a:schemeClr val="dk2"/>
                </a:solidFill>
              </a:defRPr>
            </a:lvl8pPr>
            <a:lvl9pPr lvl="8" rtl="0" algn="ctr">
              <a:spcBef>
                <a:spcPts val="0"/>
              </a:spcBef>
              <a:spcAft>
                <a:spcPts val="0"/>
              </a:spcAft>
              <a:buClr>
                <a:schemeClr val="dk2"/>
              </a:buClr>
              <a:buSzPts val="4800"/>
              <a:buNone/>
              <a:defRPr sz="4800">
                <a:solidFill>
                  <a:schemeClr val="dk2"/>
                </a:solidFill>
              </a:defRPr>
            </a:lvl9pPr>
          </a:lstStyle>
          <a:p>
            <a:r>
              <a:t>xx%</a:t>
            </a:r>
          </a:p>
        </p:txBody>
      </p:sp>
      <p:sp>
        <p:nvSpPr>
          <p:cNvPr id="86" name="Google Shape;86;p16"/>
          <p:cNvSpPr txBox="1"/>
          <p:nvPr>
            <p:ph idx="2" type="subTitle"/>
          </p:nvPr>
        </p:nvSpPr>
        <p:spPr>
          <a:xfrm>
            <a:off x="4954975" y="2671038"/>
            <a:ext cx="3150600" cy="363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7" name="Google Shape;87;p16"/>
          <p:cNvSpPr txBox="1"/>
          <p:nvPr>
            <p:ph hasCustomPrompt="1" idx="3" type="title"/>
          </p:nvPr>
        </p:nvSpPr>
        <p:spPr>
          <a:xfrm>
            <a:off x="4954975" y="2115663"/>
            <a:ext cx="3150600" cy="6756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2"/>
              </a:buClr>
              <a:buSzPts val="4800"/>
              <a:buNone/>
              <a:defRPr sz="4800">
                <a:solidFill>
                  <a:schemeClr val="dk2"/>
                </a:solidFill>
              </a:defRPr>
            </a:lvl1pPr>
            <a:lvl2pPr lvl="1" rtl="0" algn="ctr">
              <a:spcBef>
                <a:spcPts val="0"/>
              </a:spcBef>
              <a:spcAft>
                <a:spcPts val="0"/>
              </a:spcAft>
              <a:buClr>
                <a:schemeClr val="dk2"/>
              </a:buClr>
              <a:buSzPts val="4800"/>
              <a:buNone/>
              <a:defRPr sz="4800">
                <a:solidFill>
                  <a:schemeClr val="dk2"/>
                </a:solidFill>
              </a:defRPr>
            </a:lvl2pPr>
            <a:lvl3pPr lvl="2" rtl="0" algn="ctr">
              <a:spcBef>
                <a:spcPts val="0"/>
              </a:spcBef>
              <a:spcAft>
                <a:spcPts val="0"/>
              </a:spcAft>
              <a:buClr>
                <a:schemeClr val="dk2"/>
              </a:buClr>
              <a:buSzPts val="4800"/>
              <a:buNone/>
              <a:defRPr sz="4800">
                <a:solidFill>
                  <a:schemeClr val="dk2"/>
                </a:solidFill>
              </a:defRPr>
            </a:lvl3pPr>
            <a:lvl4pPr lvl="3" rtl="0" algn="ctr">
              <a:spcBef>
                <a:spcPts val="0"/>
              </a:spcBef>
              <a:spcAft>
                <a:spcPts val="0"/>
              </a:spcAft>
              <a:buClr>
                <a:schemeClr val="dk2"/>
              </a:buClr>
              <a:buSzPts val="4800"/>
              <a:buNone/>
              <a:defRPr sz="4800">
                <a:solidFill>
                  <a:schemeClr val="dk2"/>
                </a:solidFill>
              </a:defRPr>
            </a:lvl4pPr>
            <a:lvl5pPr lvl="4" rtl="0" algn="ctr">
              <a:spcBef>
                <a:spcPts val="0"/>
              </a:spcBef>
              <a:spcAft>
                <a:spcPts val="0"/>
              </a:spcAft>
              <a:buClr>
                <a:schemeClr val="dk2"/>
              </a:buClr>
              <a:buSzPts val="4800"/>
              <a:buNone/>
              <a:defRPr sz="4800">
                <a:solidFill>
                  <a:schemeClr val="dk2"/>
                </a:solidFill>
              </a:defRPr>
            </a:lvl5pPr>
            <a:lvl6pPr lvl="5" rtl="0" algn="ctr">
              <a:spcBef>
                <a:spcPts val="0"/>
              </a:spcBef>
              <a:spcAft>
                <a:spcPts val="0"/>
              </a:spcAft>
              <a:buClr>
                <a:schemeClr val="dk2"/>
              </a:buClr>
              <a:buSzPts val="4800"/>
              <a:buNone/>
              <a:defRPr sz="4800">
                <a:solidFill>
                  <a:schemeClr val="dk2"/>
                </a:solidFill>
              </a:defRPr>
            </a:lvl6pPr>
            <a:lvl7pPr lvl="6" rtl="0" algn="ctr">
              <a:spcBef>
                <a:spcPts val="0"/>
              </a:spcBef>
              <a:spcAft>
                <a:spcPts val="0"/>
              </a:spcAft>
              <a:buClr>
                <a:schemeClr val="dk2"/>
              </a:buClr>
              <a:buSzPts val="4800"/>
              <a:buNone/>
              <a:defRPr sz="4800">
                <a:solidFill>
                  <a:schemeClr val="dk2"/>
                </a:solidFill>
              </a:defRPr>
            </a:lvl7pPr>
            <a:lvl8pPr lvl="7" rtl="0" algn="ctr">
              <a:spcBef>
                <a:spcPts val="0"/>
              </a:spcBef>
              <a:spcAft>
                <a:spcPts val="0"/>
              </a:spcAft>
              <a:buClr>
                <a:schemeClr val="dk2"/>
              </a:buClr>
              <a:buSzPts val="4800"/>
              <a:buNone/>
              <a:defRPr sz="4800">
                <a:solidFill>
                  <a:schemeClr val="dk2"/>
                </a:solidFill>
              </a:defRPr>
            </a:lvl8pPr>
            <a:lvl9pPr lvl="8" rtl="0" algn="ctr">
              <a:spcBef>
                <a:spcPts val="0"/>
              </a:spcBef>
              <a:spcAft>
                <a:spcPts val="0"/>
              </a:spcAft>
              <a:buClr>
                <a:schemeClr val="dk2"/>
              </a:buClr>
              <a:buSzPts val="4800"/>
              <a:buNone/>
              <a:defRPr sz="4800">
                <a:solidFill>
                  <a:schemeClr val="dk2"/>
                </a:solidFill>
              </a:defRPr>
            </a:lvl9pPr>
          </a:lstStyle>
          <a:p>
            <a:r>
              <a:t>xx%</a:t>
            </a:r>
          </a:p>
        </p:txBody>
      </p:sp>
      <p:sp>
        <p:nvSpPr>
          <p:cNvPr id="88" name="Google Shape;88;p16"/>
          <p:cNvSpPr txBox="1"/>
          <p:nvPr>
            <p:ph idx="4" type="subTitle"/>
          </p:nvPr>
        </p:nvSpPr>
        <p:spPr>
          <a:xfrm>
            <a:off x="4954975" y="4054188"/>
            <a:ext cx="3150600" cy="363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9" name="Google Shape;89;p16"/>
          <p:cNvSpPr txBox="1"/>
          <p:nvPr>
            <p:ph hasCustomPrompt="1" idx="5" type="title"/>
          </p:nvPr>
        </p:nvSpPr>
        <p:spPr>
          <a:xfrm>
            <a:off x="4954975" y="3498813"/>
            <a:ext cx="3150600" cy="6756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2"/>
              </a:buClr>
              <a:buSzPts val="4800"/>
              <a:buNone/>
              <a:defRPr sz="4800">
                <a:solidFill>
                  <a:schemeClr val="dk2"/>
                </a:solidFill>
              </a:defRPr>
            </a:lvl1pPr>
            <a:lvl2pPr lvl="1" rtl="0" algn="ctr">
              <a:spcBef>
                <a:spcPts val="0"/>
              </a:spcBef>
              <a:spcAft>
                <a:spcPts val="0"/>
              </a:spcAft>
              <a:buClr>
                <a:schemeClr val="dk2"/>
              </a:buClr>
              <a:buSzPts val="4800"/>
              <a:buNone/>
              <a:defRPr sz="4800">
                <a:solidFill>
                  <a:schemeClr val="dk2"/>
                </a:solidFill>
              </a:defRPr>
            </a:lvl2pPr>
            <a:lvl3pPr lvl="2" rtl="0" algn="ctr">
              <a:spcBef>
                <a:spcPts val="0"/>
              </a:spcBef>
              <a:spcAft>
                <a:spcPts val="0"/>
              </a:spcAft>
              <a:buClr>
                <a:schemeClr val="dk2"/>
              </a:buClr>
              <a:buSzPts val="4800"/>
              <a:buNone/>
              <a:defRPr sz="4800">
                <a:solidFill>
                  <a:schemeClr val="dk2"/>
                </a:solidFill>
              </a:defRPr>
            </a:lvl3pPr>
            <a:lvl4pPr lvl="3" rtl="0" algn="ctr">
              <a:spcBef>
                <a:spcPts val="0"/>
              </a:spcBef>
              <a:spcAft>
                <a:spcPts val="0"/>
              </a:spcAft>
              <a:buClr>
                <a:schemeClr val="dk2"/>
              </a:buClr>
              <a:buSzPts val="4800"/>
              <a:buNone/>
              <a:defRPr sz="4800">
                <a:solidFill>
                  <a:schemeClr val="dk2"/>
                </a:solidFill>
              </a:defRPr>
            </a:lvl4pPr>
            <a:lvl5pPr lvl="4" rtl="0" algn="ctr">
              <a:spcBef>
                <a:spcPts val="0"/>
              </a:spcBef>
              <a:spcAft>
                <a:spcPts val="0"/>
              </a:spcAft>
              <a:buClr>
                <a:schemeClr val="dk2"/>
              </a:buClr>
              <a:buSzPts val="4800"/>
              <a:buNone/>
              <a:defRPr sz="4800">
                <a:solidFill>
                  <a:schemeClr val="dk2"/>
                </a:solidFill>
              </a:defRPr>
            </a:lvl5pPr>
            <a:lvl6pPr lvl="5" rtl="0" algn="ctr">
              <a:spcBef>
                <a:spcPts val="0"/>
              </a:spcBef>
              <a:spcAft>
                <a:spcPts val="0"/>
              </a:spcAft>
              <a:buClr>
                <a:schemeClr val="dk2"/>
              </a:buClr>
              <a:buSzPts val="4800"/>
              <a:buNone/>
              <a:defRPr sz="4800">
                <a:solidFill>
                  <a:schemeClr val="dk2"/>
                </a:solidFill>
              </a:defRPr>
            </a:lvl6pPr>
            <a:lvl7pPr lvl="6" rtl="0" algn="ctr">
              <a:spcBef>
                <a:spcPts val="0"/>
              </a:spcBef>
              <a:spcAft>
                <a:spcPts val="0"/>
              </a:spcAft>
              <a:buClr>
                <a:schemeClr val="dk2"/>
              </a:buClr>
              <a:buSzPts val="4800"/>
              <a:buNone/>
              <a:defRPr sz="4800">
                <a:solidFill>
                  <a:schemeClr val="dk2"/>
                </a:solidFill>
              </a:defRPr>
            </a:lvl7pPr>
            <a:lvl8pPr lvl="7" rtl="0" algn="ctr">
              <a:spcBef>
                <a:spcPts val="0"/>
              </a:spcBef>
              <a:spcAft>
                <a:spcPts val="0"/>
              </a:spcAft>
              <a:buClr>
                <a:schemeClr val="dk2"/>
              </a:buClr>
              <a:buSzPts val="4800"/>
              <a:buNone/>
              <a:defRPr sz="4800">
                <a:solidFill>
                  <a:schemeClr val="dk2"/>
                </a:solidFill>
              </a:defRPr>
            </a:lvl8pPr>
            <a:lvl9pPr lvl="8" rtl="0" algn="ctr">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ONE_COLUMN_TEXT_1_1_1">
    <p:bg>
      <p:bgPr>
        <a:solidFill>
          <a:schemeClr val="lt2"/>
        </a:solidFill>
      </p:bgPr>
    </p:bg>
    <p:spTree>
      <p:nvGrpSpPr>
        <p:cNvPr id="90" name="Shape 90"/>
        <p:cNvGrpSpPr/>
        <p:nvPr/>
      </p:nvGrpSpPr>
      <p:grpSpPr>
        <a:xfrm>
          <a:off x="0" y="0"/>
          <a:ext cx="0" cy="0"/>
          <a:chOff x="0" y="0"/>
          <a:chExt cx="0" cy="0"/>
        </a:xfrm>
      </p:grpSpPr>
      <p:sp>
        <p:nvSpPr>
          <p:cNvPr id="91" name="Google Shape;91;p17"/>
          <p:cNvSpPr/>
          <p:nvPr/>
        </p:nvSpPr>
        <p:spPr>
          <a:xfrm>
            <a:off x="286800" y="280450"/>
            <a:ext cx="8583000" cy="4589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92" name="Google Shape;92;p17"/>
          <p:cNvSpPr txBox="1"/>
          <p:nvPr>
            <p:ph type="title"/>
          </p:nvPr>
        </p:nvSpPr>
        <p:spPr>
          <a:xfrm>
            <a:off x="701600" y="612675"/>
            <a:ext cx="5103000" cy="134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p:txBody>
      </p:sp>
      <p:sp>
        <p:nvSpPr>
          <p:cNvPr id="93" name="Google Shape;93;p17"/>
          <p:cNvSpPr txBox="1"/>
          <p:nvPr>
            <p:ph idx="2" type="title"/>
          </p:nvPr>
        </p:nvSpPr>
        <p:spPr>
          <a:xfrm>
            <a:off x="1288000" y="1829125"/>
            <a:ext cx="17874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800"/>
              <a:buNone/>
              <a:defRPr sz="18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94" name="Google Shape;94;p17"/>
          <p:cNvSpPr txBox="1"/>
          <p:nvPr>
            <p:ph idx="1" type="subTitle"/>
          </p:nvPr>
        </p:nvSpPr>
        <p:spPr>
          <a:xfrm>
            <a:off x="1288000" y="2248700"/>
            <a:ext cx="17874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2100"/>
              <a:buNone/>
              <a:defRPr sz="2100">
                <a:solidFill>
                  <a:schemeClr val="dk2"/>
                </a:solidFill>
              </a:defRPr>
            </a:lvl2pPr>
            <a:lvl3pPr lvl="2" rtl="0" algn="ctr">
              <a:lnSpc>
                <a:spcPct val="100000"/>
              </a:lnSpc>
              <a:spcBef>
                <a:spcPts val="0"/>
              </a:spcBef>
              <a:spcAft>
                <a:spcPts val="0"/>
              </a:spcAft>
              <a:buClr>
                <a:schemeClr val="dk2"/>
              </a:buClr>
              <a:buSzPts val="2100"/>
              <a:buNone/>
              <a:defRPr sz="2100">
                <a:solidFill>
                  <a:schemeClr val="dk2"/>
                </a:solidFill>
              </a:defRPr>
            </a:lvl3pPr>
            <a:lvl4pPr lvl="3" rtl="0" algn="ctr">
              <a:lnSpc>
                <a:spcPct val="100000"/>
              </a:lnSpc>
              <a:spcBef>
                <a:spcPts val="0"/>
              </a:spcBef>
              <a:spcAft>
                <a:spcPts val="0"/>
              </a:spcAft>
              <a:buClr>
                <a:schemeClr val="dk2"/>
              </a:buClr>
              <a:buSzPts val="2100"/>
              <a:buNone/>
              <a:defRPr sz="2100">
                <a:solidFill>
                  <a:schemeClr val="dk2"/>
                </a:solidFill>
              </a:defRPr>
            </a:lvl4pPr>
            <a:lvl5pPr lvl="4" rtl="0" algn="ctr">
              <a:lnSpc>
                <a:spcPct val="100000"/>
              </a:lnSpc>
              <a:spcBef>
                <a:spcPts val="0"/>
              </a:spcBef>
              <a:spcAft>
                <a:spcPts val="0"/>
              </a:spcAft>
              <a:buClr>
                <a:schemeClr val="dk2"/>
              </a:buClr>
              <a:buSzPts val="2100"/>
              <a:buNone/>
              <a:defRPr sz="2100">
                <a:solidFill>
                  <a:schemeClr val="dk2"/>
                </a:solidFill>
              </a:defRPr>
            </a:lvl5pPr>
            <a:lvl6pPr lvl="5" rtl="0" algn="ctr">
              <a:lnSpc>
                <a:spcPct val="100000"/>
              </a:lnSpc>
              <a:spcBef>
                <a:spcPts val="0"/>
              </a:spcBef>
              <a:spcAft>
                <a:spcPts val="0"/>
              </a:spcAft>
              <a:buClr>
                <a:schemeClr val="dk2"/>
              </a:buClr>
              <a:buSzPts val="2100"/>
              <a:buNone/>
              <a:defRPr sz="2100">
                <a:solidFill>
                  <a:schemeClr val="dk2"/>
                </a:solidFill>
              </a:defRPr>
            </a:lvl6pPr>
            <a:lvl7pPr lvl="6" rtl="0" algn="ctr">
              <a:lnSpc>
                <a:spcPct val="100000"/>
              </a:lnSpc>
              <a:spcBef>
                <a:spcPts val="0"/>
              </a:spcBef>
              <a:spcAft>
                <a:spcPts val="0"/>
              </a:spcAft>
              <a:buClr>
                <a:schemeClr val="dk2"/>
              </a:buClr>
              <a:buSzPts val="2100"/>
              <a:buNone/>
              <a:defRPr sz="2100">
                <a:solidFill>
                  <a:schemeClr val="dk2"/>
                </a:solidFill>
              </a:defRPr>
            </a:lvl7pPr>
            <a:lvl8pPr lvl="7" rtl="0" algn="ctr">
              <a:lnSpc>
                <a:spcPct val="100000"/>
              </a:lnSpc>
              <a:spcBef>
                <a:spcPts val="0"/>
              </a:spcBef>
              <a:spcAft>
                <a:spcPts val="0"/>
              </a:spcAft>
              <a:buClr>
                <a:schemeClr val="dk2"/>
              </a:buClr>
              <a:buSzPts val="2100"/>
              <a:buNone/>
              <a:defRPr sz="2100">
                <a:solidFill>
                  <a:schemeClr val="dk2"/>
                </a:solidFill>
              </a:defRPr>
            </a:lvl8pPr>
            <a:lvl9pPr lvl="8" rtl="0" algn="ctr">
              <a:lnSpc>
                <a:spcPct val="100000"/>
              </a:lnSpc>
              <a:spcBef>
                <a:spcPts val="0"/>
              </a:spcBef>
              <a:spcAft>
                <a:spcPts val="0"/>
              </a:spcAft>
              <a:buClr>
                <a:schemeClr val="dk2"/>
              </a:buClr>
              <a:buSzPts val="2100"/>
              <a:buNone/>
              <a:defRPr sz="2100">
                <a:solidFill>
                  <a:schemeClr val="dk2"/>
                </a:solidFill>
              </a:defRPr>
            </a:lvl9pPr>
          </a:lstStyle>
          <a:p/>
        </p:txBody>
      </p:sp>
      <p:sp>
        <p:nvSpPr>
          <p:cNvPr id="95" name="Google Shape;95;p17"/>
          <p:cNvSpPr txBox="1"/>
          <p:nvPr>
            <p:ph idx="3" type="title"/>
          </p:nvPr>
        </p:nvSpPr>
        <p:spPr>
          <a:xfrm>
            <a:off x="3678300" y="1829000"/>
            <a:ext cx="17874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800"/>
              <a:buNone/>
              <a:defRPr sz="18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96" name="Google Shape;96;p17"/>
          <p:cNvSpPr txBox="1"/>
          <p:nvPr>
            <p:ph idx="4" type="subTitle"/>
          </p:nvPr>
        </p:nvSpPr>
        <p:spPr>
          <a:xfrm>
            <a:off x="3678300" y="2248700"/>
            <a:ext cx="17874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2100"/>
              <a:buNone/>
              <a:defRPr sz="2100">
                <a:solidFill>
                  <a:schemeClr val="dk2"/>
                </a:solidFill>
              </a:defRPr>
            </a:lvl2pPr>
            <a:lvl3pPr lvl="2" rtl="0" algn="ctr">
              <a:lnSpc>
                <a:spcPct val="100000"/>
              </a:lnSpc>
              <a:spcBef>
                <a:spcPts val="0"/>
              </a:spcBef>
              <a:spcAft>
                <a:spcPts val="0"/>
              </a:spcAft>
              <a:buClr>
                <a:schemeClr val="dk2"/>
              </a:buClr>
              <a:buSzPts val="2100"/>
              <a:buNone/>
              <a:defRPr sz="2100">
                <a:solidFill>
                  <a:schemeClr val="dk2"/>
                </a:solidFill>
              </a:defRPr>
            </a:lvl3pPr>
            <a:lvl4pPr lvl="3" rtl="0" algn="ctr">
              <a:lnSpc>
                <a:spcPct val="100000"/>
              </a:lnSpc>
              <a:spcBef>
                <a:spcPts val="0"/>
              </a:spcBef>
              <a:spcAft>
                <a:spcPts val="0"/>
              </a:spcAft>
              <a:buClr>
                <a:schemeClr val="dk2"/>
              </a:buClr>
              <a:buSzPts val="2100"/>
              <a:buNone/>
              <a:defRPr sz="2100">
                <a:solidFill>
                  <a:schemeClr val="dk2"/>
                </a:solidFill>
              </a:defRPr>
            </a:lvl4pPr>
            <a:lvl5pPr lvl="4" rtl="0" algn="ctr">
              <a:lnSpc>
                <a:spcPct val="100000"/>
              </a:lnSpc>
              <a:spcBef>
                <a:spcPts val="0"/>
              </a:spcBef>
              <a:spcAft>
                <a:spcPts val="0"/>
              </a:spcAft>
              <a:buClr>
                <a:schemeClr val="dk2"/>
              </a:buClr>
              <a:buSzPts val="2100"/>
              <a:buNone/>
              <a:defRPr sz="2100">
                <a:solidFill>
                  <a:schemeClr val="dk2"/>
                </a:solidFill>
              </a:defRPr>
            </a:lvl5pPr>
            <a:lvl6pPr lvl="5" rtl="0" algn="ctr">
              <a:lnSpc>
                <a:spcPct val="100000"/>
              </a:lnSpc>
              <a:spcBef>
                <a:spcPts val="0"/>
              </a:spcBef>
              <a:spcAft>
                <a:spcPts val="0"/>
              </a:spcAft>
              <a:buClr>
                <a:schemeClr val="dk2"/>
              </a:buClr>
              <a:buSzPts val="2100"/>
              <a:buNone/>
              <a:defRPr sz="2100">
                <a:solidFill>
                  <a:schemeClr val="dk2"/>
                </a:solidFill>
              </a:defRPr>
            </a:lvl6pPr>
            <a:lvl7pPr lvl="6" rtl="0" algn="ctr">
              <a:lnSpc>
                <a:spcPct val="100000"/>
              </a:lnSpc>
              <a:spcBef>
                <a:spcPts val="0"/>
              </a:spcBef>
              <a:spcAft>
                <a:spcPts val="0"/>
              </a:spcAft>
              <a:buClr>
                <a:schemeClr val="dk2"/>
              </a:buClr>
              <a:buSzPts val="2100"/>
              <a:buNone/>
              <a:defRPr sz="2100">
                <a:solidFill>
                  <a:schemeClr val="dk2"/>
                </a:solidFill>
              </a:defRPr>
            </a:lvl7pPr>
            <a:lvl8pPr lvl="7" rtl="0" algn="ctr">
              <a:lnSpc>
                <a:spcPct val="100000"/>
              </a:lnSpc>
              <a:spcBef>
                <a:spcPts val="0"/>
              </a:spcBef>
              <a:spcAft>
                <a:spcPts val="0"/>
              </a:spcAft>
              <a:buClr>
                <a:schemeClr val="dk2"/>
              </a:buClr>
              <a:buSzPts val="2100"/>
              <a:buNone/>
              <a:defRPr sz="2100">
                <a:solidFill>
                  <a:schemeClr val="dk2"/>
                </a:solidFill>
              </a:defRPr>
            </a:lvl8pPr>
            <a:lvl9pPr lvl="8" rtl="0" algn="ctr">
              <a:lnSpc>
                <a:spcPct val="100000"/>
              </a:lnSpc>
              <a:spcBef>
                <a:spcPts val="0"/>
              </a:spcBef>
              <a:spcAft>
                <a:spcPts val="0"/>
              </a:spcAft>
              <a:buClr>
                <a:schemeClr val="dk2"/>
              </a:buClr>
              <a:buSzPts val="2100"/>
              <a:buNone/>
              <a:defRPr sz="2100">
                <a:solidFill>
                  <a:schemeClr val="dk2"/>
                </a:solidFill>
              </a:defRPr>
            </a:lvl9pPr>
          </a:lstStyle>
          <a:p/>
        </p:txBody>
      </p:sp>
      <p:sp>
        <p:nvSpPr>
          <p:cNvPr id="97" name="Google Shape;97;p17"/>
          <p:cNvSpPr txBox="1"/>
          <p:nvPr>
            <p:ph idx="5" type="title"/>
          </p:nvPr>
        </p:nvSpPr>
        <p:spPr>
          <a:xfrm>
            <a:off x="6068600" y="1829000"/>
            <a:ext cx="17874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800"/>
              <a:buNone/>
              <a:defRPr sz="18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98" name="Google Shape;98;p17"/>
          <p:cNvSpPr txBox="1"/>
          <p:nvPr>
            <p:ph idx="6" type="subTitle"/>
          </p:nvPr>
        </p:nvSpPr>
        <p:spPr>
          <a:xfrm>
            <a:off x="6068600" y="2248700"/>
            <a:ext cx="17874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2100"/>
              <a:buNone/>
              <a:defRPr sz="2100">
                <a:solidFill>
                  <a:schemeClr val="dk2"/>
                </a:solidFill>
              </a:defRPr>
            </a:lvl2pPr>
            <a:lvl3pPr lvl="2" rtl="0" algn="ctr">
              <a:lnSpc>
                <a:spcPct val="100000"/>
              </a:lnSpc>
              <a:spcBef>
                <a:spcPts val="0"/>
              </a:spcBef>
              <a:spcAft>
                <a:spcPts val="0"/>
              </a:spcAft>
              <a:buClr>
                <a:schemeClr val="dk2"/>
              </a:buClr>
              <a:buSzPts val="2100"/>
              <a:buNone/>
              <a:defRPr sz="2100">
                <a:solidFill>
                  <a:schemeClr val="dk2"/>
                </a:solidFill>
              </a:defRPr>
            </a:lvl3pPr>
            <a:lvl4pPr lvl="3" rtl="0" algn="ctr">
              <a:lnSpc>
                <a:spcPct val="100000"/>
              </a:lnSpc>
              <a:spcBef>
                <a:spcPts val="0"/>
              </a:spcBef>
              <a:spcAft>
                <a:spcPts val="0"/>
              </a:spcAft>
              <a:buClr>
                <a:schemeClr val="dk2"/>
              </a:buClr>
              <a:buSzPts val="2100"/>
              <a:buNone/>
              <a:defRPr sz="2100">
                <a:solidFill>
                  <a:schemeClr val="dk2"/>
                </a:solidFill>
              </a:defRPr>
            </a:lvl4pPr>
            <a:lvl5pPr lvl="4" rtl="0" algn="ctr">
              <a:lnSpc>
                <a:spcPct val="100000"/>
              </a:lnSpc>
              <a:spcBef>
                <a:spcPts val="0"/>
              </a:spcBef>
              <a:spcAft>
                <a:spcPts val="0"/>
              </a:spcAft>
              <a:buClr>
                <a:schemeClr val="dk2"/>
              </a:buClr>
              <a:buSzPts val="2100"/>
              <a:buNone/>
              <a:defRPr sz="2100">
                <a:solidFill>
                  <a:schemeClr val="dk2"/>
                </a:solidFill>
              </a:defRPr>
            </a:lvl5pPr>
            <a:lvl6pPr lvl="5" rtl="0" algn="ctr">
              <a:lnSpc>
                <a:spcPct val="100000"/>
              </a:lnSpc>
              <a:spcBef>
                <a:spcPts val="0"/>
              </a:spcBef>
              <a:spcAft>
                <a:spcPts val="0"/>
              </a:spcAft>
              <a:buClr>
                <a:schemeClr val="dk2"/>
              </a:buClr>
              <a:buSzPts val="2100"/>
              <a:buNone/>
              <a:defRPr sz="2100">
                <a:solidFill>
                  <a:schemeClr val="dk2"/>
                </a:solidFill>
              </a:defRPr>
            </a:lvl6pPr>
            <a:lvl7pPr lvl="6" rtl="0" algn="ctr">
              <a:lnSpc>
                <a:spcPct val="100000"/>
              </a:lnSpc>
              <a:spcBef>
                <a:spcPts val="0"/>
              </a:spcBef>
              <a:spcAft>
                <a:spcPts val="0"/>
              </a:spcAft>
              <a:buClr>
                <a:schemeClr val="dk2"/>
              </a:buClr>
              <a:buSzPts val="2100"/>
              <a:buNone/>
              <a:defRPr sz="2100">
                <a:solidFill>
                  <a:schemeClr val="dk2"/>
                </a:solidFill>
              </a:defRPr>
            </a:lvl7pPr>
            <a:lvl8pPr lvl="7" rtl="0" algn="ctr">
              <a:lnSpc>
                <a:spcPct val="100000"/>
              </a:lnSpc>
              <a:spcBef>
                <a:spcPts val="0"/>
              </a:spcBef>
              <a:spcAft>
                <a:spcPts val="0"/>
              </a:spcAft>
              <a:buClr>
                <a:schemeClr val="dk2"/>
              </a:buClr>
              <a:buSzPts val="2100"/>
              <a:buNone/>
              <a:defRPr sz="2100">
                <a:solidFill>
                  <a:schemeClr val="dk2"/>
                </a:solidFill>
              </a:defRPr>
            </a:lvl8pPr>
            <a:lvl9pPr lvl="8" rtl="0" algn="ctr">
              <a:lnSpc>
                <a:spcPct val="100000"/>
              </a:lnSpc>
              <a:spcBef>
                <a:spcPts val="0"/>
              </a:spcBef>
              <a:spcAft>
                <a:spcPts val="0"/>
              </a:spcAft>
              <a:buClr>
                <a:schemeClr val="dk2"/>
              </a:buClr>
              <a:buSzPts val="2100"/>
              <a:buNone/>
              <a:defRPr sz="2100">
                <a:solidFill>
                  <a:schemeClr val="dk2"/>
                </a:solidFill>
              </a:defRPr>
            </a:lvl9pPr>
          </a:lstStyle>
          <a:p/>
        </p:txBody>
      </p:sp>
      <p:sp>
        <p:nvSpPr>
          <p:cNvPr id="99" name="Google Shape;99;p17"/>
          <p:cNvSpPr txBox="1"/>
          <p:nvPr>
            <p:ph idx="7" type="title"/>
          </p:nvPr>
        </p:nvSpPr>
        <p:spPr>
          <a:xfrm>
            <a:off x="1288000" y="3271725"/>
            <a:ext cx="17874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800"/>
              <a:buNone/>
              <a:defRPr sz="18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100" name="Google Shape;100;p17"/>
          <p:cNvSpPr txBox="1"/>
          <p:nvPr>
            <p:ph idx="8" type="subTitle"/>
          </p:nvPr>
        </p:nvSpPr>
        <p:spPr>
          <a:xfrm>
            <a:off x="1288000" y="3691300"/>
            <a:ext cx="17874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2100"/>
              <a:buNone/>
              <a:defRPr sz="2100">
                <a:solidFill>
                  <a:schemeClr val="dk2"/>
                </a:solidFill>
              </a:defRPr>
            </a:lvl2pPr>
            <a:lvl3pPr lvl="2" rtl="0" algn="ctr">
              <a:lnSpc>
                <a:spcPct val="100000"/>
              </a:lnSpc>
              <a:spcBef>
                <a:spcPts val="0"/>
              </a:spcBef>
              <a:spcAft>
                <a:spcPts val="0"/>
              </a:spcAft>
              <a:buClr>
                <a:schemeClr val="dk2"/>
              </a:buClr>
              <a:buSzPts val="2100"/>
              <a:buNone/>
              <a:defRPr sz="2100">
                <a:solidFill>
                  <a:schemeClr val="dk2"/>
                </a:solidFill>
              </a:defRPr>
            </a:lvl3pPr>
            <a:lvl4pPr lvl="3" rtl="0" algn="ctr">
              <a:lnSpc>
                <a:spcPct val="100000"/>
              </a:lnSpc>
              <a:spcBef>
                <a:spcPts val="0"/>
              </a:spcBef>
              <a:spcAft>
                <a:spcPts val="0"/>
              </a:spcAft>
              <a:buClr>
                <a:schemeClr val="dk2"/>
              </a:buClr>
              <a:buSzPts val="2100"/>
              <a:buNone/>
              <a:defRPr sz="2100">
                <a:solidFill>
                  <a:schemeClr val="dk2"/>
                </a:solidFill>
              </a:defRPr>
            </a:lvl4pPr>
            <a:lvl5pPr lvl="4" rtl="0" algn="ctr">
              <a:lnSpc>
                <a:spcPct val="100000"/>
              </a:lnSpc>
              <a:spcBef>
                <a:spcPts val="0"/>
              </a:spcBef>
              <a:spcAft>
                <a:spcPts val="0"/>
              </a:spcAft>
              <a:buClr>
                <a:schemeClr val="dk2"/>
              </a:buClr>
              <a:buSzPts val="2100"/>
              <a:buNone/>
              <a:defRPr sz="2100">
                <a:solidFill>
                  <a:schemeClr val="dk2"/>
                </a:solidFill>
              </a:defRPr>
            </a:lvl5pPr>
            <a:lvl6pPr lvl="5" rtl="0" algn="ctr">
              <a:lnSpc>
                <a:spcPct val="100000"/>
              </a:lnSpc>
              <a:spcBef>
                <a:spcPts val="0"/>
              </a:spcBef>
              <a:spcAft>
                <a:spcPts val="0"/>
              </a:spcAft>
              <a:buClr>
                <a:schemeClr val="dk2"/>
              </a:buClr>
              <a:buSzPts val="2100"/>
              <a:buNone/>
              <a:defRPr sz="2100">
                <a:solidFill>
                  <a:schemeClr val="dk2"/>
                </a:solidFill>
              </a:defRPr>
            </a:lvl6pPr>
            <a:lvl7pPr lvl="6" rtl="0" algn="ctr">
              <a:lnSpc>
                <a:spcPct val="100000"/>
              </a:lnSpc>
              <a:spcBef>
                <a:spcPts val="0"/>
              </a:spcBef>
              <a:spcAft>
                <a:spcPts val="0"/>
              </a:spcAft>
              <a:buClr>
                <a:schemeClr val="dk2"/>
              </a:buClr>
              <a:buSzPts val="2100"/>
              <a:buNone/>
              <a:defRPr sz="2100">
                <a:solidFill>
                  <a:schemeClr val="dk2"/>
                </a:solidFill>
              </a:defRPr>
            </a:lvl7pPr>
            <a:lvl8pPr lvl="7" rtl="0" algn="ctr">
              <a:lnSpc>
                <a:spcPct val="100000"/>
              </a:lnSpc>
              <a:spcBef>
                <a:spcPts val="0"/>
              </a:spcBef>
              <a:spcAft>
                <a:spcPts val="0"/>
              </a:spcAft>
              <a:buClr>
                <a:schemeClr val="dk2"/>
              </a:buClr>
              <a:buSzPts val="2100"/>
              <a:buNone/>
              <a:defRPr sz="2100">
                <a:solidFill>
                  <a:schemeClr val="dk2"/>
                </a:solidFill>
              </a:defRPr>
            </a:lvl8pPr>
            <a:lvl9pPr lvl="8" rtl="0" algn="ctr">
              <a:lnSpc>
                <a:spcPct val="100000"/>
              </a:lnSpc>
              <a:spcBef>
                <a:spcPts val="0"/>
              </a:spcBef>
              <a:spcAft>
                <a:spcPts val="0"/>
              </a:spcAft>
              <a:buClr>
                <a:schemeClr val="dk2"/>
              </a:buClr>
              <a:buSzPts val="2100"/>
              <a:buNone/>
              <a:defRPr sz="2100">
                <a:solidFill>
                  <a:schemeClr val="dk2"/>
                </a:solidFill>
              </a:defRPr>
            </a:lvl9pPr>
          </a:lstStyle>
          <a:p/>
        </p:txBody>
      </p:sp>
      <p:sp>
        <p:nvSpPr>
          <p:cNvPr id="101" name="Google Shape;101;p17"/>
          <p:cNvSpPr txBox="1"/>
          <p:nvPr>
            <p:ph idx="9" type="title"/>
          </p:nvPr>
        </p:nvSpPr>
        <p:spPr>
          <a:xfrm>
            <a:off x="3678300" y="3271600"/>
            <a:ext cx="17874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800"/>
              <a:buNone/>
              <a:defRPr sz="18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102" name="Google Shape;102;p17"/>
          <p:cNvSpPr txBox="1"/>
          <p:nvPr>
            <p:ph idx="13" type="subTitle"/>
          </p:nvPr>
        </p:nvSpPr>
        <p:spPr>
          <a:xfrm>
            <a:off x="3678300" y="3691300"/>
            <a:ext cx="17874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2100"/>
              <a:buNone/>
              <a:defRPr sz="2100">
                <a:solidFill>
                  <a:schemeClr val="dk2"/>
                </a:solidFill>
              </a:defRPr>
            </a:lvl2pPr>
            <a:lvl3pPr lvl="2" rtl="0" algn="ctr">
              <a:lnSpc>
                <a:spcPct val="100000"/>
              </a:lnSpc>
              <a:spcBef>
                <a:spcPts val="0"/>
              </a:spcBef>
              <a:spcAft>
                <a:spcPts val="0"/>
              </a:spcAft>
              <a:buClr>
                <a:schemeClr val="dk2"/>
              </a:buClr>
              <a:buSzPts val="2100"/>
              <a:buNone/>
              <a:defRPr sz="2100">
                <a:solidFill>
                  <a:schemeClr val="dk2"/>
                </a:solidFill>
              </a:defRPr>
            </a:lvl3pPr>
            <a:lvl4pPr lvl="3" rtl="0" algn="ctr">
              <a:lnSpc>
                <a:spcPct val="100000"/>
              </a:lnSpc>
              <a:spcBef>
                <a:spcPts val="0"/>
              </a:spcBef>
              <a:spcAft>
                <a:spcPts val="0"/>
              </a:spcAft>
              <a:buClr>
                <a:schemeClr val="dk2"/>
              </a:buClr>
              <a:buSzPts val="2100"/>
              <a:buNone/>
              <a:defRPr sz="2100">
                <a:solidFill>
                  <a:schemeClr val="dk2"/>
                </a:solidFill>
              </a:defRPr>
            </a:lvl4pPr>
            <a:lvl5pPr lvl="4" rtl="0" algn="ctr">
              <a:lnSpc>
                <a:spcPct val="100000"/>
              </a:lnSpc>
              <a:spcBef>
                <a:spcPts val="0"/>
              </a:spcBef>
              <a:spcAft>
                <a:spcPts val="0"/>
              </a:spcAft>
              <a:buClr>
                <a:schemeClr val="dk2"/>
              </a:buClr>
              <a:buSzPts val="2100"/>
              <a:buNone/>
              <a:defRPr sz="2100">
                <a:solidFill>
                  <a:schemeClr val="dk2"/>
                </a:solidFill>
              </a:defRPr>
            </a:lvl5pPr>
            <a:lvl6pPr lvl="5" rtl="0" algn="ctr">
              <a:lnSpc>
                <a:spcPct val="100000"/>
              </a:lnSpc>
              <a:spcBef>
                <a:spcPts val="0"/>
              </a:spcBef>
              <a:spcAft>
                <a:spcPts val="0"/>
              </a:spcAft>
              <a:buClr>
                <a:schemeClr val="dk2"/>
              </a:buClr>
              <a:buSzPts val="2100"/>
              <a:buNone/>
              <a:defRPr sz="2100">
                <a:solidFill>
                  <a:schemeClr val="dk2"/>
                </a:solidFill>
              </a:defRPr>
            </a:lvl6pPr>
            <a:lvl7pPr lvl="6" rtl="0" algn="ctr">
              <a:lnSpc>
                <a:spcPct val="100000"/>
              </a:lnSpc>
              <a:spcBef>
                <a:spcPts val="0"/>
              </a:spcBef>
              <a:spcAft>
                <a:spcPts val="0"/>
              </a:spcAft>
              <a:buClr>
                <a:schemeClr val="dk2"/>
              </a:buClr>
              <a:buSzPts val="2100"/>
              <a:buNone/>
              <a:defRPr sz="2100">
                <a:solidFill>
                  <a:schemeClr val="dk2"/>
                </a:solidFill>
              </a:defRPr>
            </a:lvl7pPr>
            <a:lvl8pPr lvl="7" rtl="0" algn="ctr">
              <a:lnSpc>
                <a:spcPct val="100000"/>
              </a:lnSpc>
              <a:spcBef>
                <a:spcPts val="0"/>
              </a:spcBef>
              <a:spcAft>
                <a:spcPts val="0"/>
              </a:spcAft>
              <a:buClr>
                <a:schemeClr val="dk2"/>
              </a:buClr>
              <a:buSzPts val="2100"/>
              <a:buNone/>
              <a:defRPr sz="2100">
                <a:solidFill>
                  <a:schemeClr val="dk2"/>
                </a:solidFill>
              </a:defRPr>
            </a:lvl8pPr>
            <a:lvl9pPr lvl="8" rtl="0" algn="ctr">
              <a:lnSpc>
                <a:spcPct val="100000"/>
              </a:lnSpc>
              <a:spcBef>
                <a:spcPts val="0"/>
              </a:spcBef>
              <a:spcAft>
                <a:spcPts val="0"/>
              </a:spcAft>
              <a:buClr>
                <a:schemeClr val="dk2"/>
              </a:buClr>
              <a:buSzPts val="2100"/>
              <a:buNone/>
              <a:defRPr sz="2100">
                <a:solidFill>
                  <a:schemeClr val="dk2"/>
                </a:solidFill>
              </a:defRPr>
            </a:lvl9pPr>
          </a:lstStyle>
          <a:p/>
        </p:txBody>
      </p:sp>
      <p:sp>
        <p:nvSpPr>
          <p:cNvPr id="103" name="Google Shape;103;p17"/>
          <p:cNvSpPr txBox="1"/>
          <p:nvPr>
            <p:ph idx="14" type="title"/>
          </p:nvPr>
        </p:nvSpPr>
        <p:spPr>
          <a:xfrm>
            <a:off x="6068600" y="3271600"/>
            <a:ext cx="17874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800"/>
              <a:buNone/>
              <a:defRPr sz="18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104" name="Google Shape;104;p17"/>
          <p:cNvSpPr txBox="1"/>
          <p:nvPr>
            <p:ph idx="15" type="subTitle"/>
          </p:nvPr>
        </p:nvSpPr>
        <p:spPr>
          <a:xfrm>
            <a:off x="6068600" y="3691300"/>
            <a:ext cx="17874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2100"/>
              <a:buNone/>
              <a:defRPr sz="2100">
                <a:solidFill>
                  <a:schemeClr val="dk2"/>
                </a:solidFill>
              </a:defRPr>
            </a:lvl2pPr>
            <a:lvl3pPr lvl="2" rtl="0" algn="ctr">
              <a:lnSpc>
                <a:spcPct val="100000"/>
              </a:lnSpc>
              <a:spcBef>
                <a:spcPts val="0"/>
              </a:spcBef>
              <a:spcAft>
                <a:spcPts val="0"/>
              </a:spcAft>
              <a:buClr>
                <a:schemeClr val="dk2"/>
              </a:buClr>
              <a:buSzPts val="2100"/>
              <a:buNone/>
              <a:defRPr sz="2100">
                <a:solidFill>
                  <a:schemeClr val="dk2"/>
                </a:solidFill>
              </a:defRPr>
            </a:lvl3pPr>
            <a:lvl4pPr lvl="3" rtl="0" algn="ctr">
              <a:lnSpc>
                <a:spcPct val="100000"/>
              </a:lnSpc>
              <a:spcBef>
                <a:spcPts val="0"/>
              </a:spcBef>
              <a:spcAft>
                <a:spcPts val="0"/>
              </a:spcAft>
              <a:buClr>
                <a:schemeClr val="dk2"/>
              </a:buClr>
              <a:buSzPts val="2100"/>
              <a:buNone/>
              <a:defRPr sz="2100">
                <a:solidFill>
                  <a:schemeClr val="dk2"/>
                </a:solidFill>
              </a:defRPr>
            </a:lvl4pPr>
            <a:lvl5pPr lvl="4" rtl="0" algn="ctr">
              <a:lnSpc>
                <a:spcPct val="100000"/>
              </a:lnSpc>
              <a:spcBef>
                <a:spcPts val="0"/>
              </a:spcBef>
              <a:spcAft>
                <a:spcPts val="0"/>
              </a:spcAft>
              <a:buClr>
                <a:schemeClr val="dk2"/>
              </a:buClr>
              <a:buSzPts val="2100"/>
              <a:buNone/>
              <a:defRPr sz="2100">
                <a:solidFill>
                  <a:schemeClr val="dk2"/>
                </a:solidFill>
              </a:defRPr>
            </a:lvl5pPr>
            <a:lvl6pPr lvl="5" rtl="0" algn="ctr">
              <a:lnSpc>
                <a:spcPct val="100000"/>
              </a:lnSpc>
              <a:spcBef>
                <a:spcPts val="0"/>
              </a:spcBef>
              <a:spcAft>
                <a:spcPts val="0"/>
              </a:spcAft>
              <a:buClr>
                <a:schemeClr val="dk2"/>
              </a:buClr>
              <a:buSzPts val="2100"/>
              <a:buNone/>
              <a:defRPr sz="2100">
                <a:solidFill>
                  <a:schemeClr val="dk2"/>
                </a:solidFill>
              </a:defRPr>
            </a:lvl6pPr>
            <a:lvl7pPr lvl="6" rtl="0" algn="ctr">
              <a:lnSpc>
                <a:spcPct val="100000"/>
              </a:lnSpc>
              <a:spcBef>
                <a:spcPts val="0"/>
              </a:spcBef>
              <a:spcAft>
                <a:spcPts val="0"/>
              </a:spcAft>
              <a:buClr>
                <a:schemeClr val="dk2"/>
              </a:buClr>
              <a:buSzPts val="2100"/>
              <a:buNone/>
              <a:defRPr sz="2100">
                <a:solidFill>
                  <a:schemeClr val="dk2"/>
                </a:solidFill>
              </a:defRPr>
            </a:lvl7pPr>
            <a:lvl8pPr lvl="7" rtl="0" algn="ctr">
              <a:lnSpc>
                <a:spcPct val="100000"/>
              </a:lnSpc>
              <a:spcBef>
                <a:spcPts val="0"/>
              </a:spcBef>
              <a:spcAft>
                <a:spcPts val="0"/>
              </a:spcAft>
              <a:buClr>
                <a:schemeClr val="dk2"/>
              </a:buClr>
              <a:buSzPts val="2100"/>
              <a:buNone/>
              <a:defRPr sz="2100">
                <a:solidFill>
                  <a:schemeClr val="dk2"/>
                </a:solidFill>
              </a:defRPr>
            </a:lvl8pPr>
            <a:lvl9pPr lvl="8" rtl="0" algn="ctr">
              <a:lnSpc>
                <a:spcPct val="100000"/>
              </a:lnSpc>
              <a:spcBef>
                <a:spcPts val="0"/>
              </a:spcBef>
              <a:spcAft>
                <a:spcPts val="0"/>
              </a:spcAft>
              <a:buClr>
                <a:schemeClr val="dk2"/>
              </a:buClr>
              <a:buSzPts val="2100"/>
              <a:buNone/>
              <a:defRPr sz="2100">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SECTION_TITLE_AND_DESCRIPTION_1">
    <p:bg>
      <p:bgPr>
        <a:solidFill>
          <a:schemeClr val="dk2"/>
        </a:solidFill>
      </p:bgPr>
    </p:bg>
    <p:spTree>
      <p:nvGrpSpPr>
        <p:cNvPr id="105" name="Shape 105"/>
        <p:cNvGrpSpPr/>
        <p:nvPr/>
      </p:nvGrpSpPr>
      <p:grpSpPr>
        <a:xfrm>
          <a:off x="0" y="0"/>
          <a:ext cx="0" cy="0"/>
          <a:chOff x="0" y="0"/>
          <a:chExt cx="0" cy="0"/>
        </a:xfrm>
      </p:grpSpPr>
      <p:sp>
        <p:nvSpPr>
          <p:cNvPr id="106" name="Google Shape;106;p18"/>
          <p:cNvSpPr/>
          <p:nvPr/>
        </p:nvSpPr>
        <p:spPr>
          <a:xfrm>
            <a:off x="286800" y="280450"/>
            <a:ext cx="8583000" cy="4589100"/>
          </a:xfrm>
          <a:prstGeom prst="rect">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txBox="1"/>
          <p:nvPr>
            <p:ph idx="1" type="body"/>
          </p:nvPr>
        </p:nvSpPr>
        <p:spPr>
          <a:xfrm>
            <a:off x="244400" y="1821250"/>
            <a:ext cx="3452700" cy="2301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17500" lvl="1" marL="914400" rtl="0">
              <a:spcBef>
                <a:spcPts val="1600"/>
              </a:spcBef>
              <a:spcAft>
                <a:spcPts val="0"/>
              </a:spcAft>
              <a:buClr>
                <a:schemeClr val="lt2"/>
              </a:buClr>
              <a:buSzPts val="1400"/>
              <a:buChar char="○"/>
              <a:defRPr>
                <a:solidFill>
                  <a:schemeClr val="lt2"/>
                </a:solidFill>
              </a:defRPr>
            </a:lvl2pPr>
            <a:lvl3pPr indent="-317500" lvl="2" marL="1371600" rtl="0">
              <a:spcBef>
                <a:spcPts val="1600"/>
              </a:spcBef>
              <a:spcAft>
                <a:spcPts val="0"/>
              </a:spcAft>
              <a:buClr>
                <a:schemeClr val="lt2"/>
              </a:buClr>
              <a:buSzPts val="1400"/>
              <a:buChar char="■"/>
              <a:defRPr>
                <a:solidFill>
                  <a:schemeClr val="lt2"/>
                </a:solidFill>
              </a:defRPr>
            </a:lvl3pPr>
            <a:lvl4pPr indent="-317500" lvl="3" marL="1828800" rtl="0">
              <a:spcBef>
                <a:spcPts val="1600"/>
              </a:spcBef>
              <a:spcAft>
                <a:spcPts val="0"/>
              </a:spcAft>
              <a:buClr>
                <a:schemeClr val="lt2"/>
              </a:buClr>
              <a:buSzPts val="1400"/>
              <a:buChar char="●"/>
              <a:defRPr>
                <a:solidFill>
                  <a:schemeClr val="lt2"/>
                </a:solidFill>
              </a:defRPr>
            </a:lvl4pPr>
            <a:lvl5pPr indent="-317500" lvl="4" marL="2286000" rtl="0">
              <a:spcBef>
                <a:spcPts val="1600"/>
              </a:spcBef>
              <a:spcAft>
                <a:spcPts val="0"/>
              </a:spcAft>
              <a:buClr>
                <a:schemeClr val="lt2"/>
              </a:buClr>
              <a:buSzPts val="1400"/>
              <a:buChar char="○"/>
              <a:defRPr>
                <a:solidFill>
                  <a:schemeClr val="lt2"/>
                </a:solidFill>
              </a:defRPr>
            </a:lvl5pPr>
            <a:lvl6pPr indent="-317500" lvl="5" marL="2743200" rtl="0">
              <a:spcBef>
                <a:spcPts val="1600"/>
              </a:spcBef>
              <a:spcAft>
                <a:spcPts val="0"/>
              </a:spcAft>
              <a:buClr>
                <a:schemeClr val="lt2"/>
              </a:buClr>
              <a:buSzPts val="1400"/>
              <a:buChar char="■"/>
              <a:defRPr>
                <a:solidFill>
                  <a:schemeClr val="lt2"/>
                </a:solidFill>
              </a:defRPr>
            </a:lvl6pPr>
            <a:lvl7pPr indent="-317500" lvl="6" marL="3200400" rtl="0">
              <a:spcBef>
                <a:spcPts val="1600"/>
              </a:spcBef>
              <a:spcAft>
                <a:spcPts val="0"/>
              </a:spcAft>
              <a:buClr>
                <a:schemeClr val="lt2"/>
              </a:buClr>
              <a:buSzPts val="1400"/>
              <a:buChar char="●"/>
              <a:defRPr>
                <a:solidFill>
                  <a:schemeClr val="lt2"/>
                </a:solidFill>
              </a:defRPr>
            </a:lvl7pPr>
            <a:lvl8pPr indent="-317500" lvl="7" marL="3657600" rtl="0">
              <a:spcBef>
                <a:spcPts val="1600"/>
              </a:spcBef>
              <a:spcAft>
                <a:spcPts val="0"/>
              </a:spcAft>
              <a:buClr>
                <a:schemeClr val="lt2"/>
              </a:buClr>
              <a:buSzPts val="1400"/>
              <a:buChar char="○"/>
              <a:defRPr>
                <a:solidFill>
                  <a:schemeClr val="lt2"/>
                </a:solidFill>
              </a:defRPr>
            </a:lvl8pPr>
            <a:lvl9pPr indent="-317500" lvl="8" marL="4114800" rtl="0">
              <a:spcBef>
                <a:spcPts val="1600"/>
              </a:spcBef>
              <a:spcAft>
                <a:spcPts val="1600"/>
              </a:spcAft>
              <a:buClr>
                <a:schemeClr val="lt2"/>
              </a:buClr>
              <a:buSzPts val="1400"/>
              <a:buChar char="■"/>
              <a:defRPr>
                <a:solidFill>
                  <a:schemeClr val="lt2"/>
                </a:solidFill>
              </a:defRPr>
            </a:lvl9pPr>
          </a:lstStyle>
          <a:p/>
        </p:txBody>
      </p:sp>
      <p:sp>
        <p:nvSpPr>
          <p:cNvPr id="108" name="Google Shape;108;p18"/>
          <p:cNvSpPr txBox="1"/>
          <p:nvPr>
            <p:ph type="title"/>
          </p:nvPr>
        </p:nvSpPr>
        <p:spPr>
          <a:xfrm>
            <a:off x="701600" y="612675"/>
            <a:ext cx="5103000" cy="705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TITLE_AND_BODY_2">
    <p:spTree>
      <p:nvGrpSpPr>
        <p:cNvPr id="109" name="Shape 109"/>
        <p:cNvGrpSpPr/>
        <p:nvPr/>
      </p:nvGrpSpPr>
      <p:grpSpPr>
        <a:xfrm>
          <a:off x="0" y="0"/>
          <a:ext cx="0" cy="0"/>
          <a:chOff x="0" y="0"/>
          <a:chExt cx="0" cy="0"/>
        </a:xfrm>
      </p:grpSpPr>
      <p:sp>
        <p:nvSpPr>
          <p:cNvPr id="110" name="Google Shape;110;p19"/>
          <p:cNvSpPr/>
          <p:nvPr/>
        </p:nvSpPr>
        <p:spPr>
          <a:xfrm>
            <a:off x="286800" y="280450"/>
            <a:ext cx="8583000" cy="4589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9"/>
          <p:cNvSpPr txBox="1"/>
          <p:nvPr>
            <p:ph idx="1" type="body"/>
          </p:nvPr>
        </p:nvSpPr>
        <p:spPr>
          <a:xfrm>
            <a:off x="701600" y="3408650"/>
            <a:ext cx="2670000" cy="807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400"/>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42900" lvl="3" marL="1828800" rtl="0">
              <a:spcBef>
                <a:spcPts val="1600"/>
              </a:spcBef>
              <a:spcAft>
                <a:spcPts val="0"/>
              </a:spcAft>
              <a:buSzPts val="1800"/>
              <a:buChar char="●"/>
              <a:defRPr sz="1800"/>
            </a:lvl4pPr>
            <a:lvl5pPr indent="-342900" lvl="4" marL="2286000" rtl="0">
              <a:spcBef>
                <a:spcPts val="1600"/>
              </a:spcBef>
              <a:spcAft>
                <a:spcPts val="0"/>
              </a:spcAft>
              <a:buSzPts val="1800"/>
              <a:buChar char="○"/>
              <a:defRPr sz="1800"/>
            </a:lvl5pPr>
            <a:lvl6pPr indent="-342900" lvl="5" marL="2743200" rtl="0">
              <a:spcBef>
                <a:spcPts val="1600"/>
              </a:spcBef>
              <a:spcAft>
                <a:spcPts val="0"/>
              </a:spcAft>
              <a:buSzPts val="1800"/>
              <a:buChar char="■"/>
              <a:defRPr sz="1800"/>
            </a:lvl6pPr>
            <a:lvl7pPr indent="-342900" lvl="6" marL="3200400" rtl="0">
              <a:spcBef>
                <a:spcPts val="1600"/>
              </a:spcBef>
              <a:spcAft>
                <a:spcPts val="0"/>
              </a:spcAft>
              <a:buSzPts val="1800"/>
              <a:buChar char="●"/>
              <a:defRPr sz="1800"/>
            </a:lvl7pPr>
            <a:lvl8pPr indent="-342900" lvl="7" marL="3657600" rtl="0">
              <a:spcBef>
                <a:spcPts val="1600"/>
              </a:spcBef>
              <a:spcAft>
                <a:spcPts val="0"/>
              </a:spcAft>
              <a:buSzPts val="1800"/>
              <a:buChar char="○"/>
              <a:defRPr sz="1800"/>
            </a:lvl8pPr>
            <a:lvl9pPr indent="-342900" lvl="8" marL="4114800" rtl="0">
              <a:spcBef>
                <a:spcPts val="1600"/>
              </a:spcBef>
              <a:spcAft>
                <a:spcPts val="1600"/>
              </a:spcAft>
              <a:buSzPts val="1800"/>
              <a:buChar char="■"/>
              <a:defRPr sz="1800"/>
            </a:lvl9pPr>
          </a:lstStyle>
          <a:p/>
        </p:txBody>
      </p:sp>
      <p:sp>
        <p:nvSpPr>
          <p:cNvPr id="112" name="Google Shape;112;p19"/>
          <p:cNvSpPr txBox="1"/>
          <p:nvPr>
            <p:ph type="title"/>
          </p:nvPr>
        </p:nvSpPr>
        <p:spPr>
          <a:xfrm>
            <a:off x="701600" y="626100"/>
            <a:ext cx="3572100" cy="134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p:txBody>
      </p:sp>
      <p:sp>
        <p:nvSpPr>
          <p:cNvPr id="113" name="Google Shape;113;p19"/>
          <p:cNvSpPr/>
          <p:nvPr/>
        </p:nvSpPr>
        <p:spPr>
          <a:xfrm>
            <a:off x="4460450" y="0"/>
            <a:ext cx="4683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bg>
      <p:bgPr>
        <a:solidFill>
          <a:schemeClr val="dk2"/>
        </a:solidFill>
      </p:bgPr>
    </p:bg>
    <p:spTree>
      <p:nvGrpSpPr>
        <p:cNvPr id="114" name="Shape 114"/>
        <p:cNvGrpSpPr/>
        <p:nvPr/>
      </p:nvGrpSpPr>
      <p:grpSpPr>
        <a:xfrm>
          <a:off x="0" y="0"/>
          <a:ext cx="0" cy="0"/>
          <a:chOff x="0" y="0"/>
          <a:chExt cx="0" cy="0"/>
        </a:xfrm>
      </p:grpSpPr>
      <p:sp>
        <p:nvSpPr>
          <p:cNvPr id="115" name="Google Shape;115;p20"/>
          <p:cNvSpPr/>
          <p:nvPr/>
        </p:nvSpPr>
        <p:spPr>
          <a:xfrm>
            <a:off x="286800" y="280450"/>
            <a:ext cx="8583000" cy="4589100"/>
          </a:xfrm>
          <a:prstGeom prst="rect">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16" name="Google Shape;116;p20"/>
          <p:cNvSpPr txBox="1"/>
          <p:nvPr>
            <p:ph type="title"/>
          </p:nvPr>
        </p:nvSpPr>
        <p:spPr>
          <a:xfrm>
            <a:off x="701600" y="612671"/>
            <a:ext cx="2811000" cy="708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p:nvPr/>
        </p:nvSpPr>
        <p:spPr>
          <a:xfrm>
            <a:off x="286800" y="280450"/>
            <a:ext cx="8583000" cy="45891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
          <p:cNvSpPr/>
          <p:nvPr/>
        </p:nvSpPr>
        <p:spPr>
          <a:xfrm>
            <a:off x="1613000" y="0"/>
            <a:ext cx="58101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title"/>
          </p:nvPr>
        </p:nvSpPr>
        <p:spPr>
          <a:xfrm>
            <a:off x="311700" y="23032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3600"/>
              <a:buNone/>
              <a:defRPr sz="3600">
                <a:solidFill>
                  <a:schemeClr val="lt2"/>
                </a:solidFill>
              </a:defRPr>
            </a:lvl1pPr>
            <a:lvl2pPr lvl="1" algn="ctr">
              <a:spcBef>
                <a:spcPts val="0"/>
              </a:spcBef>
              <a:spcAft>
                <a:spcPts val="0"/>
              </a:spcAft>
              <a:buClr>
                <a:schemeClr val="lt2"/>
              </a:buClr>
              <a:buSzPts val="3600"/>
              <a:buNone/>
              <a:defRPr sz="3600">
                <a:solidFill>
                  <a:schemeClr val="lt2"/>
                </a:solidFill>
              </a:defRPr>
            </a:lvl2pPr>
            <a:lvl3pPr lvl="2" algn="ctr">
              <a:spcBef>
                <a:spcPts val="0"/>
              </a:spcBef>
              <a:spcAft>
                <a:spcPts val="0"/>
              </a:spcAft>
              <a:buClr>
                <a:schemeClr val="lt2"/>
              </a:buClr>
              <a:buSzPts val="3600"/>
              <a:buNone/>
              <a:defRPr sz="3600">
                <a:solidFill>
                  <a:schemeClr val="lt2"/>
                </a:solidFill>
              </a:defRPr>
            </a:lvl3pPr>
            <a:lvl4pPr lvl="3" algn="ctr">
              <a:spcBef>
                <a:spcPts val="0"/>
              </a:spcBef>
              <a:spcAft>
                <a:spcPts val="0"/>
              </a:spcAft>
              <a:buClr>
                <a:schemeClr val="lt2"/>
              </a:buClr>
              <a:buSzPts val="3600"/>
              <a:buNone/>
              <a:defRPr sz="3600">
                <a:solidFill>
                  <a:schemeClr val="lt2"/>
                </a:solidFill>
              </a:defRPr>
            </a:lvl4pPr>
            <a:lvl5pPr lvl="4" algn="ctr">
              <a:spcBef>
                <a:spcPts val="0"/>
              </a:spcBef>
              <a:spcAft>
                <a:spcPts val="0"/>
              </a:spcAft>
              <a:buClr>
                <a:schemeClr val="lt2"/>
              </a:buClr>
              <a:buSzPts val="3600"/>
              <a:buNone/>
              <a:defRPr sz="3600">
                <a:solidFill>
                  <a:schemeClr val="lt2"/>
                </a:solidFill>
              </a:defRPr>
            </a:lvl5pPr>
            <a:lvl6pPr lvl="5" algn="ctr">
              <a:spcBef>
                <a:spcPts val="0"/>
              </a:spcBef>
              <a:spcAft>
                <a:spcPts val="0"/>
              </a:spcAft>
              <a:buClr>
                <a:schemeClr val="lt2"/>
              </a:buClr>
              <a:buSzPts val="3600"/>
              <a:buNone/>
              <a:defRPr sz="3600">
                <a:solidFill>
                  <a:schemeClr val="lt2"/>
                </a:solidFill>
              </a:defRPr>
            </a:lvl6pPr>
            <a:lvl7pPr lvl="6" algn="ctr">
              <a:spcBef>
                <a:spcPts val="0"/>
              </a:spcBef>
              <a:spcAft>
                <a:spcPts val="0"/>
              </a:spcAft>
              <a:buClr>
                <a:schemeClr val="lt2"/>
              </a:buClr>
              <a:buSzPts val="3600"/>
              <a:buNone/>
              <a:defRPr sz="3600">
                <a:solidFill>
                  <a:schemeClr val="lt2"/>
                </a:solidFill>
              </a:defRPr>
            </a:lvl7pPr>
            <a:lvl8pPr lvl="7" algn="ctr">
              <a:spcBef>
                <a:spcPts val="0"/>
              </a:spcBef>
              <a:spcAft>
                <a:spcPts val="0"/>
              </a:spcAft>
              <a:buClr>
                <a:schemeClr val="lt2"/>
              </a:buClr>
              <a:buSzPts val="3600"/>
              <a:buNone/>
              <a:defRPr sz="3600">
                <a:solidFill>
                  <a:schemeClr val="lt2"/>
                </a:solidFill>
              </a:defRPr>
            </a:lvl8pPr>
            <a:lvl9pPr lvl="8" algn="ctr">
              <a:spcBef>
                <a:spcPts val="0"/>
              </a:spcBef>
              <a:spcAft>
                <a:spcPts val="0"/>
              </a:spcAft>
              <a:buClr>
                <a:schemeClr val="lt2"/>
              </a:buClr>
              <a:buSzPts val="3600"/>
              <a:buNone/>
              <a:defRPr sz="3600">
                <a:solidFill>
                  <a:schemeClr val="lt2"/>
                </a:solidFill>
              </a:defRPr>
            </a:lvl9pPr>
          </a:lstStyle>
          <a:p/>
        </p:txBody>
      </p:sp>
      <p:sp>
        <p:nvSpPr>
          <p:cNvPr id="15" name="Google Shape;15;p3"/>
          <p:cNvSpPr txBox="1"/>
          <p:nvPr>
            <p:ph hasCustomPrompt="1" idx="2" type="title"/>
          </p:nvPr>
        </p:nvSpPr>
        <p:spPr>
          <a:xfrm>
            <a:off x="2808750" y="1165625"/>
            <a:ext cx="3526500" cy="1043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7200"/>
              <a:buNone/>
              <a:defRPr sz="7200">
                <a:solidFill>
                  <a:schemeClr val="lt2"/>
                </a:solidFill>
              </a:defRPr>
            </a:lvl1pPr>
            <a:lvl2pPr lvl="1" rtl="0" algn="ctr">
              <a:spcBef>
                <a:spcPts val="0"/>
              </a:spcBef>
              <a:spcAft>
                <a:spcPts val="0"/>
              </a:spcAft>
              <a:buClr>
                <a:schemeClr val="lt2"/>
              </a:buClr>
              <a:buSzPts val="7200"/>
              <a:buNone/>
              <a:defRPr sz="7200">
                <a:solidFill>
                  <a:schemeClr val="lt2"/>
                </a:solidFill>
              </a:defRPr>
            </a:lvl2pPr>
            <a:lvl3pPr lvl="2" rtl="0" algn="ctr">
              <a:spcBef>
                <a:spcPts val="0"/>
              </a:spcBef>
              <a:spcAft>
                <a:spcPts val="0"/>
              </a:spcAft>
              <a:buClr>
                <a:schemeClr val="lt2"/>
              </a:buClr>
              <a:buSzPts val="7200"/>
              <a:buNone/>
              <a:defRPr sz="7200">
                <a:solidFill>
                  <a:schemeClr val="lt2"/>
                </a:solidFill>
              </a:defRPr>
            </a:lvl3pPr>
            <a:lvl4pPr lvl="3" rtl="0" algn="ctr">
              <a:spcBef>
                <a:spcPts val="0"/>
              </a:spcBef>
              <a:spcAft>
                <a:spcPts val="0"/>
              </a:spcAft>
              <a:buClr>
                <a:schemeClr val="lt2"/>
              </a:buClr>
              <a:buSzPts val="7200"/>
              <a:buNone/>
              <a:defRPr sz="7200">
                <a:solidFill>
                  <a:schemeClr val="lt2"/>
                </a:solidFill>
              </a:defRPr>
            </a:lvl4pPr>
            <a:lvl5pPr lvl="4" rtl="0" algn="ctr">
              <a:spcBef>
                <a:spcPts val="0"/>
              </a:spcBef>
              <a:spcAft>
                <a:spcPts val="0"/>
              </a:spcAft>
              <a:buClr>
                <a:schemeClr val="lt2"/>
              </a:buClr>
              <a:buSzPts val="7200"/>
              <a:buNone/>
              <a:defRPr sz="7200">
                <a:solidFill>
                  <a:schemeClr val="lt2"/>
                </a:solidFill>
              </a:defRPr>
            </a:lvl5pPr>
            <a:lvl6pPr lvl="5" rtl="0" algn="ctr">
              <a:spcBef>
                <a:spcPts val="0"/>
              </a:spcBef>
              <a:spcAft>
                <a:spcPts val="0"/>
              </a:spcAft>
              <a:buClr>
                <a:schemeClr val="lt2"/>
              </a:buClr>
              <a:buSzPts val="7200"/>
              <a:buNone/>
              <a:defRPr sz="7200">
                <a:solidFill>
                  <a:schemeClr val="lt2"/>
                </a:solidFill>
              </a:defRPr>
            </a:lvl6pPr>
            <a:lvl7pPr lvl="6" rtl="0" algn="ctr">
              <a:spcBef>
                <a:spcPts val="0"/>
              </a:spcBef>
              <a:spcAft>
                <a:spcPts val="0"/>
              </a:spcAft>
              <a:buClr>
                <a:schemeClr val="lt2"/>
              </a:buClr>
              <a:buSzPts val="7200"/>
              <a:buNone/>
              <a:defRPr sz="7200">
                <a:solidFill>
                  <a:schemeClr val="lt2"/>
                </a:solidFill>
              </a:defRPr>
            </a:lvl7pPr>
            <a:lvl8pPr lvl="7" rtl="0" algn="ctr">
              <a:spcBef>
                <a:spcPts val="0"/>
              </a:spcBef>
              <a:spcAft>
                <a:spcPts val="0"/>
              </a:spcAft>
              <a:buClr>
                <a:schemeClr val="lt2"/>
              </a:buClr>
              <a:buSzPts val="7200"/>
              <a:buNone/>
              <a:defRPr sz="7200">
                <a:solidFill>
                  <a:schemeClr val="lt2"/>
                </a:solidFill>
              </a:defRPr>
            </a:lvl8pPr>
            <a:lvl9pPr lvl="8" rtl="0" algn="ctr">
              <a:spcBef>
                <a:spcPts val="0"/>
              </a:spcBef>
              <a:spcAft>
                <a:spcPts val="0"/>
              </a:spcAft>
              <a:buClr>
                <a:schemeClr val="lt2"/>
              </a:buClr>
              <a:buSzPts val="7200"/>
              <a:buNone/>
              <a:defRPr sz="7200">
                <a:solidFill>
                  <a:schemeClr val="lt2"/>
                </a:solidFill>
              </a:defRPr>
            </a:lvl9pPr>
          </a:lstStyle>
          <a:p>
            <a:r>
              <a:t>xx%</a:t>
            </a:r>
          </a:p>
        </p:txBody>
      </p:sp>
      <p:sp>
        <p:nvSpPr>
          <p:cNvPr id="16" name="Google Shape;16;p3"/>
          <p:cNvSpPr txBox="1"/>
          <p:nvPr>
            <p:ph idx="1" type="subTitle"/>
          </p:nvPr>
        </p:nvSpPr>
        <p:spPr>
          <a:xfrm>
            <a:off x="2694450" y="3171625"/>
            <a:ext cx="3755100" cy="89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800"/>
              <a:buNone/>
              <a:defRPr>
                <a:solidFill>
                  <a:schemeClr val="lt2"/>
                </a:solidFill>
              </a:defRPr>
            </a:lvl1pPr>
            <a:lvl2pPr lvl="1" rtl="0" algn="ctr">
              <a:lnSpc>
                <a:spcPct val="100000"/>
              </a:lnSpc>
              <a:spcBef>
                <a:spcPts val="0"/>
              </a:spcBef>
              <a:spcAft>
                <a:spcPts val="0"/>
              </a:spcAft>
              <a:buClr>
                <a:schemeClr val="lt2"/>
              </a:buClr>
              <a:buSzPts val="1800"/>
              <a:buNone/>
              <a:defRPr sz="1800">
                <a:solidFill>
                  <a:schemeClr val="lt2"/>
                </a:solidFill>
              </a:defRPr>
            </a:lvl2pPr>
            <a:lvl3pPr lvl="2" rtl="0" algn="ctr">
              <a:lnSpc>
                <a:spcPct val="100000"/>
              </a:lnSpc>
              <a:spcBef>
                <a:spcPts val="0"/>
              </a:spcBef>
              <a:spcAft>
                <a:spcPts val="0"/>
              </a:spcAft>
              <a:buClr>
                <a:schemeClr val="lt2"/>
              </a:buClr>
              <a:buSzPts val="1800"/>
              <a:buNone/>
              <a:defRPr sz="1800">
                <a:solidFill>
                  <a:schemeClr val="lt2"/>
                </a:solidFill>
              </a:defRPr>
            </a:lvl3pPr>
            <a:lvl4pPr lvl="3" rtl="0" algn="ctr">
              <a:lnSpc>
                <a:spcPct val="100000"/>
              </a:lnSpc>
              <a:spcBef>
                <a:spcPts val="0"/>
              </a:spcBef>
              <a:spcAft>
                <a:spcPts val="0"/>
              </a:spcAft>
              <a:buClr>
                <a:schemeClr val="lt2"/>
              </a:buClr>
              <a:buSzPts val="1800"/>
              <a:buNone/>
              <a:defRPr sz="1800">
                <a:solidFill>
                  <a:schemeClr val="lt2"/>
                </a:solidFill>
              </a:defRPr>
            </a:lvl4pPr>
            <a:lvl5pPr lvl="4" rtl="0" algn="ctr">
              <a:lnSpc>
                <a:spcPct val="100000"/>
              </a:lnSpc>
              <a:spcBef>
                <a:spcPts val="0"/>
              </a:spcBef>
              <a:spcAft>
                <a:spcPts val="0"/>
              </a:spcAft>
              <a:buClr>
                <a:schemeClr val="lt2"/>
              </a:buClr>
              <a:buSzPts val="1800"/>
              <a:buNone/>
              <a:defRPr sz="1800">
                <a:solidFill>
                  <a:schemeClr val="lt2"/>
                </a:solidFill>
              </a:defRPr>
            </a:lvl5pPr>
            <a:lvl6pPr lvl="5" rtl="0" algn="ctr">
              <a:lnSpc>
                <a:spcPct val="100000"/>
              </a:lnSpc>
              <a:spcBef>
                <a:spcPts val="0"/>
              </a:spcBef>
              <a:spcAft>
                <a:spcPts val="0"/>
              </a:spcAft>
              <a:buClr>
                <a:schemeClr val="lt2"/>
              </a:buClr>
              <a:buSzPts val="1800"/>
              <a:buNone/>
              <a:defRPr sz="1800">
                <a:solidFill>
                  <a:schemeClr val="lt2"/>
                </a:solidFill>
              </a:defRPr>
            </a:lvl6pPr>
            <a:lvl7pPr lvl="6" rtl="0" algn="ctr">
              <a:lnSpc>
                <a:spcPct val="100000"/>
              </a:lnSpc>
              <a:spcBef>
                <a:spcPts val="0"/>
              </a:spcBef>
              <a:spcAft>
                <a:spcPts val="0"/>
              </a:spcAft>
              <a:buClr>
                <a:schemeClr val="lt2"/>
              </a:buClr>
              <a:buSzPts val="1800"/>
              <a:buNone/>
              <a:defRPr sz="1800">
                <a:solidFill>
                  <a:schemeClr val="lt2"/>
                </a:solidFill>
              </a:defRPr>
            </a:lvl7pPr>
            <a:lvl8pPr lvl="7" rtl="0" algn="ctr">
              <a:lnSpc>
                <a:spcPct val="100000"/>
              </a:lnSpc>
              <a:spcBef>
                <a:spcPts val="0"/>
              </a:spcBef>
              <a:spcAft>
                <a:spcPts val="0"/>
              </a:spcAft>
              <a:buClr>
                <a:schemeClr val="lt2"/>
              </a:buClr>
              <a:buSzPts val="1800"/>
              <a:buNone/>
              <a:defRPr sz="1800">
                <a:solidFill>
                  <a:schemeClr val="lt2"/>
                </a:solidFill>
              </a:defRPr>
            </a:lvl8pPr>
            <a:lvl9pPr lvl="8" rtl="0" algn="ctr">
              <a:lnSpc>
                <a:spcPct val="100000"/>
              </a:lnSpc>
              <a:spcBef>
                <a:spcPts val="0"/>
              </a:spcBef>
              <a:spcAft>
                <a:spcPts val="0"/>
              </a:spcAft>
              <a:buClr>
                <a:schemeClr val="lt2"/>
              </a:buClr>
              <a:buSzPts val="1800"/>
              <a:buNone/>
              <a:defRPr sz="1800">
                <a:solidFill>
                  <a:schemeClr val="lt2"/>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3">
    <p:spTree>
      <p:nvGrpSpPr>
        <p:cNvPr id="117" name="Shape 117"/>
        <p:cNvGrpSpPr/>
        <p:nvPr/>
      </p:nvGrpSpPr>
      <p:grpSpPr>
        <a:xfrm>
          <a:off x="0" y="0"/>
          <a:ext cx="0" cy="0"/>
          <a:chOff x="0" y="0"/>
          <a:chExt cx="0" cy="0"/>
        </a:xfrm>
      </p:grpSpPr>
      <p:sp>
        <p:nvSpPr>
          <p:cNvPr id="118" name="Google Shape;118;p21"/>
          <p:cNvSpPr/>
          <p:nvPr/>
        </p:nvSpPr>
        <p:spPr>
          <a:xfrm>
            <a:off x="3461050" y="814725"/>
            <a:ext cx="5731500" cy="4328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1"/>
          <p:cNvSpPr/>
          <p:nvPr/>
        </p:nvSpPr>
        <p:spPr>
          <a:xfrm>
            <a:off x="286800" y="280450"/>
            <a:ext cx="8583000" cy="4589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20" name="Google Shape;120;p21"/>
          <p:cNvSpPr txBox="1"/>
          <p:nvPr>
            <p:ph type="title"/>
          </p:nvPr>
        </p:nvSpPr>
        <p:spPr>
          <a:xfrm>
            <a:off x="701600" y="612666"/>
            <a:ext cx="2811000" cy="134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p:txBody>
      </p:sp>
      <p:cxnSp>
        <p:nvCxnSpPr>
          <p:cNvPr id="121" name="Google Shape;121;p21"/>
          <p:cNvCxnSpPr/>
          <p:nvPr/>
        </p:nvCxnSpPr>
        <p:spPr>
          <a:xfrm>
            <a:off x="3461050" y="4871925"/>
            <a:ext cx="5439900" cy="0"/>
          </a:xfrm>
          <a:prstGeom prst="straightConnector1">
            <a:avLst/>
          </a:prstGeom>
          <a:noFill/>
          <a:ln cap="flat" cmpd="sng" w="28575">
            <a:solidFill>
              <a:schemeClr val="lt2"/>
            </a:solidFill>
            <a:prstDash val="solid"/>
            <a:round/>
            <a:headEnd len="med" w="med" type="none"/>
            <a:tailEnd len="med" w="med" type="none"/>
          </a:ln>
        </p:spPr>
      </p:cxnSp>
      <p:cxnSp>
        <p:nvCxnSpPr>
          <p:cNvPr id="122" name="Google Shape;122;p21"/>
          <p:cNvCxnSpPr/>
          <p:nvPr/>
        </p:nvCxnSpPr>
        <p:spPr>
          <a:xfrm>
            <a:off x="8871505" y="814855"/>
            <a:ext cx="0" cy="4065300"/>
          </a:xfrm>
          <a:prstGeom prst="straightConnector1">
            <a:avLst/>
          </a:prstGeom>
          <a:noFill/>
          <a:ln cap="flat" cmpd="sng" w="28575">
            <a:solidFill>
              <a:schemeClr val="lt2"/>
            </a:solidFill>
            <a:prstDash val="solid"/>
            <a:round/>
            <a:headEnd len="med" w="med" type="none"/>
            <a:tailEnd len="med" w="med"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TITLE_AND_BODY_2_1">
    <p:spTree>
      <p:nvGrpSpPr>
        <p:cNvPr id="123" name="Shape 123"/>
        <p:cNvGrpSpPr/>
        <p:nvPr/>
      </p:nvGrpSpPr>
      <p:grpSpPr>
        <a:xfrm>
          <a:off x="0" y="0"/>
          <a:ext cx="0" cy="0"/>
          <a:chOff x="0" y="0"/>
          <a:chExt cx="0" cy="0"/>
        </a:xfrm>
      </p:grpSpPr>
      <p:sp>
        <p:nvSpPr>
          <p:cNvPr id="124" name="Google Shape;124;p22"/>
          <p:cNvSpPr/>
          <p:nvPr/>
        </p:nvSpPr>
        <p:spPr>
          <a:xfrm>
            <a:off x="286800" y="280450"/>
            <a:ext cx="8583000" cy="4589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2"/>
          <p:cNvSpPr txBox="1"/>
          <p:nvPr>
            <p:ph type="title"/>
          </p:nvPr>
        </p:nvSpPr>
        <p:spPr>
          <a:xfrm>
            <a:off x="701600" y="612675"/>
            <a:ext cx="3572100" cy="134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p:txBody>
      </p:sp>
      <p:sp>
        <p:nvSpPr>
          <p:cNvPr id="126" name="Google Shape;126;p22"/>
          <p:cNvSpPr/>
          <p:nvPr/>
        </p:nvSpPr>
        <p:spPr>
          <a:xfrm>
            <a:off x="2469150" y="1806050"/>
            <a:ext cx="4205700" cy="3380400"/>
          </a:xfrm>
          <a:prstGeom prst="rect">
            <a:avLst/>
          </a:prstGeom>
          <a:solidFill>
            <a:schemeClr val="dk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p:cNvSpPr/>
          <p:nvPr/>
        </p:nvSpPr>
        <p:spPr>
          <a:xfrm>
            <a:off x="3086550" y="1131100"/>
            <a:ext cx="2970900" cy="1168500"/>
          </a:xfrm>
          <a:prstGeom prst="rect">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txBox="1"/>
          <p:nvPr>
            <p:ph idx="2" type="title"/>
          </p:nvPr>
        </p:nvSpPr>
        <p:spPr>
          <a:xfrm>
            <a:off x="3412488" y="1445800"/>
            <a:ext cx="2331600" cy="539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8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129" name="Google Shape;129;p22"/>
          <p:cNvSpPr txBox="1"/>
          <p:nvPr>
            <p:ph idx="1" type="subTitle"/>
          </p:nvPr>
        </p:nvSpPr>
        <p:spPr>
          <a:xfrm>
            <a:off x="3052200" y="3691300"/>
            <a:ext cx="30522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600"/>
              <a:buNone/>
              <a:defRPr sz="1600">
                <a:solidFill>
                  <a:schemeClr val="lt2"/>
                </a:solidFill>
              </a:defRPr>
            </a:lvl1pPr>
            <a:lvl2pPr lvl="1" rtl="0" algn="ctr">
              <a:lnSpc>
                <a:spcPct val="100000"/>
              </a:lnSpc>
              <a:spcBef>
                <a:spcPts val="0"/>
              </a:spcBef>
              <a:spcAft>
                <a:spcPts val="0"/>
              </a:spcAft>
              <a:buClr>
                <a:schemeClr val="lt2"/>
              </a:buClr>
              <a:buSzPts val="1600"/>
              <a:buNone/>
              <a:defRPr sz="1600">
                <a:solidFill>
                  <a:schemeClr val="lt2"/>
                </a:solidFill>
              </a:defRPr>
            </a:lvl2pPr>
            <a:lvl3pPr lvl="2" rtl="0" algn="ctr">
              <a:lnSpc>
                <a:spcPct val="100000"/>
              </a:lnSpc>
              <a:spcBef>
                <a:spcPts val="0"/>
              </a:spcBef>
              <a:spcAft>
                <a:spcPts val="0"/>
              </a:spcAft>
              <a:buClr>
                <a:schemeClr val="lt2"/>
              </a:buClr>
              <a:buSzPts val="1600"/>
              <a:buNone/>
              <a:defRPr sz="1600">
                <a:solidFill>
                  <a:schemeClr val="lt2"/>
                </a:solidFill>
              </a:defRPr>
            </a:lvl3pPr>
            <a:lvl4pPr lvl="3" rtl="0" algn="ctr">
              <a:lnSpc>
                <a:spcPct val="100000"/>
              </a:lnSpc>
              <a:spcBef>
                <a:spcPts val="0"/>
              </a:spcBef>
              <a:spcAft>
                <a:spcPts val="0"/>
              </a:spcAft>
              <a:buClr>
                <a:schemeClr val="lt2"/>
              </a:buClr>
              <a:buSzPts val="1600"/>
              <a:buNone/>
              <a:defRPr sz="1600">
                <a:solidFill>
                  <a:schemeClr val="lt2"/>
                </a:solidFill>
              </a:defRPr>
            </a:lvl4pPr>
            <a:lvl5pPr lvl="4" rtl="0" algn="ctr">
              <a:lnSpc>
                <a:spcPct val="100000"/>
              </a:lnSpc>
              <a:spcBef>
                <a:spcPts val="0"/>
              </a:spcBef>
              <a:spcAft>
                <a:spcPts val="0"/>
              </a:spcAft>
              <a:buClr>
                <a:schemeClr val="lt2"/>
              </a:buClr>
              <a:buSzPts val="1600"/>
              <a:buNone/>
              <a:defRPr sz="1600">
                <a:solidFill>
                  <a:schemeClr val="lt2"/>
                </a:solidFill>
              </a:defRPr>
            </a:lvl5pPr>
            <a:lvl6pPr lvl="5" rtl="0" algn="ctr">
              <a:lnSpc>
                <a:spcPct val="100000"/>
              </a:lnSpc>
              <a:spcBef>
                <a:spcPts val="0"/>
              </a:spcBef>
              <a:spcAft>
                <a:spcPts val="0"/>
              </a:spcAft>
              <a:buClr>
                <a:schemeClr val="lt2"/>
              </a:buClr>
              <a:buSzPts val="1600"/>
              <a:buNone/>
              <a:defRPr sz="1600">
                <a:solidFill>
                  <a:schemeClr val="lt2"/>
                </a:solidFill>
              </a:defRPr>
            </a:lvl6pPr>
            <a:lvl7pPr lvl="6" rtl="0" algn="ctr">
              <a:lnSpc>
                <a:spcPct val="100000"/>
              </a:lnSpc>
              <a:spcBef>
                <a:spcPts val="0"/>
              </a:spcBef>
              <a:spcAft>
                <a:spcPts val="0"/>
              </a:spcAft>
              <a:buClr>
                <a:schemeClr val="lt2"/>
              </a:buClr>
              <a:buSzPts val="1600"/>
              <a:buNone/>
              <a:defRPr sz="1600">
                <a:solidFill>
                  <a:schemeClr val="lt2"/>
                </a:solidFill>
              </a:defRPr>
            </a:lvl7pPr>
            <a:lvl8pPr lvl="7" rtl="0" algn="ctr">
              <a:lnSpc>
                <a:spcPct val="100000"/>
              </a:lnSpc>
              <a:spcBef>
                <a:spcPts val="0"/>
              </a:spcBef>
              <a:spcAft>
                <a:spcPts val="0"/>
              </a:spcAft>
              <a:buClr>
                <a:schemeClr val="lt2"/>
              </a:buClr>
              <a:buSzPts val="1600"/>
              <a:buNone/>
              <a:defRPr sz="1600">
                <a:solidFill>
                  <a:schemeClr val="lt2"/>
                </a:solidFill>
              </a:defRPr>
            </a:lvl8pPr>
            <a:lvl9pPr lvl="8" rtl="0" algn="ctr">
              <a:lnSpc>
                <a:spcPct val="100000"/>
              </a:lnSpc>
              <a:spcBef>
                <a:spcPts val="0"/>
              </a:spcBef>
              <a:spcAft>
                <a:spcPts val="0"/>
              </a:spcAft>
              <a:buClr>
                <a:schemeClr val="lt2"/>
              </a:buClr>
              <a:buSzPts val="1600"/>
              <a:buNone/>
              <a:defRPr sz="1600">
                <a:solidFill>
                  <a:schemeClr val="lt2"/>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6">
  <p:cSld name="TITLE_ONLY_2_1">
    <p:bg>
      <p:bgPr>
        <a:solidFill>
          <a:schemeClr val="dk2"/>
        </a:solidFill>
      </p:bgPr>
    </p:bg>
    <p:spTree>
      <p:nvGrpSpPr>
        <p:cNvPr id="130" name="Shape 130"/>
        <p:cNvGrpSpPr/>
        <p:nvPr/>
      </p:nvGrpSpPr>
      <p:grpSpPr>
        <a:xfrm>
          <a:off x="0" y="0"/>
          <a:ext cx="0" cy="0"/>
          <a:chOff x="0" y="0"/>
          <a:chExt cx="0" cy="0"/>
        </a:xfrm>
      </p:grpSpPr>
      <p:sp>
        <p:nvSpPr>
          <p:cNvPr id="131" name="Google Shape;131;p23"/>
          <p:cNvSpPr/>
          <p:nvPr/>
        </p:nvSpPr>
        <p:spPr>
          <a:xfrm>
            <a:off x="286800" y="280450"/>
            <a:ext cx="8583000" cy="4589100"/>
          </a:xfrm>
          <a:prstGeom prst="rect">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32" name="Google Shape;132;p23"/>
          <p:cNvSpPr txBox="1"/>
          <p:nvPr>
            <p:ph type="title"/>
          </p:nvPr>
        </p:nvSpPr>
        <p:spPr>
          <a:xfrm>
            <a:off x="701600" y="612666"/>
            <a:ext cx="2811000" cy="134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p:txBody>
      </p:sp>
      <p:sp>
        <p:nvSpPr>
          <p:cNvPr id="133" name="Google Shape;133;p23"/>
          <p:cNvSpPr txBox="1"/>
          <p:nvPr>
            <p:ph idx="1" type="subTitle"/>
          </p:nvPr>
        </p:nvSpPr>
        <p:spPr>
          <a:xfrm>
            <a:off x="1764800" y="1733488"/>
            <a:ext cx="2859300" cy="591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2"/>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134" name="Google Shape;134;p23"/>
          <p:cNvSpPr txBox="1"/>
          <p:nvPr>
            <p:ph idx="2" type="subTitle"/>
          </p:nvPr>
        </p:nvSpPr>
        <p:spPr>
          <a:xfrm>
            <a:off x="1764800" y="2798150"/>
            <a:ext cx="2859300" cy="591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2"/>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135" name="Google Shape;135;p23"/>
          <p:cNvSpPr txBox="1"/>
          <p:nvPr>
            <p:ph idx="3" type="subTitle"/>
          </p:nvPr>
        </p:nvSpPr>
        <p:spPr>
          <a:xfrm>
            <a:off x="1764800" y="3862788"/>
            <a:ext cx="2859300" cy="591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2"/>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136" name="Google Shape;136;p23"/>
          <p:cNvSpPr txBox="1"/>
          <p:nvPr>
            <p:ph idx="4" type="subTitle"/>
          </p:nvPr>
        </p:nvSpPr>
        <p:spPr>
          <a:xfrm>
            <a:off x="1764800" y="1323663"/>
            <a:ext cx="1294800" cy="591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Font typeface="Staatliches"/>
              <a:buNone/>
              <a:defRPr>
                <a:solidFill>
                  <a:schemeClr val="lt2"/>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2pPr>
            <a:lvl3pPr lvl="2"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3pPr>
            <a:lvl4pPr lvl="3"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4pPr>
            <a:lvl5pPr lvl="4"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5pPr>
            <a:lvl6pPr lvl="5"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6pPr>
            <a:lvl7pPr lvl="6"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7pPr>
            <a:lvl8pPr lvl="7"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8pPr>
            <a:lvl9pPr lvl="8"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9pPr>
          </a:lstStyle>
          <a:p/>
        </p:txBody>
      </p:sp>
      <p:sp>
        <p:nvSpPr>
          <p:cNvPr id="137" name="Google Shape;137;p23"/>
          <p:cNvSpPr txBox="1"/>
          <p:nvPr>
            <p:ph idx="5" type="subTitle"/>
          </p:nvPr>
        </p:nvSpPr>
        <p:spPr>
          <a:xfrm>
            <a:off x="1764800" y="2388325"/>
            <a:ext cx="1294800" cy="591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Font typeface="Staatliches"/>
              <a:buNone/>
              <a:defRPr>
                <a:solidFill>
                  <a:schemeClr val="lt2"/>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2pPr>
            <a:lvl3pPr lvl="2"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3pPr>
            <a:lvl4pPr lvl="3"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4pPr>
            <a:lvl5pPr lvl="4"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5pPr>
            <a:lvl6pPr lvl="5"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6pPr>
            <a:lvl7pPr lvl="6"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7pPr>
            <a:lvl8pPr lvl="7"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8pPr>
            <a:lvl9pPr lvl="8"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9pPr>
          </a:lstStyle>
          <a:p/>
        </p:txBody>
      </p:sp>
      <p:sp>
        <p:nvSpPr>
          <p:cNvPr id="138" name="Google Shape;138;p23"/>
          <p:cNvSpPr txBox="1"/>
          <p:nvPr>
            <p:ph idx="6" type="subTitle"/>
          </p:nvPr>
        </p:nvSpPr>
        <p:spPr>
          <a:xfrm>
            <a:off x="1764800" y="3452963"/>
            <a:ext cx="1294800" cy="591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Font typeface="Staatliches"/>
              <a:buNone/>
              <a:defRPr>
                <a:solidFill>
                  <a:schemeClr val="lt2"/>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2pPr>
            <a:lvl3pPr lvl="2"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3pPr>
            <a:lvl4pPr lvl="3"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4pPr>
            <a:lvl5pPr lvl="4"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5pPr>
            <a:lvl6pPr lvl="5"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6pPr>
            <a:lvl7pPr lvl="6"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7pPr>
            <a:lvl8pPr lvl="7"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8pPr>
            <a:lvl9pPr lvl="8" rtl="0">
              <a:lnSpc>
                <a:spcPct val="100000"/>
              </a:lnSpc>
              <a:spcBef>
                <a:spcPts val="0"/>
              </a:spcBef>
              <a:spcAft>
                <a:spcPts val="0"/>
              </a:spcAft>
              <a:buClr>
                <a:schemeClr val="lt1"/>
              </a:buClr>
              <a:buSzPts val="1800"/>
              <a:buFont typeface="Staatliches"/>
              <a:buNone/>
              <a:defRPr sz="1800">
                <a:solidFill>
                  <a:schemeClr val="lt1"/>
                </a:solidFill>
                <a:latin typeface="Staatliches"/>
                <a:ea typeface="Staatliches"/>
                <a:cs typeface="Staatliches"/>
                <a:sym typeface="Staatliche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SECTION_HEADER_1">
    <p:spTree>
      <p:nvGrpSpPr>
        <p:cNvPr id="139" name="Shape 139"/>
        <p:cNvGrpSpPr/>
        <p:nvPr/>
      </p:nvGrpSpPr>
      <p:grpSpPr>
        <a:xfrm>
          <a:off x="0" y="0"/>
          <a:ext cx="0" cy="0"/>
          <a:chOff x="0" y="0"/>
          <a:chExt cx="0" cy="0"/>
        </a:xfrm>
      </p:grpSpPr>
      <p:sp>
        <p:nvSpPr>
          <p:cNvPr id="140" name="Google Shape;140;p24"/>
          <p:cNvSpPr/>
          <p:nvPr/>
        </p:nvSpPr>
        <p:spPr>
          <a:xfrm>
            <a:off x="286800" y="280450"/>
            <a:ext cx="8583000" cy="4589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4"/>
          <p:cNvSpPr/>
          <p:nvPr/>
        </p:nvSpPr>
        <p:spPr>
          <a:xfrm>
            <a:off x="2075550" y="0"/>
            <a:ext cx="49929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txBox="1"/>
          <p:nvPr>
            <p:ph type="title"/>
          </p:nvPr>
        </p:nvSpPr>
        <p:spPr>
          <a:xfrm>
            <a:off x="2547300" y="903600"/>
            <a:ext cx="40494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6000"/>
              <a:buNone/>
              <a:defRPr sz="60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p:txBody>
      </p:sp>
      <p:sp>
        <p:nvSpPr>
          <p:cNvPr id="143" name="Google Shape;143;p24"/>
          <p:cNvSpPr txBox="1"/>
          <p:nvPr>
            <p:ph idx="1" type="subTitle"/>
          </p:nvPr>
        </p:nvSpPr>
        <p:spPr>
          <a:xfrm>
            <a:off x="2694450" y="1543950"/>
            <a:ext cx="3755100" cy="89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600"/>
              <a:buNone/>
              <a:defRPr sz="1400">
                <a:solidFill>
                  <a:schemeClr val="lt2"/>
                </a:solidFill>
              </a:defRPr>
            </a:lvl1pPr>
            <a:lvl2pPr lvl="1" rtl="0" algn="ctr">
              <a:lnSpc>
                <a:spcPct val="100000"/>
              </a:lnSpc>
              <a:spcBef>
                <a:spcPts val="0"/>
              </a:spcBef>
              <a:spcAft>
                <a:spcPts val="0"/>
              </a:spcAft>
              <a:buClr>
                <a:schemeClr val="lt2"/>
              </a:buClr>
              <a:buSzPts val="1800"/>
              <a:buNone/>
              <a:defRPr sz="1800">
                <a:solidFill>
                  <a:schemeClr val="lt2"/>
                </a:solidFill>
              </a:defRPr>
            </a:lvl2pPr>
            <a:lvl3pPr lvl="2" rtl="0" algn="ctr">
              <a:lnSpc>
                <a:spcPct val="100000"/>
              </a:lnSpc>
              <a:spcBef>
                <a:spcPts val="0"/>
              </a:spcBef>
              <a:spcAft>
                <a:spcPts val="0"/>
              </a:spcAft>
              <a:buClr>
                <a:schemeClr val="lt2"/>
              </a:buClr>
              <a:buSzPts val="1800"/>
              <a:buNone/>
              <a:defRPr sz="1800">
                <a:solidFill>
                  <a:schemeClr val="lt2"/>
                </a:solidFill>
              </a:defRPr>
            </a:lvl3pPr>
            <a:lvl4pPr lvl="3" rtl="0" algn="ctr">
              <a:lnSpc>
                <a:spcPct val="100000"/>
              </a:lnSpc>
              <a:spcBef>
                <a:spcPts val="0"/>
              </a:spcBef>
              <a:spcAft>
                <a:spcPts val="0"/>
              </a:spcAft>
              <a:buClr>
                <a:schemeClr val="lt2"/>
              </a:buClr>
              <a:buSzPts val="1800"/>
              <a:buNone/>
              <a:defRPr sz="1800">
                <a:solidFill>
                  <a:schemeClr val="lt2"/>
                </a:solidFill>
              </a:defRPr>
            </a:lvl4pPr>
            <a:lvl5pPr lvl="4" rtl="0" algn="ctr">
              <a:lnSpc>
                <a:spcPct val="100000"/>
              </a:lnSpc>
              <a:spcBef>
                <a:spcPts val="0"/>
              </a:spcBef>
              <a:spcAft>
                <a:spcPts val="0"/>
              </a:spcAft>
              <a:buClr>
                <a:schemeClr val="lt2"/>
              </a:buClr>
              <a:buSzPts val="1800"/>
              <a:buNone/>
              <a:defRPr sz="1800">
                <a:solidFill>
                  <a:schemeClr val="lt2"/>
                </a:solidFill>
              </a:defRPr>
            </a:lvl5pPr>
            <a:lvl6pPr lvl="5" rtl="0" algn="ctr">
              <a:lnSpc>
                <a:spcPct val="100000"/>
              </a:lnSpc>
              <a:spcBef>
                <a:spcPts val="0"/>
              </a:spcBef>
              <a:spcAft>
                <a:spcPts val="0"/>
              </a:spcAft>
              <a:buClr>
                <a:schemeClr val="lt2"/>
              </a:buClr>
              <a:buSzPts val="1800"/>
              <a:buNone/>
              <a:defRPr sz="1800">
                <a:solidFill>
                  <a:schemeClr val="lt2"/>
                </a:solidFill>
              </a:defRPr>
            </a:lvl6pPr>
            <a:lvl7pPr lvl="6" rtl="0" algn="ctr">
              <a:lnSpc>
                <a:spcPct val="100000"/>
              </a:lnSpc>
              <a:spcBef>
                <a:spcPts val="0"/>
              </a:spcBef>
              <a:spcAft>
                <a:spcPts val="0"/>
              </a:spcAft>
              <a:buClr>
                <a:schemeClr val="lt2"/>
              </a:buClr>
              <a:buSzPts val="1800"/>
              <a:buNone/>
              <a:defRPr sz="1800">
                <a:solidFill>
                  <a:schemeClr val="lt2"/>
                </a:solidFill>
              </a:defRPr>
            </a:lvl7pPr>
            <a:lvl8pPr lvl="7" rtl="0" algn="ctr">
              <a:lnSpc>
                <a:spcPct val="100000"/>
              </a:lnSpc>
              <a:spcBef>
                <a:spcPts val="0"/>
              </a:spcBef>
              <a:spcAft>
                <a:spcPts val="0"/>
              </a:spcAft>
              <a:buClr>
                <a:schemeClr val="lt2"/>
              </a:buClr>
              <a:buSzPts val="1800"/>
              <a:buNone/>
              <a:defRPr sz="1800">
                <a:solidFill>
                  <a:schemeClr val="lt2"/>
                </a:solidFill>
              </a:defRPr>
            </a:lvl8pPr>
            <a:lvl9pPr lvl="8" rtl="0" algn="ctr">
              <a:lnSpc>
                <a:spcPct val="100000"/>
              </a:lnSpc>
              <a:spcBef>
                <a:spcPts val="0"/>
              </a:spcBef>
              <a:spcAft>
                <a:spcPts val="0"/>
              </a:spcAft>
              <a:buClr>
                <a:schemeClr val="lt2"/>
              </a:buClr>
              <a:buSzPts val="1800"/>
              <a:buNone/>
              <a:defRPr sz="1800">
                <a:solidFill>
                  <a:schemeClr val="lt2"/>
                </a:solidFill>
              </a:defRPr>
            </a:lvl9pPr>
          </a:lstStyle>
          <a:p/>
        </p:txBody>
      </p:sp>
      <p:sp>
        <p:nvSpPr>
          <p:cNvPr id="144" name="Google Shape;144;p24"/>
          <p:cNvSpPr txBox="1"/>
          <p:nvPr/>
        </p:nvSpPr>
        <p:spPr>
          <a:xfrm>
            <a:off x="2846825" y="3080525"/>
            <a:ext cx="3450300" cy="10191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100">
                <a:solidFill>
                  <a:schemeClr val="lt2"/>
                </a:solidFill>
                <a:latin typeface="Raleway"/>
                <a:ea typeface="Raleway"/>
                <a:cs typeface="Raleway"/>
                <a:sym typeface="Raleway"/>
              </a:rPr>
              <a:t>CREDITS: This presentation template was created by </a:t>
            </a:r>
            <a:r>
              <a:rPr b="1" lang="en" sz="1100">
                <a:solidFill>
                  <a:schemeClr val="lt2"/>
                </a:solidFill>
                <a:uFill>
                  <a:noFill/>
                </a:uFill>
                <a:latin typeface="Raleway"/>
                <a:ea typeface="Raleway"/>
                <a:cs typeface="Raleway"/>
                <a:sym typeface="Raleway"/>
                <a:hlinkClick r:id="rId2">
                  <a:extLst>
                    <a:ext uri="{A12FA001-AC4F-418D-AE19-62706E023703}">
                      <ahyp:hlinkClr val="tx"/>
                    </a:ext>
                  </a:extLst>
                </a:hlinkClick>
              </a:rPr>
              <a:t>Slidesgo</a:t>
            </a:r>
            <a:r>
              <a:rPr lang="en" sz="1100">
                <a:solidFill>
                  <a:schemeClr val="lt2"/>
                </a:solidFill>
                <a:latin typeface="Raleway"/>
                <a:ea typeface="Raleway"/>
                <a:cs typeface="Raleway"/>
                <a:sym typeface="Raleway"/>
              </a:rPr>
              <a:t>, including icons by </a:t>
            </a:r>
            <a:r>
              <a:rPr b="1" lang="en" sz="1100">
                <a:solidFill>
                  <a:schemeClr val="lt2"/>
                </a:solidFill>
                <a:uFill>
                  <a:noFill/>
                </a:uFill>
                <a:latin typeface="Raleway"/>
                <a:ea typeface="Raleway"/>
                <a:cs typeface="Raleway"/>
                <a:sym typeface="Raleway"/>
                <a:hlinkClick r:id="rId3">
                  <a:extLst>
                    <a:ext uri="{A12FA001-AC4F-418D-AE19-62706E023703}">
                      <ahyp:hlinkClr val="tx"/>
                    </a:ext>
                  </a:extLst>
                </a:hlinkClick>
              </a:rPr>
              <a:t>Flaticon</a:t>
            </a:r>
            <a:r>
              <a:rPr lang="en" sz="1100">
                <a:solidFill>
                  <a:schemeClr val="lt2"/>
                </a:solidFill>
                <a:latin typeface="Raleway"/>
                <a:ea typeface="Raleway"/>
                <a:cs typeface="Raleway"/>
                <a:sym typeface="Raleway"/>
              </a:rPr>
              <a:t>, and infographics &amp; images by </a:t>
            </a:r>
            <a:r>
              <a:rPr b="1" lang="en" sz="1100">
                <a:solidFill>
                  <a:schemeClr val="lt2"/>
                </a:solidFill>
                <a:uFill>
                  <a:noFill/>
                </a:uFill>
                <a:latin typeface="Raleway"/>
                <a:ea typeface="Raleway"/>
                <a:cs typeface="Raleway"/>
                <a:sym typeface="Raleway"/>
                <a:hlinkClick r:id="rId4">
                  <a:extLst>
                    <a:ext uri="{A12FA001-AC4F-418D-AE19-62706E023703}">
                      <ahyp:hlinkClr val="tx"/>
                    </a:ext>
                  </a:extLst>
                </a:hlinkClick>
              </a:rPr>
              <a:t>Freepik</a:t>
            </a:r>
            <a:r>
              <a:rPr b="1" lang="en" sz="1100">
                <a:solidFill>
                  <a:schemeClr val="lt2"/>
                </a:solidFill>
                <a:latin typeface="Raleway"/>
                <a:ea typeface="Raleway"/>
                <a:cs typeface="Raleway"/>
                <a:sym typeface="Raleway"/>
              </a:rPr>
              <a:t>.</a:t>
            </a:r>
            <a:r>
              <a:rPr lang="en" sz="1100">
                <a:solidFill>
                  <a:schemeClr val="lt2"/>
                </a:solidFill>
                <a:latin typeface="Raleway"/>
                <a:ea typeface="Raleway"/>
                <a:cs typeface="Raleway"/>
                <a:sym typeface="Raleway"/>
              </a:rPr>
              <a:t> </a:t>
            </a:r>
            <a:endParaRPr sz="1100">
              <a:solidFill>
                <a:schemeClr val="lt2"/>
              </a:solidFill>
              <a:latin typeface="Raleway"/>
              <a:ea typeface="Raleway"/>
              <a:cs typeface="Raleway"/>
              <a:sym typeface="Raleway"/>
            </a:endParaRPr>
          </a:p>
          <a:p>
            <a:pPr indent="0" lvl="0" marL="0" rtl="0" algn="ctr">
              <a:spcBef>
                <a:spcPts val="300"/>
              </a:spcBef>
              <a:spcAft>
                <a:spcPts val="0"/>
              </a:spcAft>
              <a:buNone/>
            </a:pPr>
            <a:r>
              <a:t/>
            </a:r>
            <a:endParaRPr sz="1100">
              <a:solidFill>
                <a:schemeClr val="lt2"/>
              </a:solidFill>
              <a:latin typeface="Raleway"/>
              <a:ea typeface="Raleway"/>
              <a:cs typeface="Raleway"/>
              <a:sym typeface="Raleway"/>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AND_TWO_COLUMNS_1">
    <p:bg>
      <p:bgPr>
        <a:solidFill>
          <a:schemeClr val="dk2"/>
        </a:solidFill>
      </p:bgPr>
    </p:bg>
    <p:spTree>
      <p:nvGrpSpPr>
        <p:cNvPr id="145" name="Shape 145"/>
        <p:cNvGrpSpPr/>
        <p:nvPr/>
      </p:nvGrpSpPr>
      <p:grpSpPr>
        <a:xfrm>
          <a:off x="0" y="0"/>
          <a:ext cx="0" cy="0"/>
          <a:chOff x="0" y="0"/>
          <a:chExt cx="0" cy="0"/>
        </a:xfrm>
      </p:grpSpPr>
      <p:sp>
        <p:nvSpPr>
          <p:cNvPr id="146" name="Google Shape;146;p25"/>
          <p:cNvSpPr/>
          <p:nvPr/>
        </p:nvSpPr>
        <p:spPr>
          <a:xfrm>
            <a:off x="286800" y="280450"/>
            <a:ext cx="8583000" cy="4589100"/>
          </a:xfrm>
          <a:prstGeom prst="rect">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47" name="Google Shape;147;p25"/>
          <p:cNvSpPr/>
          <p:nvPr/>
        </p:nvSpPr>
        <p:spPr>
          <a:xfrm>
            <a:off x="-34350" y="-25750"/>
            <a:ext cx="5976300" cy="516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48" name="Google Shape;148;p25"/>
          <p:cNvSpPr txBox="1"/>
          <p:nvPr>
            <p:ph idx="1" type="body"/>
          </p:nvPr>
        </p:nvSpPr>
        <p:spPr>
          <a:xfrm>
            <a:off x="709775" y="1533275"/>
            <a:ext cx="4347600" cy="288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2"/>
              </a:buClr>
              <a:buSzPts val="1400"/>
              <a:buChar char="●"/>
              <a:defRPr sz="1400">
                <a:solidFill>
                  <a:schemeClr val="dk2"/>
                </a:solidFill>
              </a:defRPr>
            </a:lvl1pPr>
            <a:lvl2pPr indent="-317500" lvl="1" marL="914400" rtl="0">
              <a:spcBef>
                <a:spcPts val="1600"/>
              </a:spcBef>
              <a:spcAft>
                <a:spcPts val="0"/>
              </a:spcAft>
              <a:buClr>
                <a:schemeClr val="dk2"/>
              </a:buClr>
              <a:buSzPts val="1400"/>
              <a:buChar char="○"/>
              <a:defRPr>
                <a:solidFill>
                  <a:schemeClr val="dk2"/>
                </a:solidFill>
              </a:defRPr>
            </a:lvl2pPr>
            <a:lvl3pPr indent="-317500" lvl="2" marL="1371600" rtl="0">
              <a:spcBef>
                <a:spcPts val="1600"/>
              </a:spcBef>
              <a:spcAft>
                <a:spcPts val="0"/>
              </a:spcAft>
              <a:buClr>
                <a:schemeClr val="dk2"/>
              </a:buClr>
              <a:buSzPts val="1400"/>
              <a:buChar char="■"/>
              <a:defRPr>
                <a:solidFill>
                  <a:schemeClr val="dk2"/>
                </a:solidFill>
              </a:defRPr>
            </a:lvl3pPr>
            <a:lvl4pPr indent="-317500" lvl="3" marL="1828800" rtl="0">
              <a:spcBef>
                <a:spcPts val="1600"/>
              </a:spcBef>
              <a:spcAft>
                <a:spcPts val="0"/>
              </a:spcAft>
              <a:buClr>
                <a:schemeClr val="dk2"/>
              </a:buClr>
              <a:buSzPts val="1400"/>
              <a:buChar char="●"/>
              <a:defRPr>
                <a:solidFill>
                  <a:schemeClr val="dk2"/>
                </a:solidFill>
              </a:defRPr>
            </a:lvl4pPr>
            <a:lvl5pPr indent="-317500" lvl="4" marL="2286000" rtl="0">
              <a:spcBef>
                <a:spcPts val="1600"/>
              </a:spcBef>
              <a:spcAft>
                <a:spcPts val="0"/>
              </a:spcAft>
              <a:buClr>
                <a:schemeClr val="dk2"/>
              </a:buClr>
              <a:buSzPts val="1400"/>
              <a:buChar char="○"/>
              <a:defRPr>
                <a:solidFill>
                  <a:schemeClr val="dk2"/>
                </a:solidFill>
              </a:defRPr>
            </a:lvl5pPr>
            <a:lvl6pPr indent="-317500" lvl="5" marL="2743200" rtl="0">
              <a:spcBef>
                <a:spcPts val="1600"/>
              </a:spcBef>
              <a:spcAft>
                <a:spcPts val="0"/>
              </a:spcAft>
              <a:buClr>
                <a:schemeClr val="dk2"/>
              </a:buClr>
              <a:buSzPts val="1400"/>
              <a:buChar char="■"/>
              <a:defRPr>
                <a:solidFill>
                  <a:schemeClr val="dk2"/>
                </a:solidFill>
              </a:defRPr>
            </a:lvl6pPr>
            <a:lvl7pPr indent="-317500" lvl="6" marL="3200400" rtl="0">
              <a:spcBef>
                <a:spcPts val="1600"/>
              </a:spcBef>
              <a:spcAft>
                <a:spcPts val="0"/>
              </a:spcAft>
              <a:buClr>
                <a:schemeClr val="dk2"/>
              </a:buClr>
              <a:buSzPts val="1400"/>
              <a:buChar char="●"/>
              <a:defRPr>
                <a:solidFill>
                  <a:schemeClr val="dk2"/>
                </a:solidFill>
              </a:defRPr>
            </a:lvl7pPr>
            <a:lvl8pPr indent="-317500" lvl="7" marL="3657600" rtl="0">
              <a:spcBef>
                <a:spcPts val="1600"/>
              </a:spcBef>
              <a:spcAft>
                <a:spcPts val="0"/>
              </a:spcAft>
              <a:buClr>
                <a:schemeClr val="dk2"/>
              </a:buClr>
              <a:buSzPts val="1400"/>
              <a:buChar char="○"/>
              <a:defRPr>
                <a:solidFill>
                  <a:schemeClr val="dk2"/>
                </a:solidFill>
              </a:defRPr>
            </a:lvl8pPr>
            <a:lvl9pPr indent="-317500" lvl="8" marL="4114800" rtl="0">
              <a:spcBef>
                <a:spcPts val="1600"/>
              </a:spcBef>
              <a:spcAft>
                <a:spcPts val="1600"/>
              </a:spcAft>
              <a:buClr>
                <a:schemeClr val="dk2"/>
              </a:buClr>
              <a:buSzPts val="1400"/>
              <a:buChar char="■"/>
              <a:defRPr>
                <a:solidFill>
                  <a:schemeClr val="dk2"/>
                </a:solidFill>
              </a:defRPr>
            </a:lvl9pPr>
          </a:lstStyle>
          <a:p/>
        </p:txBody>
      </p:sp>
      <p:sp>
        <p:nvSpPr>
          <p:cNvPr id="149" name="Google Shape;149;p25"/>
          <p:cNvSpPr txBox="1"/>
          <p:nvPr>
            <p:ph type="title"/>
          </p:nvPr>
        </p:nvSpPr>
        <p:spPr>
          <a:xfrm>
            <a:off x="701600" y="612675"/>
            <a:ext cx="4347600" cy="920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5">
    <p:spTree>
      <p:nvGrpSpPr>
        <p:cNvPr id="150" name="Shape 150"/>
        <p:cNvGrpSpPr/>
        <p:nvPr/>
      </p:nvGrpSpPr>
      <p:grpSpPr>
        <a:xfrm>
          <a:off x="0" y="0"/>
          <a:ext cx="0" cy="0"/>
          <a:chOff x="0" y="0"/>
          <a:chExt cx="0" cy="0"/>
        </a:xfrm>
      </p:grpSpPr>
      <p:sp>
        <p:nvSpPr>
          <p:cNvPr id="151" name="Google Shape;151;p26"/>
          <p:cNvSpPr/>
          <p:nvPr/>
        </p:nvSpPr>
        <p:spPr>
          <a:xfrm>
            <a:off x="286800" y="280450"/>
            <a:ext cx="8583000" cy="4589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6"/>
          <p:cNvSpPr txBox="1"/>
          <p:nvPr>
            <p:ph idx="1" type="body"/>
          </p:nvPr>
        </p:nvSpPr>
        <p:spPr>
          <a:xfrm>
            <a:off x="738426" y="1447300"/>
            <a:ext cx="3781800" cy="288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53" name="Google Shape;153;p26"/>
          <p:cNvSpPr txBox="1"/>
          <p:nvPr>
            <p:ph idx="2" type="body"/>
          </p:nvPr>
        </p:nvSpPr>
        <p:spPr>
          <a:xfrm>
            <a:off x="4808125" y="1447300"/>
            <a:ext cx="3781800" cy="288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54" name="Google Shape;154;p26"/>
          <p:cNvSpPr txBox="1"/>
          <p:nvPr>
            <p:ph type="title"/>
          </p:nvPr>
        </p:nvSpPr>
        <p:spPr>
          <a:xfrm>
            <a:off x="701600" y="612675"/>
            <a:ext cx="3220800" cy="53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3600"/>
              <a:buNone/>
              <a:defRPr>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idx="1" type="body"/>
          </p:nvPr>
        </p:nvSpPr>
        <p:spPr>
          <a:xfrm>
            <a:off x="709775" y="1399650"/>
            <a:ext cx="7434900" cy="30231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2"/>
              </a:buClr>
              <a:buSzPts val="1200"/>
              <a:buAutoNum type="arabicPeriod"/>
              <a:defRPr sz="1200"/>
            </a:lvl1pPr>
            <a:lvl2pPr indent="-304800" lvl="1" marL="914400" rtl="0">
              <a:spcBef>
                <a:spcPts val="1600"/>
              </a:spcBef>
              <a:spcAft>
                <a:spcPts val="0"/>
              </a:spcAft>
              <a:buClr>
                <a:schemeClr val="dk1"/>
              </a:buClr>
              <a:buSzPts val="1200"/>
              <a:buFont typeface="Muli"/>
              <a:buAutoNum type="alphaLcPeriod"/>
              <a:defRPr sz="1200"/>
            </a:lvl2pPr>
            <a:lvl3pPr indent="-304800" lvl="2" marL="1371600" rtl="0">
              <a:spcBef>
                <a:spcPts val="1600"/>
              </a:spcBef>
              <a:spcAft>
                <a:spcPts val="0"/>
              </a:spcAft>
              <a:buClr>
                <a:schemeClr val="dk1"/>
              </a:buClr>
              <a:buSzPts val="1200"/>
              <a:buFont typeface="Muli"/>
              <a:buAutoNum type="romanLcPeriod"/>
              <a:defRPr sz="1200"/>
            </a:lvl3pPr>
            <a:lvl4pPr indent="-304800" lvl="3" marL="1828800" rtl="0">
              <a:spcBef>
                <a:spcPts val="1600"/>
              </a:spcBef>
              <a:spcAft>
                <a:spcPts val="0"/>
              </a:spcAft>
              <a:buClr>
                <a:schemeClr val="dk1"/>
              </a:buClr>
              <a:buSzPts val="1200"/>
              <a:buFont typeface="Muli"/>
              <a:buAutoNum type="arabicPeriod"/>
              <a:defRPr sz="1200"/>
            </a:lvl4pPr>
            <a:lvl5pPr indent="-304800" lvl="4" marL="2286000" rtl="0">
              <a:spcBef>
                <a:spcPts val="1600"/>
              </a:spcBef>
              <a:spcAft>
                <a:spcPts val="0"/>
              </a:spcAft>
              <a:buClr>
                <a:schemeClr val="dk1"/>
              </a:buClr>
              <a:buSzPts val="1200"/>
              <a:buFont typeface="Muli"/>
              <a:buAutoNum type="alphaLcPeriod"/>
              <a:defRPr sz="1200"/>
            </a:lvl5pPr>
            <a:lvl6pPr indent="-304800" lvl="5" marL="2743200" rtl="0">
              <a:spcBef>
                <a:spcPts val="1600"/>
              </a:spcBef>
              <a:spcAft>
                <a:spcPts val="0"/>
              </a:spcAft>
              <a:buClr>
                <a:schemeClr val="dk1"/>
              </a:buClr>
              <a:buSzPts val="1200"/>
              <a:buFont typeface="Muli"/>
              <a:buAutoNum type="romanLcPeriod"/>
              <a:defRPr sz="1200"/>
            </a:lvl6pPr>
            <a:lvl7pPr indent="-304800" lvl="6" marL="3200400" rtl="0">
              <a:spcBef>
                <a:spcPts val="1600"/>
              </a:spcBef>
              <a:spcAft>
                <a:spcPts val="0"/>
              </a:spcAft>
              <a:buClr>
                <a:schemeClr val="dk1"/>
              </a:buClr>
              <a:buSzPts val="1200"/>
              <a:buFont typeface="Muli"/>
              <a:buAutoNum type="arabicPeriod"/>
              <a:defRPr sz="1200"/>
            </a:lvl7pPr>
            <a:lvl8pPr indent="-304800" lvl="7" marL="3657600" rtl="0">
              <a:spcBef>
                <a:spcPts val="1600"/>
              </a:spcBef>
              <a:spcAft>
                <a:spcPts val="0"/>
              </a:spcAft>
              <a:buClr>
                <a:schemeClr val="dk1"/>
              </a:buClr>
              <a:buSzPts val="1200"/>
              <a:buFont typeface="Muli"/>
              <a:buAutoNum type="alphaLcPeriod"/>
              <a:defRPr sz="1200"/>
            </a:lvl8pPr>
            <a:lvl9pPr indent="-304800" lvl="8" marL="4114800" rtl="0">
              <a:spcBef>
                <a:spcPts val="1600"/>
              </a:spcBef>
              <a:spcAft>
                <a:spcPts val="1600"/>
              </a:spcAft>
              <a:buClr>
                <a:schemeClr val="dk1"/>
              </a:buClr>
              <a:buSzPts val="1200"/>
              <a:buFont typeface="Muli"/>
              <a:buAutoNum type="romanLcPeriod"/>
              <a:defRPr sz="1200"/>
            </a:lvl9pPr>
          </a:lstStyle>
          <a:p/>
        </p:txBody>
      </p:sp>
      <p:sp>
        <p:nvSpPr>
          <p:cNvPr id="20" name="Google Shape;20;p4"/>
          <p:cNvSpPr txBox="1"/>
          <p:nvPr>
            <p:ph type="title"/>
          </p:nvPr>
        </p:nvSpPr>
        <p:spPr>
          <a:xfrm>
            <a:off x="701600" y="612675"/>
            <a:ext cx="7232700" cy="744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p:nvPr/>
        </p:nvSpPr>
        <p:spPr>
          <a:xfrm>
            <a:off x="296125" y="321150"/>
            <a:ext cx="4092300" cy="4501200"/>
          </a:xfrm>
          <a:prstGeom prst="rect">
            <a:avLst/>
          </a:prstGeom>
          <a:solidFill>
            <a:schemeClr val="dk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5"/>
          <p:cNvSpPr/>
          <p:nvPr/>
        </p:nvSpPr>
        <p:spPr>
          <a:xfrm>
            <a:off x="4729400" y="321150"/>
            <a:ext cx="4092300" cy="45012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txBox="1"/>
          <p:nvPr>
            <p:ph type="title"/>
          </p:nvPr>
        </p:nvSpPr>
        <p:spPr>
          <a:xfrm>
            <a:off x="1176463" y="1713125"/>
            <a:ext cx="2331600" cy="539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2"/>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25" name="Google Shape;25;p5"/>
          <p:cNvSpPr txBox="1"/>
          <p:nvPr>
            <p:ph idx="1" type="subTitle"/>
          </p:nvPr>
        </p:nvSpPr>
        <p:spPr>
          <a:xfrm>
            <a:off x="1339675" y="2187425"/>
            <a:ext cx="2005200" cy="183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sz="1400">
                <a:solidFill>
                  <a:schemeClr val="lt2"/>
                </a:solidFill>
              </a:defRPr>
            </a:lvl1pPr>
            <a:lvl2pPr lvl="1" rtl="0" algn="ctr">
              <a:lnSpc>
                <a:spcPct val="100000"/>
              </a:lnSpc>
              <a:spcBef>
                <a:spcPts val="0"/>
              </a:spcBef>
              <a:spcAft>
                <a:spcPts val="0"/>
              </a:spcAft>
              <a:buClr>
                <a:schemeClr val="lt1"/>
              </a:buClr>
              <a:buSzPts val="1600"/>
              <a:buNone/>
              <a:defRPr sz="1600">
                <a:solidFill>
                  <a:schemeClr val="lt1"/>
                </a:solidFill>
              </a:defRPr>
            </a:lvl2pPr>
            <a:lvl3pPr lvl="2" rtl="0" algn="ctr">
              <a:lnSpc>
                <a:spcPct val="100000"/>
              </a:lnSpc>
              <a:spcBef>
                <a:spcPts val="0"/>
              </a:spcBef>
              <a:spcAft>
                <a:spcPts val="0"/>
              </a:spcAft>
              <a:buClr>
                <a:schemeClr val="lt1"/>
              </a:buClr>
              <a:buSzPts val="1600"/>
              <a:buNone/>
              <a:defRPr sz="1600">
                <a:solidFill>
                  <a:schemeClr val="lt1"/>
                </a:solidFill>
              </a:defRPr>
            </a:lvl3pPr>
            <a:lvl4pPr lvl="3" rtl="0" algn="ctr">
              <a:lnSpc>
                <a:spcPct val="100000"/>
              </a:lnSpc>
              <a:spcBef>
                <a:spcPts val="0"/>
              </a:spcBef>
              <a:spcAft>
                <a:spcPts val="0"/>
              </a:spcAft>
              <a:buClr>
                <a:schemeClr val="lt1"/>
              </a:buClr>
              <a:buSzPts val="1600"/>
              <a:buNone/>
              <a:defRPr sz="1600">
                <a:solidFill>
                  <a:schemeClr val="lt1"/>
                </a:solidFill>
              </a:defRPr>
            </a:lvl4pPr>
            <a:lvl5pPr lvl="4" rtl="0" algn="ctr">
              <a:lnSpc>
                <a:spcPct val="100000"/>
              </a:lnSpc>
              <a:spcBef>
                <a:spcPts val="0"/>
              </a:spcBef>
              <a:spcAft>
                <a:spcPts val="0"/>
              </a:spcAft>
              <a:buClr>
                <a:schemeClr val="lt1"/>
              </a:buClr>
              <a:buSzPts val="1600"/>
              <a:buNone/>
              <a:defRPr sz="1600">
                <a:solidFill>
                  <a:schemeClr val="lt1"/>
                </a:solidFill>
              </a:defRPr>
            </a:lvl5pPr>
            <a:lvl6pPr lvl="5" rtl="0" algn="ctr">
              <a:lnSpc>
                <a:spcPct val="100000"/>
              </a:lnSpc>
              <a:spcBef>
                <a:spcPts val="0"/>
              </a:spcBef>
              <a:spcAft>
                <a:spcPts val="0"/>
              </a:spcAft>
              <a:buClr>
                <a:schemeClr val="lt1"/>
              </a:buClr>
              <a:buSzPts val="1600"/>
              <a:buNone/>
              <a:defRPr sz="1600">
                <a:solidFill>
                  <a:schemeClr val="lt1"/>
                </a:solidFill>
              </a:defRPr>
            </a:lvl6pPr>
            <a:lvl7pPr lvl="6" rtl="0" algn="ctr">
              <a:lnSpc>
                <a:spcPct val="100000"/>
              </a:lnSpc>
              <a:spcBef>
                <a:spcPts val="0"/>
              </a:spcBef>
              <a:spcAft>
                <a:spcPts val="0"/>
              </a:spcAft>
              <a:buClr>
                <a:schemeClr val="lt1"/>
              </a:buClr>
              <a:buSzPts val="1600"/>
              <a:buNone/>
              <a:defRPr sz="1600">
                <a:solidFill>
                  <a:schemeClr val="lt1"/>
                </a:solidFill>
              </a:defRPr>
            </a:lvl7pPr>
            <a:lvl8pPr lvl="7" rtl="0" algn="ctr">
              <a:lnSpc>
                <a:spcPct val="100000"/>
              </a:lnSpc>
              <a:spcBef>
                <a:spcPts val="0"/>
              </a:spcBef>
              <a:spcAft>
                <a:spcPts val="0"/>
              </a:spcAft>
              <a:buClr>
                <a:schemeClr val="lt1"/>
              </a:buClr>
              <a:buSzPts val="1600"/>
              <a:buNone/>
              <a:defRPr sz="1600">
                <a:solidFill>
                  <a:schemeClr val="lt1"/>
                </a:solidFill>
              </a:defRPr>
            </a:lvl8pPr>
            <a:lvl9pPr lvl="8" rtl="0" algn="ctr">
              <a:lnSpc>
                <a:spcPct val="100000"/>
              </a:lnSpc>
              <a:spcBef>
                <a:spcPts val="0"/>
              </a:spcBef>
              <a:spcAft>
                <a:spcPts val="0"/>
              </a:spcAft>
              <a:buClr>
                <a:schemeClr val="lt1"/>
              </a:buClr>
              <a:buSzPts val="1600"/>
              <a:buNone/>
              <a:defRPr sz="1600">
                <a:solidFill>
                  <a:schemeClr val="lt1"/>
                </a:solidFill>
              </a:defRPr>
            </a:lvl9pPr>
          </a:lstStyle>
          <a:p/>
        </p:txBody>
      </p:sp>
      <p:sp>
        <p:nvSpPr>
          <p:cNvPr id="26" name="Google Shape;26;p5"/>
          <p:cNvSpPr txBox="1"/>
          <p:nvPr>
            <p:ph idx="2" type="title"/>
          </p:nvPr>
        </p:nvSpPr>
        <p:spPr>
          <a:xfrm>
            <a:off x="5609738" y="1713125"/>
            <a:ext cx="2331600" cy="5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7" name="Google Shape;27;p5"/>
          <p:cNvSpPr txBox="1"/>
          <p:nvPr>
            <p:ph idx="3" type="subTitle"/>
          </p:nvPr>
        </p:nvSpPr>
        <p:spPr>
          <a:xfrm>
            <a:off x="5746250" y="2187450"/>
            <a:ext cx="2058600" cy="183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p:nvPr/>
        </p:nvSpPr>
        <p:spPr>
          <a:xfrm>
            <a:off x="286800" y="280450"/>
            <a:ext cx="8583000" cy="4589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30" name="Google Shape;30;p6"/>
          <p:cNvSpPr txBox="1"/>
          <p:nvPr>
            <p:ph type="title"/>
          </p:nvPr>
        </p:nvSpPr>
        <p:spPr>
          <a:xfrm>
            <a:off x="701600" y="612675"/>
            <a:ext cx="4794600" cy="867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p:nvPr/>
        </p:nvSpPr>
        <p:spPr>
          <a:xfrm>
            <a:off x="286800" y="280450"/>
            <a:ext cx="8583000" cy="4589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7"/>
          <p:cNvSpPr/>
          <p:nvPr/>
        </p:nvSpPr>
        <p:spPr>
          <a:xfrm>
            <a:off x="-2575" y="-15925"/>
            <a:ext cx="6279600" cy="51594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7"/>
          <p:cNvSpPr txBox="1"/>
          <p:nvPr>
            <p:ph type="title"/>
          </p:nvPr>
        </p:nvSpPr>
        <p:spPr>
          <a:xfrm>
            <a:off x="701600" y="616291"/>
            <a:ext cx="2811000" cy="134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p:txBody>
      </p:sp>
      <p:sp>
        <p:nvSpPr>
          <p:cNvPr id="35" name="Google Shape;35;p7"/>
          <p:cNvSpPr txBox="1"/>
          <p:nvPr>
            <p:ph idx="1" type="body"/>
          </p:nvPr>
        </p:nvSpPr>
        <p:spPr>
          <a:xfrm>
            <a:off x="701600" y="2569800"/>
            <a:ext cx="2811000" cy="2134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17500" lvl="1" marL="914400" rtl="0">
              <a:spcBef>
                <a:spcPts val="1600"/>
              </a:spcBef>
              <a:spcAft>
                <a:spcPts val="0"/>
              </a:spcAft>
              <a:buClr>
                <a:schemeClr val="lt2"/>
              </a:buClr>
              <a:buSzPts val="1400"/>
              <a:buChar char="○"/>
              <a:defRPr>
                <a:solidFill>
                  <a:schemeClr val="lt2"/>
                </a:solidFill>
              </a:defRPr>
            </a:lvl2pPr>
            <a:lvl3pPr indent="-317500" lvl="2" marL="1371600" rtl="0">
              <a:spcBef>
                <a:spcPts val="1600"/>
              </a:spcBef>
              <a:spcAft>
                <a:spcPts val="0"/>
              </a:spcAft>
              <a:buClr>
                <a:schemeClr val="lt2"/>
              </a:buClr>
              <a:buSzPts val="1400"/>
              <a:buChar char="■"/>
              <a:defRPr>
                <a:solidFill>
                  <a:schemeClr val="lt2"/>
                </a:solidFill>
              </a:defRPr>
            </a:lvl3pPr>
            <a:lvl4pPr indent="-317500" lvl="3" marL="1828800" rtl="0">
              <a:spcBef>
                <a:spcPts val="1600"/>
              </a:spcBef>
              <a:spcAft>
                <a:spcPts val="0"/>
              </a:spcAft>
              <a:buClr>
                <a:schemeClr val="lt2"/>
              </a:buClr>
              <a:buSzPts val="1400"/>
              <a:buChar char="●"/>
              <a:defRPr>
                <a:solidFill>
                  <a:schemeClr val="lt2"/>
                </a:solidFill>
              </a:defRPr>
            </a:lvl4pPr>
            <a:lvl5pPr indent="-317500" lvl="4" marL="2286000" rtl="0">
              <a:spcBef>
                <a:spcPts val="1600"/>
              </a:spcBef>
              <a:spcAft>
                <a:spcPts val="0"/>
              </a:spcAft>
              <a:buClr>
                <a:schemeClr val="lt2"/>
              </a:buClr>
              <a:buSzPts val="1400"/>
              <a:buChar char="○"/>
              <a:defRPr>
                <a:solidFill>
                  <a:schemeClr val="lt2"/>
                </a:solidFill>
              </a:defRPr>
            </a:lvl5pPr>
            <a:lvl6pPr indent="-317500" lvl="5" marL="2743200" rtl="0">
              <a:spcBef>
                <a:spcPts val="1600"/>
              </a:spcBef>
              <a:spcAft>
                <a:spcPts val="0"/>
              </a:spcAft>
              <a:buClr>
                <a:schemeClr val="lt2"/>
              </a:buClr>
              <a:buSzPts val="1400"/>
              <a:buChar char="■"/>
              <a:defRPr>
                <a:solidFill>
                  <a:schemeClr val="lt2"/>
                </a:solidFill>
              </a:defRPr>
            </a:lvl6pPr>
            <a:lvl7pPr indent="-317500" lvl="6" marL="3200400" rtl="0">
              <a:spcBef>
                <a:spcPts val="1600"/>
              </a:spcBef>
              <a:spcAft>
                <a:spcPts val="0"/>
              </a:spcAft>
              <a:buClr>
                <a:schemeClr val="lt2"/>
              </a:buClr>
              <a:buSzPts val="1400"/>
              <a:buChar char="●"/>
              <a:defRPr>
                <a:solidFill>
                  <a:schemeClr val="lt2"/>
                </a:solidFill>
              </a:defRPr>
            </a:lvl7pPr>
            <a:lvl8pPr indent="-317500" lvl="7" marL="3657600" rtl="0">
              <a:spcBef>
                <a:spcPts val="1600"/>
              </a:spcBef>
              <a:spcAft>
                <a:spcPts val="0"/>
              </a:spcAft>
              <a:buClr>
                <a:schemeClr val="lt2"/>
              </a:buClr>
              <a:buSzPts val="1400"/>
              <a:buChar char="○"/>
              <a:defRPr>
                <a:solidFill>
                  <a:schemeClr val="lt2"/>
                </a:solidFill>
              </a:defRPr>
            </a:lvl8pPr>
            <a:lvl9pPr indent="-317500" lvl="8" marL="4114800" rtl="0">
              <a:spcBef>
                <a:spcPts val="1600"/>
              </a:spcBef>
              <a:spcAft>
                <a:spcPts val="1600"/>
              </a:spcAft>
              <a:buClr>
                <a:schemeClr val="lt2"/>
              </a:buClr>
              <a:buSzPts val="1400"/>
              <a:buChar char="■"/>
              <a:defRPr>
                <a:solidFill>
                  <a:schemeClr val="lt2"/>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p:nvPr/>
        </p:nvSpPr>
        <p:spPr>
          <a:xfrm>
            <a:off x="286800" y="280450"/>
            <a:ext cx="8583000" cy="4589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38" name="Google Shape;38;p8"/>
          <p:cNvSpPr txBox="1"/>
          <p:nvPr>
            <p:ph type="title"/>
          </p:nvPr>
        </p:nvSpPr>
        <p:spPr>
          <a:xfrm>
            <a:off x="2191875" y="1624800"/>
            <a:ext cx="4760100" cy="17415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000">
                <a:solidFill>
                  <a:schemeClr val="lt2"/>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2"/>
        </a:solidFill>
      </p:bgPr>
    </p:bg>
    <p:spTree>
      <p:nvGrpSpPr>
        <p:cNvPr id="39" name="Shape 39"/>
        <p:cNvGrpSpPr/>
        <p:nvPr/>
      </p:nvGrpSpPr>
      <p:grpSpPr>
        <a:xfrm>
          <a:off x="0" y="0"/>
          <a:ext cx="0" cy="0"/>
          <a:chOff x="0" y="0"/>
          <a:chExt cx="0" cy="0"/>
        </a:xfrm>
      </p:grpSpPr>
      <p:sp>
        <p:nvSpPr>
          <p:cNvPr id="40" name="Google Shape;40;p9"/>
          <p:cNvSpPr/>
          <p:nvPr/>
        </p:nvSpPr>
        <p:spPr>
          <a:xfrm>
            <a:off x="286800" y="280450"/>
            <a:ext cx="8583000" cy="45891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5004775" y="619586"/>
            <a:ext cx="2811000" cy="7338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2" name="Google Shape;42;p9"/>
          <p:cNvSpPr txBox="1"/>
          <p:nvPr>
            <p:ph idx="1" type="body"/>
          </p:nvPr>
        </p:nvSpPr>
        <p:spPr>
          <a:xfrm>
            <a:off x="5004775" y="2564575"/>
            <a:ext cx="3226200" cy="1917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solidFill>
                  <a:schemeClr val="dk2"/>
                </a:solidFill>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p:nvPr/>
        </p:nvSpPr>
        <p:spPr>
          <a:xfrm>
            <a:off x="5280900" y="277200"/>
            <a:ext cx="3863100" cy="4589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0"/>
          <p:cNvSpPr txBox="1"/>
          <p:nvPr>
            <p:ph type="title"/>
          </p:nvPr>
        </p:nvSpPr>
        <p:spPr>
          <a:xfrm>
            <a:off x="6038450" y="1445100"/>
            <a:ext cx="2233500" cy="2253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2"/>
              </a:buClr>
              <a:buSzPts val="1800"/>
              <a:buFont typeface="Raleway"/>
              <a:buNone/>
              <a:defRPr b="0" sz="1400">
                <a:solidFill>
                  <a:schemeClr val="lt2"/>
                </a:solidFill>
                <a:latin typeface="Raleway"/>
                <a:ea typeface="Raleway"/>
                <a:cs typeface="Raleway"/>
                <a:sym typeface="Raleway"/>
              </a:defRPr>
            </a:lvl1pPr>
            <a:lvl2pPr lvl="1" rtl="0">
              <a:spcBef>
                <a:spcPts val="0"/>
              </a:spcBef>
              <a:spcAft>
                <a:spcPts val="0"/>
              </a:spcAft>
              <a:buClr>
                <a:schemeClr val="lt2"/>
              </a:buClr>
              <a:buSzPts val="1800"/>
              <a:buFont typeface="Raleway"/>
              <a:buNone/>
              <a:defRPr b="0" sz="1800">
                <a:solidFill>
                  <a:schemeClr val="lt2"/>
                </a:solidFill>
                <a:latin typeface="Raleway"/>
                <a:ea typeface="Raleway"/>
                <a:cs typeface="Raleway"/>
                <a:sym typeface="Raleway"/>
              </a:defRPr>
            </a:lvl2pPr>
            <a:lvl3pPr lvl="2" rtl="0">
              <a:spcBef>
                <a:spcPts val="0"/>
              </a:spcBef>
              <a:spcAft>
                <a:spcPts val="0"/>
              </a:spcAft>
              <a:buClr>
                <a:schemeClr val="lt2"/>
              </a:buClr>
              <a:buSzPts val="1800"/>
              <a:buFont typeface="Raleway"/>
              <a:buNone/>
              <a:defRPr b="0" sz="1800">
                <a:solidFill>
                  <a:schemeClr val="lt2"/>
                </a:solidFill>
                <a:latin typeface="Raleway"/>
                <a:ea typeface="Raleway"/>
                <a:cs typeface="Raleway"/>
                <a:sym typeface="Raleway"/>
              </a:defRPr>
            </a:lvl3pPr>
            <a:lvl4pPr lvl="3" rtl="0">
              <a:spcBef>
                <a:spcPts val="0"/>
              </a:spcBef>
              <a:spcAft>
                <a:spcPts val="0"/>
              </a:spcAft>
              <a:buClr>
                <a:schemeClr val="lt2"/>
              </a:buClr>
              <a:buSzPts val="1800"/>
              <a:buFont typeface="Raleway"/>
              <a:buNone/>
              <a:defRPr b="0" sz="1800">
                <a:solidFill>
                  <a:schemeClr val="lt2"/>
                </a:solidFill>
                <a:latin typeface="Raleway"/>
                <a:ea typeface="Raleway"/>
                <a:cs typeface="Raleway"/>
                <a:sym typeface="Raleway"/>
              </a:defRPr>
            </a:lvl4pPr>
            <a:lvl5pPr lvl="4" rtl="0">
              <a:spcBef>
                <a:spcPts val="0"/>
              </a:spcBef>
              <a:spcAft>
                <a:spcPts val="0"/>
              </a:spcAft>
              <a:buClr>
                <a:schemeClr val="lt2"/>
              </a:buClr>
              <a:buSzPts val="1800"/>
              <a:buFont typeface="Raleway"/>
              <a:buNone/>
              <a:defRPr b="0" sz="1800">
                <a:solidFill>
                  <a:schemeClr val="lt2"/>
                </a:solidFill>
                <a:latin typeface="Raleway"/>
                <a:ea typeface="Raleway"/>
                <a:cs typeface="Raleway"/>
                <a:sym typeface="Raleway"/>
              </a:defRPr>
            </a:lvl5pPr>
            <a:lvl6pPr lvl="5" rtl="0">
              <a:spcBef>
                <a:spcPts val="0"/>
              </a:spcBef>
              <a:spcAft>
                <a:spcPts val="0"/>
              </a:spcAft>
              <a:buClr>
                <a:schemeClr val="lt2"/>
              </a:buClr>
              <a:buSzPts val="1800"/>
              <a:buFont typeface="Raleway"/>
              <a:buNone/>
              <a:defRPr b="0" sz="1800">
                <a:solidFill>
                  <a:schemeClr val="lt2"/>
                </a:solidFill>
                <a:latin typeface="Raleway"/>
                <a:ea typeface="Raleway"/>
                <a:cs typeface="Raleway"/>
                <a:sym typeface="Raleway"/>
              </a:defRPr>
            </a:lvl6pPr>
            <a:lvl7pPr lvl="6" rtl="0">
              <a:spcBef>
                <a:spcPts val="0"/>
              </a:spcBef>
              <a:spcAft>
                <a:spcPts val="0"/>
              </a:spcAft>
              <a:buClr>
                <a:schemeClr val="lt2"/>
              </a:buClr>
              <a:buSzPts val="1800"/>
              <a:buFont typeface="Raleway"/>
              <a:buNone/>
              <a:defRPr b="0" sz="1800">
                <a:solidFill>
                  <a:schemeClr val="lt2"/>
                </a:solidFill>
                <a:latin typeface="Raleway"/>
                <a:ea typeface="Raleway"/>
                <a:cs typeface="Raleway"/>
                <a:sym typeface="Raleway"/>
              </a:defRPr>
            </a:lvl7pPr>
            <a:lvl8pPr lvl="7" rtl="0">
              <a:spcBef>
                <a:spcPts val="0"/>
              </a:spcBef>
              <a:spcAft>
                <a:spcPts val="0"/>
              </a:spcAft>
              <a:buClr>
                <a:schemeClr val="lt2"/>
              </a:buClr>
              <a:buSzPts val="1800"/>
              <a:buFont typeface="Raleway"/>
              <a:buNone/>
              <a:defRPr b="0" sz="1800">
                <a:solidFill>
                  <a:schemeClr val="lt2"/>
                </a:solidFill>
                <a:latin typeface="Raleway"/>
                <a:ea typeface="Raleway"/>
                <a:cs typeface="Raleway"/>
                <a:sym typeface="Raleway"/>
              </a:defRPr>
            </a:lvl8pPr>
            <a:lvl9pPr lvl="8" rtl="0">
              <a:spcBef>
                <a:spcPts val="0"/>
              </a:spcBef>
              <a:spcAft>
                <a:spcPts val="0"/>
              </a:spcAft>
              <a:buClr>
                <a:schemeClr val="lt2"/>
              </a:buClr>
              <a:buSzPts val="1800"/>
              <a:buFont typeface="Raleway"/>
              <a:buNone/>
              <a:defRPr b="0" sz="1800">
                <a:solidFill>
                  <a:schemeClr val="lt2"/>
                </a:solidFill>
                <a:latin typeface="Raleway"/>
                <a:ea typeface="Raleway"/>
                <a:cs typeface="Raleway"/>
                <a:sym typeface="Raleway"/>
              </a:defRPr>
            </a:lvl9pPr>
          </a:lstStyle>
          <a:p/>
        </p:txBody>
      </p:sp>
      <p:sp>
        <p:nvSpPr>
          <p:cNvPr id="46" name="Google Shape;46;p10"/>
          <p:cNvSpPr/>
          <p:nvPr/>
        </p:nvSpPr>
        <p:spPr>
          <a:xfrm>
            <a:off x="286800" y="280450"/>
            <a:ext cx="4650600" cy="4589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Staatliches"/>
              <a:buNone/>
              <a:defRPr sz="2800">
                <a:solidFill>
                  <a:schemeClr val="dk2"/>
                </a:solidFill>
                <a:latin typeface="Staatliches"/>
                <a:ea typeface="Staatliches"/>
                <a:cs typeface="Staatliches"/>
                <a:sym typeface="Staatliches"/>
              </a:defRPr>
            </a:lvl1pPr>
            <a:lvl2pPr lvl="1">
              <a:spcBef>
                <a:spcPts val="0"/>
              </a:spcBef>
              <a:spcAft>
                <a:spcPts val="0"/>
              </a:spcAft>
              <a:buClr>
                <a:schemeClr val="dk2"/>
              </a:buClr>
              <a:buSzPts val="2800"/>
              <a:buFont typeface="Staatliches"/>
              <a:buNone/>
              <a:defRPr b="1" sz="2800">
                <a:solidFill>
                  <a:schemeClr val="dk2"/>
                </a:solidFill>
                <a:latin typeface="Staatliches"/>
                <a:ea typeface="Staatliches"/>
                <a:cs typeface="Staatliches"/>
                <a:sym typeface="Staatliches"/>
              </a:defRPr>
            </a:lvl2pPr>
            <a:lvl3pPr lvl="2">
              <a:spcBef>
                <a:spcPts val="0"/>
              </a:spcBef>
              <a:spcAft>
                <a:spcPts val="0"/>
              </a:spcAft>
              <a:buClr>
                <a:schemeClr val="dk2"/>
              </a:buClr>
              <a:buSzPts val="2800"/>
              <a:buFont typeface="Staatliches"/>
              <a:buNone/>
              <a:defRPr b="1" sz="2800">
                <a:solidFill>
                  <a:schemeClr val="dk2"/>
                </a:solidFill>
                <a:latin typeface="Staatliches"/>
                <a:ea typeface="Staatliches"/>
                <a:cs typeface="Staatliches"/>
                <a:sym typeface="Staatliches"/>
              </a:defRPr>
            </a:lvl3pPr>
            <a:lvl4pPr lvl="3">
              <a:spcBef>
                <a:spcPts val="0"/>
              </a:spcBef>
              <a:spcAft>
                <a:spcPts val="0"/>
              </a:spcAft>
              <a:buClr>
                <a:schemeClr val="dk2"/>
              </a:buClr>
              <a:buSzPts val="2800"/>
              <a:buFont typeface="Staatliches"/>
              <a:buNone/>
              <a:defRPr b="1" sz="2800">
                <a:solidFill>
                  <a:schemeClr val="dk2"/>
                </a:solidFill>
                <a:latin typeface="Staatliches"/>
                <a:ea typeface="Staatliches"/>
                <a:cs typeface="Staatliches"/>
                <a:sym typeface="Staatliches"/>
              </a:defRPr>
            </a:lvl4pPr>
            <a:lvl5pPr lvl="4">
              <a:spcBef>
                <a:spcPts val="0"/>
              </a:spcBef>
              <a:spcAft>
                <a:spcPts val="0"/>
              </a:spcAft>
              <a:buClr>
                <a:schemeClr val="dk2"/>
              </a:buClr>
              <a:buSzPts val="2800"/>
              <a:buFont typeface="Staatliches"/>
              <a:buNone/>
              <a:defRPr b="1" sz="2800">
                <a:solidFill>
                  <a:schemeClr val="dk2"/>
                </a:solidFill>
                <a:latin typeface="Staatliches"/>
                <a:ea typeface="Staatliches"/>
                <a:cs typeface="Staatliches"/>
                <a:sym typeface="Staatliches"/>
              </a:defRPr>
            </a:lvl5pPr>
            <a:lvl6pPr lvl="5">
              <a:spcBef>
                <a:spcPts val="0"/>
              </a:spcBef>
              <a:spcAft>
                <a:spcPts val="0"/>
              </a:spcAft>
              <a:buClr>
                <a:schemeClr val="dk2"/>
              </a:buClr>
              <a:buSzPts val="2800"/>
              <a:buFont typeface="Staatliches"/>
              <a:buNone/>
              <a:defRPr b="1" sz="2800">
                <a:solidFill>
                  <a:schemeClr val="dk2"/>
                </a:solidFill>
                <a:latin typeface="Staatliches"/>
                <a:ea typeface="Staatliches"/>
                <a:cs typeface="Staatliches"/>
                <a:sym typeface="Staatliches"/>
              </a:defRPr>
            </a:lvl6pPr>
            <a:lvl7pPr lvl="6">
              <a:spcBef>
                <a:spcPts val="0"/>
              </a:spcBef>
              <a:spcAft>
                <a:spcPts val="0"/>
              </a:spcAft>
              <a:buClr>
                <a:schemeClr val="dk2"/>
              </a:buClr>
              <a:buSzPts val="2800"/>
              <a:buFont typeface="Staatliches"/>
              <a:buNone/>
              <a:defRPr b="1" sz="2800">
                <a:solidFill>
                  <a:schemeClr val="dk2"/>
                </a:solidFill>
                <a:latin typeface="Staatliches"/>
                <a:ea typeface="Staatliches"/>
                <a:cs typeface="Staatliches"/>
                <a:sym typeface="Staatliches"/>
              </a:defRPr>
            </a:lvl7pPr>
            <a:lvl8pPr lvl="7">
              <a:spcBef>
                <a:spcPts val="0"/>
              </a:spcBef>
              <a:spcAft>
                <a:spcPts val="0"/>
              </a:spcAft>
              <a:buClr>
                <a:schemeClr val="dk2"/>
              </a:buClr>
              <a:buSzPts val="2800"/>
              <a:buFont typeface="Staatliches"/>
              <a:buNone/>
              <a:defRPr b="1" sz="2800">
                <a:solidFill>
                  <a:schemeClr val="dk2"/>
                </a:solidFill>
                <a:latin typeface="Staatliches"/>
                <a:ea typeface="Staatliches"/>
                <a:cs typeface="Staatliches"/>
                <a:sym typeface="Staatliches"/>
              </a:defRPr>
            </a:lvl8pPr>
            <a:lvl9pPr lvl="8">
              <a:spcBef>
                <a:spcPts val="0"/>
              </a:spcBef>
              <a:spcAft>
                <a:spcPts val="0"/>
              </a:spcAft>
              <a:buClr>
                <a:schemeClr val="dk2"/>
              </a:buClr>
              <a:buSzPts val="2800"/>
              <a:buFont typeface="Staatliches"/>
              <a:buNone/>
              <a:defRPr b="1" sz="2800">
                <a:solidFill>
                  <a:schemeClr val="dk2"/>
                </a:solidFill>
                <a:latin typeface="Staatliches"/>
                <a:ea typeface="Staatliches"/>
                <a:cs typeface="Staatliches"/>
                <a:sym typeface="Staatliche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indent="-317500" lvl="1" marL="9144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indent="-317500" lvl="2" marL="13716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indent="-317500" lvl="3" marL="18288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indent="-317500" lvl="4" marL="22860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indent="-317500" lvl="5" marL="27432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indent="-317500" lvl="6" marL="32004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indent="-317500" lvl="7" marL="36576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indent="-317500" lvl="8" marL="41148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p:nvPr/>
        </p:nvSpPr>
        <p:spPr>
          <a:xfrm>
            <a:off x="286800" y="280450"/>
            <a:ext cx="4297200" cy="4589100"/>
          </a:xfrm>
          <a:prstGeom prst="rect">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7"/>
          <p:cNvSpPr txBox="1"/>
          <p:nvPr>
            <p:ph type="ctrTitle"/>
          </p:nvPr>
        </p:nvSpPr>
        <p:spPr>
          <a:xfrm>
            <a:off x="758706" y="-354450"/>
            <a:ext cx="3787200" cy="3129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200"/>
              <a:t>RHETORIC UTILIZED BY ATTORNEYS TO </a:t>
            </a:r>
            <a:endParaRPr sz="4200"/>
          </a:p>
          <a:p>
            <a:pPr indent="0" lvl="0" marL="0" rtl="0" algn="l">
              <a:spcBef>
                <a:spcPts val="0"/>
              </a:spcBef>
              <a:spcAft>
                <a:spcPts val="0"/>
              </a:spcAft>
              <a:buNone/>
            </a:pPr>
            <a:r>
              <a:rPr lang="en" sz="4200"/>
              <a:t>ACHIEVE SUCCESS IN THE COURTROOM</a:t>
            </a:r>
            <a:endParaRPr sz="4200"/>
          </a:p>
        </p:txBody>
      </p:sp>
      <p:sp>
        <p:nvSpPr>
          <p:cNvPr id="161" name="Google Shape;161;p27"/>
          <p:cNvSpPr txBox="1"/>
          <p:nvPr>
            <p:ph idx="1" type="subTitle"/>
          </p:nvPr>
        </p:nvSpPr>
        <p:spPr>
          <a:xfrm>
            <a:off x="758700" y="3720925"/>
            <a:ext cx="3230100" cy="108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Georgia"/>
                <a:ea typeface="Georgia"/>
                <a:cs typeface="Georgia"/>
                <a:sym typeface="Georgia"/>
              </a:rPr>
              <a:t>Varsik Sabina Kazarian</a:t>
            </a:r>
            <a:endParaRPr sz="1200">
              <a:latin typeface="Georgia"/>
              <a:ea typeface="Georgia"/>
              <a:cs typeface="Georgia"/>
              <a:sym typeface="Georgia"/>
            </a:endParaRPr>
          </a:p>
          <a:p>
            <a:pPr indent="0" lvl="0" marL="0" rtl="0" algn="l">
              <a:spcBef>
                <a:spcPts val="0"/>
              </a:spcBef>
              <a:spcAft>
                <a:spcPts val="0"/>
              </a:spcAft>
              <a:buNone/>
            </a:pPr>
            <a:r>
              <a:rPr lang="en" sz="1200">
                <a:latin typeface="Georgia"/>
                <a:ea typeface="Georgia"/>
                <a:cs typeface="Georgia"/>
                <a:sym typeface="Georgia"/>
              </a:rPr>
              <a:t>Department of English &amp; Communications</a:t>
            </a:r>
            <a:endParaRPr sz="1200">
              <a:latin typeface="Georgia"/>
              <a:ea typeface="Georgia"/>
              <a:cs typeface="Georgia"/>
              <a:sym typeface="Georgia"/>
            </a:endParaRPr>
          </a:p>
          <a:p>
            <a:pPr indent="0" lvl="0" marL="0" rtl="0" algn="l">
              <a:spcBef>
                <a:spcPts val="0"/>
              </a:spcBef>
              <a:spcAft>
                <a:spcPts val="0"/>
              </a:spcAft>
              <a:buNone/>
            </a:pPr>
            <a:r>
              <a:rPr lang="en" sz="1200">
                <a:latin typeface="Georgia"/>
                <a:ea typeface="Georgia"/>
                <a:cs typeface="Georgia"/>
                <a:sym typeface="Georgia"/>
              </a:rPr>
              <a:t>American University of Armenia</a:t>
            </a:r>
            <a:endParaRPr sz="1200">
              <a:latin typeface="Georgia"/>
              <a:ea typeface="Georgia"/>
              <a:cs typeface="Georgia"/>
              <a:sym typeface="Georgia"/>
            </a:endParaRPr>
          </a:p>
          <a:p>
            <a:pPr indent="0" lvl="0" marL="0" rtl="0" algn="l">
              <a:spcBef>
                <a:spcPts val="0"/>
              </a:spcBef>
              <a:spcAft>
                <a:spcPts val="0"/>
              </a:spcAft>
              <a:buNone/>
            </a:pPr>
            <a:r>
              <a:rPr lang="en" sz="1200">
                <a:latin typeface="Georgia"/>
                <a:ea typeface="Georgia"/>
                <a:cs typeface="Georgia"/>
                <a:sym typeface="Georgia"/>
              </a:rPr>
              <a:t>Yerevan, Armenia</a:t>
            </a:r>
            <a:endParaRPr sz="1200">
              <a:latin typeface="Georgia"/>
              <a:ea typeface="Georgia"/>
              <a:cs typeface="Georgia"/>
              <a:sym typeface="Georgia"/>
            </a:endParaRPr>
          </a:p>
          <a:p>
            <a:pPr indent="0" lvl="0" marL="0" rtl="0" algn="l">
              <a:spcBef>
                <a:spcPts val="0"/>
              </a:spcBef>
              <a:spcAft>
                <a:spcPts val="0"/>
              </a:spcAft>
              <a:buNone/>
            </a:pPr>
            <a:r>
              <a:rPr lang="en" sz="1200">
                <a:latin typeface="Georgia"/>
                <a:ea typeface="Georgia"/>
                <a:cs typeface="Georgia"/>
                <a:sym typeface="Georgia"/>
              </a:rPr>
              <a:t>Spring 2021</a:t>
            </a:r>
            <a:endParaRPr sz="120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20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200">
              <a:latin typeface="Georgia"/>
              <a:ea typeface="Georgia"/>
              <a:cs typeface="Georgia"/>
              <a:sym typeface="Georgia"/>
            </a:endParaRPr>
          </a:p>
          <a:p>
            <a:pPr indent="0" lvl="0" marL="0" rtl="0" algn="l">
              <a:spcBef>
                <a:spcPts val="0"/>
              </a:spcBef>
              <a:spcAft>
                <a:spcPts val="0"/>
              </a:spcAft>
              <a:buNone/>
            </a:pPr>
            <a:r>
              <a:t/>
            </a:r>
            <a:endParaRPr sz="1200">
              <a:latin typeface="Georgia"/>
              <a:ea typeface="Georgia"/>
              <a:cs typeface="Georgia"/>
              <a:sym typeface="Georgia"/>
            </a:endParaRPr>
          </a:p>
        </p:txBody>
      </p:sp>
      <p:pic>
        <p:nvPicPr>
          <p:cNvPr id="162" name="Google Shape;162;p27"/>
          <p:cNvPicPr preferRelativeResize="0"/>
          <p:nvPr/>
        </p:nvPicPr>
        <p:blipFill rotWithShape="1">
          <a:blip r:embed="rId3">
            <a:alphaModFix/>
          </a:blip>
          <a:srcRect b="0" l="27351" r="0" t="10778"/>
          <a:stretch/>
        </p:blipFill>
        <p:spPr>
          <a:xfrm>
            <a:off x="5258725" y="280450"/>
            <a:ext cx="3885276" cy="45891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6"/>
          <p:cNvSpPr txBox="1"/>
          <p:nvPr>
            <p:ph idx="2" type="title"/>
          </p:nvPr>
        </p:nvSpPr>
        <p:spPr>
          <a:xfrm>
            <a:off x="5022850" y="165450"/>
            <a:ext cx="3370800" cy="87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600">
                <a:solidFill>
                  <a:schemeClr val="dk2"/>
                </a:solidFill>
              </a:rPr>
              <a:t>QuestioN 2 - Similarities</a:t>
            </a:r>
            <a:endParaRPr>
              <a:solidFill>
                <a:schemeClr val="dk2"/>
              </a:solidFill>
            </a:endParaRPr>
          </a:p>
        </p:txBody>
      </p:sp>
      <p:sp>
        <p:nvSpPr>
          <p:cNvPr id="272" name="Google Shape;272;p36"/>
          <p:cNvSpPr txBox="1"/>
          <p:nvPr>
            <p:ph idx="5" type="subTitle"/>
          </p:nvPr>
        </p:nvSpPr>
        <p:spPr>
          <a:xfrm>
            <a:off x="4943950" y="1120650"/>
            <a:ext cx="3528600" cy="3176400"/>
          </a:xfrm>
          <a:prstGeom prst="rect">
            <a:avLst/>
          </a:prstGeom>
        </p:spPr>
        <p:txBody>
          <a:bodyPr anchorCtr="0" anchor="t" bIns="91425" lIns="91425" spcFirstLastPara="1" rIns="91425" wrap="square" tIns="91425">
            <a:noAutofit/>
          </a:bodyPr>
          <a:lstStyle/>
          <a:p>
            <a:pPr indent="-317500" lvl="0" marL="457200" rtl="0" algn="just">
              <a:lnSpc>
                <a:spcPct val="115000"/>
              </a:lnSpc>
              <a:spcBef>
                <a:spcPts val="0"/>
              </a:spcBef>
              <a:spcAft>
                <a:spcPts val="0"/>
              </a:spcAft>
              <a:buSzPts val="1400"/>
              <a:buFont typeface="Georgia"/>
              <a:buChar char="➢"/>
            </a:pPr>
            <a:r>
              <a:rPr lang="en">
                <a:latin typeface="Georgia"/>
                <a:ea typeface="Georgia"/>
                <a:cs typeface="Georgia"/>
                <a:sym typeface="Georgia"/>
              </a:rPr>
              <a:t>P</a:t>
            </a:r>
            <a:r>
              <a:rPr lang="en">
                <a:latin typeface="Georgia"/>
                <a:ea typeface="Georgia"/>
                <a:cs typeface="Georgia"/>
                <a:sym typeface="Georgia"/>
              </a:rPr>
              <a:t>rosecutors</a:t>
            </a:r>
            <a:r>
              <a:rPr lang="en">
                <a:latin typeface="Georgia"/>
                <a:ea typeface="Georgia"/>
                <a:cs typeface="Georgia"/>
                <a:sym typeface="Georgia"/>
              </a:rPr>
              <a:t> felt a duty to persuade the public to maintain trust</a:t>
            </a:r>
            <a:endParaRPr>
              <a:latin typeface="Georgia"/>
              <a:ea typeface="Georgia"/>
              <a:cs typeface="Georgia"/>
              <a:sym typeface="Georgia"/>
            </a:endParaRPr>
          </a:p>
          <a:p>
            <a:pPr indent="0" lvl="0" marL="457200" rtl="0" algn="just">
              <a:lnSpc>
                <a:spcPct val="115000"/>
              </a:lnSpc>
              <a:spcBef>
                <a:spcPts val="0"/>
              </a:spcBef>
              <a:spcAft>
                <a:spcPts val="0"/>
              </a:spcAft>
              <a:buNone/>
            </a:pPr>
            <a:r>
              <a:t/>
            </a:r>
            <a:endParaRPr>
              <a:latin typeface="Georgia"/>
              <a:ea typeface="Georgia"/>
              <a:cs typeface="Georgia"/>
              <a:sym typeface="Georgia"/>
            </a:endParaRPr>
          </a:p>
          <a:p>
            <a:pPr indent="-317500" lvl="0" marL="457200" rtl="0" algn="just">
              <a:lnSpc>
                <a:spcPct val="115000"/>
              </a:lnSpc>
              <a:spcBef>
                <a:spcPts val="0"/>
              </a:spcBef>
              <a:spcAft>
                <a:spcPts val="0"/>
              </a:spcAft>
              <a:buSzPts val="1400"/>
              <a:buFont typeface="Georgia"/>
              <a:buChar char="➢"/>
            </a:pPr>
            <a:r>
              <a:rPr lang="en">
                <a:latin typeface="Georgia"/>
                <a:ea typeface="Georgia"/>
                <a:cs typeface="Georgia"/>
                <a:sym typeface="Georgia"/>
              </a:rPr>
              <a:t>Dress </a:t>
            </a:r>
            <a:r>
              <a:rPr lang="en">
                <a:latin typeface="Georgia"/>
                <a:ea typeface="Georgia"/>
                <a:cs typeface="Georgia"/>
                <a:sym typeface="Georgia"/>
              </a:rPr>
              <a:t>formally</a:t>
            </a:r>
            <a:r>
              <a:rPr lang="en">
                <a:latin typeface="Georgia"/>
                <a:ea typeface="Georgia"/>
                <a:cs typeface="Georgia"/>
                <a:sym typeface="Georgia"/>
              </a:rPr>
              <a:t> and in muted tones</a:t>
            </a:r>
            <a:endParaRPr>
              <a:latin typeface="Georgia"/>
              <a:ea typeface="Georgia"/>
              <a:cs typeface="Georgia"/>
              <a:sym typeface="Georgia"/>
            </a:endParaRPr>
          </a:p>
          <a:p>
            <a:pPr indent="0" lvl="0" marL="457200" rtl="0" algn="just">
              <a:lnSpc>
                <a:spcPct val="115000"/>
              </a:lnSpc>
              <a:spcBef>
                <a:spcPts val="0"/>
              </a:spcBef>
              <a:spcAft>
                <a:spcPts val="0"/>
              </a:spcAft>
              <a:buNone/>
            </a:pPr>
            <a:r>
              <a:t/>
            </a:r>
            <a:endParaRPr>
              <a:latin typeface="Georgia"/>
              <a:ea typeface="Georgia"/>
              <a:cs typeface="Georgia"/>
              <a:sym typeface="Georgia"/>
            </a:endParaRPr>
          </a:p>
          <a:p>
            <a:pPr indent="-317500" lvl="0" marL="457200" rtl="0" algn="just">
              <a:lnSpc>
                <a:spcPct val="115000"/>
              </a:lnSpc>
              <a:spcBef>
                <a:spcPts val="0"/>
              </a:spcBef>
              <a:spcAft>
                <a:spcPts val="0"/>
              </a:spcAft>
              <a:buSzPts val="1400"/>
              <a:buFont typeface="Georgia"/>
              <a:buChar char="➢"/>
            </a:pPr>
            <a:r>
              <a:rPr lang="en">
                <a:latin typeface="Georgia"/>
                <a:ea typeface="Georgia"/>
                <a:cs typeface="Georgia"/>
                <a:sym typeface="Georgia"/>
              </a:rPr>
              <a:t>Always portray respect to judges (i.e. standing when addressing them)</a:t>
            </a:r>
            <a:endParaRPr>
              <a:latin typeface="Georgia"/>
              <a:ea typeface="Georgia"/>
              <a:cs typeface="Georgia"/>
              <a:sym typeface="Georgia"/>
            </a:endParaRPr>
          </a:p>
          <a:p>
            <a:pPr indent="0" lvl="0" marL="0" rtl="0" algn="just">
              <a:lnSpc>
                <a:spcPct val="115000"/>
              </a:lnSpc>
              <a:spcBef>
                <a:spcPts val="0"/>
              </a:spcBef>
              <a:spcAft>
                <a:spcPts val="0"/>
              </a:spcAft>
              <a:buNone/>
            </a:pPr>
            <a:r>
              <a:t/>
            </a:r>
            <a:endParaRPr>
              <a:latin typeface="Georgia"/>
              <a:ea typeface="Georgia"/>
              <a:cs typeface="Georgia"/>
              <a:sym typeface="Georgia"/>
            </a:endParaRPr>
          </a:p>
          <a:p>
            <a:pPr indent="0" lvl="0" marL="0" rtl="0" algn="just">
              <a:lnSpc>
                <a:spcPct val="115000"/>
              </a:lnSpc>
              <a:spcBef>
                <a:spcPts val="0"/>
              </a:spcBef>
              <a:spcAft>
                <a:spcPts val="0"/>
              </a:spcAft>
              <a:buNone/>
            </a:pPr>
            <a:r>
              <a:t/>
            </a:r>
            <a:endParaRPr>
              <a:latin typeface="Georgia"/>
              <a:ea typeface="Georgia"/>
              <a:cs typeface="Georgia"/>
              <a:sym typeface="Georgia"/>
            </a:endParaRPr>
          </a:p>
          <a:p>
            <a:pPr indent="0" lvl="0" marL="0" rtl="0" algn="just">
              <a:lnSpc>
                <a:spcPct val="115000"/>
              </a:lnSpc>
              <a:spcBef>
                <a:spcPts val="0"/>
              </a:spcBef>
              <a:spcAft>
                <a:spcPts val="0"/>
              </a:spcAft>
              <a:buNone/>
            </a:pPr>
            <a:r>
              <a:t/>
            </a:r>
            <a:endParaRPr b="1">
              <a:latin typeface="Georgia"/>
              <a:ea typeface="Georgia"/>
              <a:cs typeface="Georgia"/>
              <a:sym typeface="Georgia"/>
            </a:endParaRPr>
          </a:p>
          <a:p>
            <a:pPr indent="0" lvl="0" marL="0" rtl="0" algn="just">
              <a:lnSpc>
                <a:spcPct val="115000"/>
              </a:lnSpc>
              <a:spcBef>
                <a:spcPts val="0"/>
              </a:spcBef>
              <a:spcAft>
                <a:spcPts val="0"/>
              </a:spcAft>
              <a:buNone/>
            </a:pPr>
            <a:r>
              <a:t/>
            </a:r>
            <a:endParaRPr sz="1200">
              <a:latin typeface="Georgia"/>
              <a:ea typeface="Georgia"/>
              <a:cs typeface="Georgia"/>
              <a:sym typeface="Georgia"/>
            </a:endParaRPr>
          </a:p>
          <a:p>
            <a:pPr indent="0" lvl="0" marL="0" rtl="0" algn="just">
              <a:lnSpc>
                <a:spcPct val="115000"/>
              </a:lnSpc>
              <a:spcBef>
                <a:spcPts val="0"/>
              </a:spcBef>
              <a:spcAft>
                <a:spcPts val="0"/>
              </a:spcAft>
              <a:buNone/>
            </a:pPr>
            <a:r>
              <a:t/>
            </a:r>
            <a:endParaRPr>
              <a:latin typeface="Georgia"/>
              <a:ea typeface="Georgia"/>
              <a:cs typeface="Georgia"/>
              <a:sym typeface="Georgia"/>
            </a:endParaRPr>
          </a:p>
          <a:p>
            <a:pPr indent="0" lvl="0" marL="0" rtl="0" algn="just">
              <a:spcBef>
                <a:spcPts val="0"/>
              </a:spcBef>
              <a:spcAft>
                <a:spcPts val="0"/>
              </a:spcAft>
              <a:buNone/>
            </a:pPr>
            <a:r>
              <a:t/>
            </a:r>
            <a:endParaRPr>
              <a:latin typeface="Georgia"/>
              <a:ea typeface="Georgia"/>
              <a:cs typeface="Georgia"/>
              <a:sym typeface="Georgia"/>
            </a:endParaRPr>
          </a:p>
        </p:txBody>
      </p:sp>
      <p:sp>
        <p:nvSpPr>
          <p:cNvPr id="273" name="Google Shape;273;p36"/>
          <p:cNvSpPr txBox="1"/>
          <p:nvPr>
            <p:ph idx="2" type="title"/>
          </p:nvPr>
        </p:nvSpPr>
        <p:spPr>
          <a:xfrm>
            <a:off x="515200" y="165450"/>
            <a:ext cx="3370800" cy="87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600"/>
              <a:t>QuestioN 2 - differences</a:t>
            </a:r>
            <a:endParaRPr/>
          </a:p>
        </p:txBody>
      </p:sp>
      <p:sp>
        <p:nvSpPr>
          <p:cNvPr id="274" name="Google Shape;274;p36"/>
          <p:cNvSpPr txBox="1"/>
          <p:nvPr>
            <p:ph idx="5" type="subTitle"/>
          </p:nvPr>
        </p:nvSpPr>
        <p:spPr>
          <a:xfrm>
            <a:off x="304150" y="1120650"/>
            <a:ext cx="3792900" cy="3705000"/>
          </a:xfrm>
          <a:prstGeom prst="rect">
            <a:avLst/>
          </a:prstGeom>
        </p:spPr>
        <p:txBody>
          <a:bodyPr anchorCtr="0" anchor="t" bIns="91425" lIns="91425" spcFirstLastPara="1" rIns="91425" wrap="square" tIns="91425">
            <a:noAutofit/>
          </a:bodyPr>
          <a:lstStyle/>
          <a:p>
            <a:pPr indent="-317500" lvl="0" marL="457200" rtl="0" algn="just">
              <a:lnSpc>
                <a:spcPct val="115000"/>
              </a:lnSpc>
              <a:spcBef>
                <a:spcPts val="0"/>
              </a:spcBef>
              <a:spcAft>
                <a:spcPts val="0"/>
              </a:spcAft>
              <a:buClr>
                <a:schemeClr val="lt2"/>
              </a:buClr>
              <a:buSzPts val="1400"/>
              <a:buFont typeface="Georgia"/>
              <a:buChar char="➢"/>
            </a:pPr>
            <a:r>
              <a:rPr lang="en">
                <a:solidFill>
                  <a:schemeClr val="lt2"/>
                </a:solidFill>
                <a:latin typeface="Georgia"/>
                <a:ea typeface="Georgia"/>
                <a:cs typeface="Georgia"/>
                <a:sym typeface="Georgia"/>
              </a:rPr>
              <a:t>Armenian attorneys must solely persuade a judge while U.S. attorneys must also persuade a jury</a:t>
            </a:r>
            <a:endParaRPr>
              <a:solidFill>
                <a:schemeClr val="lt2"/>
              </a:solidFill>
              <a:latin typeface="Georgia"/>
              <a:ea typeface="Georgia"/>
              <a:cs typeface="Georgia"/>
              <a:sym typeface="Georgia"/>
            </a:endParaRPr>
          </a:p>
          <a:p>
            <a:pPr indent="0" lvl="0" marL="457200" rtl="0" algn="just">
              <a:lnSpc>
                <a:spcPct val="115000"/>
              </a:lnSpc>
              <a:spcBef>
                <a:spcPts val="0"/>
              </a:spcBef>
              <a:spcAft>
                <a:spcPts val="0"/>
              </a:spcAft>
              <a:buNone/>
            </a:pPr>
            <a:r>
              <a:t/>
            </a:r>
            <a:endParaRPr>
              <a:solidFill>
                <a:schemeClr val="lt2"/>
              </a:solidFill>
              <a:latin typeface="Georgia"/>
              <a:ea typeface="Georgia"/>
              <a:cs typeface="Georgia"/>
              <a:sym typeface="Georgia"/>
            </a:endParaRPr>
          </a:p>
          <a:p>
            <a:pPr indent="-317500" lvl="0" marL="457200" rtl="0" algn="just">
              <a:lnSpc>
                <a:spcPct val="115000"/>
              </a:lnSpc>
              <a:spcBef>
                <a:spcPts val="0"/>
              </a:spcBef>
              <a:spcAft>
                <a:spcPts val="0"/>
              </a:spcAft>
              <a:buClr>
                <a:schemeClr val="lt2"/>
              </a:buClr>
              <a:buSzPts val="1400"/>
              <a:buFont typeface="Georgia"/>
              <a:buChar char="➢"/>
            </a:pPr>
            <a:r>
              <a:rPr lang="en">
                <a:solidFill>
                  <a:schemeClr val="lt2"/>
                </a:solidFill>
                <a:latin typeface="Georgia"/>
                <a:ea typeface="Georgia"/>
                <a:cs typeface="Georgia"/>
                <a:sym typeface="Georgia"/>
              </a:rPr>
              <a:t>Armenian attorneys underlined various approaches (i.e. manner of speech, choice of appeal, how to address a judge) for different judges while U.S. attorneys solely cite law and precedent to judges in a concise manner </a:t>
            </a:r>
            <a:endParaRPr>
              <a:solidFill>
                <a:schemeClr val="lt2"/>
              </a:solidFill>
              <a:latin typeface="Georgia"/>
              <a:ea typeface="Georgia"/>
              <a:cs typeface="Georgia"/>
              <a:sym typeface="Georgia"/>
            </a:endParaRPr>
          </a:p>
          <a:p>
            <a:pPr indent="0" lvl="0" marL="457200" rtl="0" algn="just">
              <a:lnSpc>
                <a:spcPct val="115000"/>
              </a:lnSpc>
              <a:spcBef>
                <a:spcPts val="0"/>
              </a:spcBef>
              <a:spcAft>
                <a:spcPts val="0"/>
              </a:spcAft>
              <a:buNone/>
            </a:pPr>
            <a:r>
              <a:t/>
            </a:r>
            <a:endParaRPr>
              <a:solidFill>
                <a:schemeClr val="lt2"/>
              </a:solidFill>
              <a:latin typeface="Georgia"/>
              <a:ea typeface="Georgia"/>
              <a:cs typeface="Georgia"/>
              <a:sym typeface="Georgia"/>
            </a:endParaRPr>
          </a:p>
          <a:p>
            <a:pPr indent="-317500" lvl="0" marL="457200" rtl="0" algn="just">
              <a:lnSpc>
                <a:spcPct val="115000"/>
              </a:lnSpc>
              <a:spcBef>
                <a:spcPts val="0"/>
              </a:spcBef>
              <a:spcAft>
                <a:spcPts val="0"/>
              </a:spcAft>
              <a:buClr>
                <a:schemeClr val="lt2"/>
              </a:buClr>
              <a:buSzPts val="1400"/>
              <a:buFont typeface="Georgia"/>
              <a:buChar char="➢"/>
            </a:pPr>
            <a:r>
              <a:rPr lang="en">
                <a:solidFill>
                  <a:schemeClr val="lt2"/>
                </a:solidFill>
                <a:latin typeface="Georgia"/>
                <a:ea typeface="Georgia"/>
                <a:cs typeface="Georgia"/>
                <a:sym typeface="Georgia"/>
              </a:rPr>
              <a:t>For jury (during trial and jury selection), attorneys speak longer and use more pathos (i.e. relatable jokes and analogies)</a:t>
            </a:r>
            <a:endParaRPr>
              <a:solidFill>
                <a:schemeClr val="lt2"/>
              </a:solidFill>
              <a:latin typeface="Georgia"/>
              <a:ea typeface="Georgia"/>
              <a:cs typeface="Georgia"/>
              <a:sym typeface="Georgia"/>
            </a:endParaRPr>
          </a:p>
          <a:p>
            <a:pPr indent="0" lvl="0" marL="0" rtl="0" algn="just">
              <a:lnSpc>
                <a:spcPct val="115000"/>
              </a:lnSpc>
              <a:spcBef>
                <a:spcPts val="0"/>
              </a:spcBef>
              <a:spcAft>
                <a:spcPts val="0"/>
              </a:spcAft>
              <a:buNone/>
            </a:pPr>
            <a:r>
              <a:t/>
            </a:r>
            <a:endParaRPr>
              <a:solidFill>
                <a:schemeClr val="lt2"/>
              </a:solidFill>
              <a:latin typeface="Georgia"/>
              <a:ea typeface="Georgia"/>
              <a:cs typeface="Georgia"/>
              <a:sym typeface="Georgia"/>
            </a:endParaRPr>
          </a:p>
          <a:p>
            <a:pPr indent="0" lvl="0" marL="0" rtl="0" algn="just">
              <a:lnSpc>
                <a:spcPct val="115000"/>
              </a:lnSpc>
              <a:spcBef>
                <a:spcPts val="0"/>
              </a:spcBef>
              <a:spcAft>
                <a:spcPts val="0"/>
              </a:spcAft>
              <a:buNone/>
            </a:pPr>
            <a:r>
              <a:t/>
            </a:r>
            <a:endParaRPr>
              <a:solidFill>
                <a:schemeClr val="lt2"/>
              </a:solidFill>
              <a:latin typeface="Georgia"/>
              <a:ea typeface="Georgia"/>
              <a:cs typeface="Georgia"/>
              <a:sym typeface="Georgia"/>
            </a:endParaRPr>
          </a:p>
          <a:p>
            <a:pPr indent="0" lvl="0" marL="0" rtl="0" algn="just">
              <a:lnSpc>
                <a:spcPct val="115000"/>
              </a:lnSpc>
              <a:spcBef>
                <a:spcPts val="0"/>
              </a:spcBef>
              <a:spcAft>
                <a:spcPts val="0"/>
              </a:spcAft>
              <a:buNone/>
            </a:pPr>
            <a:r>
              <a:t/>
            </a:r>
            <a:endParaRPr b="1">
              <a:solidFill>
                <a:schemeClr val="lt2"/>
              </a:solidFill>
              <a:latin typeface="Georgia"/>
              <a:ea typeface="Georgia"/>
              <a:cs typeface="Georgia"/>
              <a:sym typeface="Georgia"/>
            </a:endParaRPr>
          </a:p>
          <a:p>
            <a:pPr indent="0" lvl="0" marL="0" rtl="0" algn="just">
              <a:lnSpc>
                <a:spcPct val="115000"/>
              </a:lnSpc>
              <a:spcBef>
                <a:spcPts val="0"/>
              </a:spcBef>
              <a:spcAft>
                <a:spcPts val="0"/>
              </a:spcAft>
              <a:buNone/>
            </a:pPr>
            <a:r>
              <a:t/>
            </a:r>
            <a:endParaRPr sz="1200">
              <a:solidFill>
                <a:schemeClr val="lt2"/>
              </a:solidFill>
              <a:latin typeface="Georgia"/>
              <a:ea typeface="Georgia"/>
              <a:cs typeface="Georgia"/>
              <a:sym typeface="Georgia"/>
            </a:endParaRPr>
          </a:p>
          <a:p>
            <a:pPr indent="0" lvl="0" marL="0" rtl="0" algn="just">
              <a:lnSpc>
                <a:spcPct val="115000"/>
              </a:lnSpc>
              <a:spcBef>
                <a:spcPts val="0"/>
              </a:spcBef>
              <a:spcAft>
                <a:spcPts val="0"/>
              </a:spcAft>
              <a:buNone/>
            </a:pPr>
            <a:r>
              <a:t/>
            </a:r>
            <a:endParaRPr>
              <a:solidFill>
                <a:schemeClr val="lt2"/>
              </a:solidFill>
              <a:latin typeface="Georgia"/>
              <a:ea typeface="Georgia"/>
              <a:cs typeface="Georgia"/>
              <a:sym typeface="Georgia"/>
            </a:endParaRPr>
          </a:p>
          <a:p>
            <a:pPr indent="0" lvl="0" marL="0" rtl="0" algn="just">
              <a:spcBef>
                <a:spcPts val="0"/>
              </a:spcBef>
              <a:spcAft>
                <a:spcPts val="0"/>
              </a:spcAft>
              <a:buNone/>
            </a:pPr>
            <a:r>
              <a:t/>
            </a:r>
            <a:endParaRPr>
              <a:solidFill>
                <a:schemeClr val="lt2"/>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37"/>
          <p:cNvPicPr preferRelativeResize="0"/>
          <p:nvPr/>
        </p:nvPicPr>
        <p:blipFill rotWithShape="1">
          <a:blip r:embed="rId3">
            <a:alphaModFix/>
          </a:blip>
          <a:srcRect b="0" l="7868" r="0" t="0"/>
          <a:stretch/>
        </p:blipFill>
        <p:spPr>
          <a:xfrm>
            <a:off x="4655939" y="836450"/>
            <a:ext cx="4500884" cy="3257348"/>
          </a:xfrm>
          <a:prstGeom prst="rect">
            <a:avLst/>
          </a:prstGeom>
          <a:noFill/>
          <a:ln>
            <a:noFill/>
          </a:ln>
        </p:spPr>
      </p:pic>
      <p:sp>
        <p:nvSpPr>
          <p:cNvPr id="280" name="Google Shape;280;p37"/>
          <p:cNvSpPr txBox="1"/>
          <p:nvPr>
            <p:ph idx="4294967295" type="title"/>
          </p:nvPr>
        </p:nvSpPr>
        <p:spPr>
          <a:xfrm>
            <a:off x="515200" y="313175"/>
            <a:ext cx="3370800" cy="61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t>QuestioN 3</a:t>
            </a:r>
            <a:endParaRPr/>
          </a:p>
        </p:txBody>
      </p:sp>
      <p:sp>
        <p:nvSpPr>
          <p:cNvPr id="281" name="Google Shape;281;p37"/>
          <p:cNvSpPr txBox="1"/>
          <p:nvPr>
            <p:ph idx="4294967295" type="subTitle"/>
          </p:nvPr>
        </p:nvSpPr>
        <p:spPr>
          <a:xfrm>
            <a:off x="515200" y="927575"/>
            <a:ext cx="3582000" cy="3705000"/>
          </a:xfrm>
          <a:prstGeom prst="rect">
            <a:avLst/>
          </a:prstGeom>
        </p:spPr>
        <p:txBody>
          <a:bodyPr anchorCtr="0" anchor="t" bIns="91425" lIns="91425" spcFirstLastPara="1" rIns="91425" wrap="square" tIns="91425">
            <a:noAutofit/>
          </a:bodyPr>
          <a:lstStyle/>
          <a:p>
            <a:pPr indent="-317500" lvl="0" marL="457200" rtl="0" algn="just">
              <a:lnSpc>
                <a:spcPct val="115000"/>
              </a:lnSpc>
              <a:spcBef>
                <a:spcPts val="0"/>
              </a:spcBef>
              <a:spcAft>
                <a:spcPts val="0"/>
              </a:spcAft>
              <a:buSzPts val="1400"/>
              <a:buFont typeface="Georgia"/>
              <a:buChar char="➢"/>
            </a:pPr>
            <a:r>
              <a:rPr lang="en" sz="1400">
                <a:latin typeface="Georgia"/>
                <a:ea typeface="Georgia"/>
                <a:cs typeface="Georgia"/>
                <a:sym typeface="Georgia"/>
              </a:rPr>
              <a:t>Having and portraying calm demeanors</a:t>
            </a:r>
            <a:endParaRPr sz="1400">
              <a:latin typeface="Georgia"/>
              <a:ea typeface="Georgia"/>
              <a:cs typeface="Georgia"/>
              <a:sym typeface="Georgia"/>
            </a:endParaRPr>
          </a:p>
          <a:p>
            <a:pPr indent="0" lvl="0" marL="457200" rtl="0" algn="just">
              <a:lnSpc>
                <a:spcPct val="115000"/>
              </a:lnSpc>
              <a:spcBef>
                <a:spcPts val="1600"/>
              </a:spcBef>
              <a:spcAft>
                <a:spcPts val="0"/>
              </a:spcAft>
              <a:buNone/>
            </a:pPr>
            <a:r>
              <a:t/>
            </a:r>
            <a:endParaRPr sz="100">
              <a:latin typeface="Georgia"/>
              <a:ea typeface="Georgia"/>
              <a:cs typeface="Georgia"/>
              <a:sym typeface="Georgia"/>
            </a:endParaRPr>
          </a:p>
          <a:p>
            <a:pPr indent="-317500" lvl="0" marL="457200" rtl="0" algn="just">
              <a:lnSpc>
                <a:spcPct val="115000"/>
              </a:lnSpc>
              <a:spcBef>
                <a:spcPts val="1600"/>
              </a:spcBef>
              <a:spcAft>
                <a:spcPts val="0"/>
              </a:spcAft>
              <a:buSzPts val="1400"/>
              <a:buFont typeface="Georgia"/>
              <a:buChar char="➢"/>
            </a:pPr>
            <a:r>
              <a:rPr lang="en" sz="1400">
                <a:latin typeface="Georgia"/>
                <a:ea typeface="Georgia"/>
                <a:cs typeface="Georgia"/>
                <a:sym typeface="Georgia"/>
              </a:rPr>
              <a:t>Being implicit when undermining opposing counsel</a:t>
            </a:r>
            <a:endParaRPr sz="1400">
              <a:latin typeface="Georgia"/>
              <a:ea typeface="Georgia"/>
              <a:cs typeface="Georgia"/>
              <a:sym typeface="Georgia"/>
            </a:endParaRPr>
          </a:p>
          <a:p>
            <a:pPr indent="0" lvl="0" marL="457200" rtl="0" algn="just">
              <a:lnSpc>
                <a:spcPct val="115000"/>
              </a:lnSpc>
              <a:spcBef>
                <a:spcPts val="1600"/>
              </a:spcBef>
              <a:spcAft>
                <a:spcPts val="0"/>
              </a:spcAft>
              <a:buNone/>
            </a:pPr>
            <a:r>
              <a:t/>
            </a:r>
            <a:endParaRPr sz="100">
              <a:latin typeface="Georgia"/>
              <a:ea typeface="Georgia"/>
              <a:cs typeface="Georgia"/>
              <a:sym typeface="Georgia"/>
            </a:endParaRPr>
          </a:p>
          <a:p>
            <a:pPr indent="-317500" lvl="0" marL="457200" rtl="0" algn="just">
              <a:lnSpc>
                <a:spcPct val="115000"/>
              </a:lnSpc>
              <a:spcBef>
                <a:spcPts val="1600"/>
              </a:spcBef>
              <a:spcAft>
                <a:spcPts val="0"/>
              </a:spcAft>
              <a:buSzPts val="1400"/>
              <a:buFont typeface="Georgia"/>
              <a:buChar char="➢"/>
            </a:pPr>
            <a:r>
              <a:rPr lang="en" sz="1400">
                <a:latin typeface="Georgia"/>
                <a:ea typeface="Georgia"/>
                <a:cs typeface="Georgia"/>
                <a:sym typeface="Georgia"/>
              </a:rPr>
              <a:t>Arguments are much more persuasive and engaging when memorized</a:t>
            </a:r>
            <a:endParaRPr sz="1400">
              <a:latin typeface="Georgia"/>
              <a:ea typeface="Georgia"/>
              <a:cs typeface="Georgia"/>
              <a:sym typeface="Georgia"/>
            </a:endParaRPr>
          </a:p>
          <a:p>
            <a:pPr indent="0" lvl="0" marL="457200" rtl="0" algn="just">
              <a:lnSpc>
                <a:spcPct val="115000"/>
              </a:lnSpc>
              <a:spcBef>
                <a:spcPts val="1600"/>
              </a:spcBef>
              <a:spcAft>
                <a:spcPts val="0"/>
              </a:spcAft>
              <a:buNone/>
            </a:pPr>
            <a:r>
              <a:t/>
            </a:r>
            <a:endParaRPr sz="100">
              <a:latin typeface="Georgia"/>
              <a:ea typeface="Georgia"/>
              <a:cs typeface="Georgia"/>
              <a:sym typeface="Georgia"/>
            </a:endParaRPr>
          </a:p>
          <a:p>
            <a:pPr indent="-317500" lvl="0" marL="457200" rtl="0" algn="just">
              <a:lnSpc>
                <a:spcPct val="115000"/>
              </a:lnSpc>
              <a:spcBef>
                <a:spcPts val="1600"/>
              </a:spcBef>
              <a:spcAft>
                <a:spcPts val="0"/>
              </a:spcAft>
              <a:buSzPts val="1400"/>
              <a:buFont typeface="Georgia"/>
              <a:buChar char="➢"/>
            </a:pPr>
            <a:r>
              <a:rPr lang="en" sz="1400">
                <a:latin typeface="Georgia"/>
                <a:ea typeface="Georgia"/>
                <a:cs typeface="Georgia"/>
                <a:sym typeface="Georgia"/>
              </a:rPr>
              <a:t>Using rhetoric to really connect with audiences</a:t>
            </a:r>
            <a:endParaRPr sz="1400">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38"/>
          <p:cNvPicPr preferRelativeResize="0"/>
          <p:nvPr/>
        </p:nvPicPr>
        <p:blipFill rotWithShape="1">
          <a:blip r:embed="rId3">
            <a:alphaModFix/>
          </a:blip>
          <a:srcRect b="0" l="13389" r="20811" t="0"/>
          <a:stretch/>
        </p:blipFill>
        <p:spPr>
          <a:xfrm>
            <a:off x="5153875" y="1129050"/>
            <a:ext cx="3201950" cy="3132298"/>
          </a:xfrm>
          <a:prstGeom prst="rect">
            <a:avLst/>
          </a:prstGeom>
          <a:noFill/>
          <a:ln>
            <a:noFill/>
          </a:ln>
        </p:spPr>
      </p:pic>
      <p:sp>
        <p:nvSpPr>
          <p:cNvPr id="287" name="Google Shape;287;p38"/>
          <p:cNvSpPr txBox="1"/>
          <p:nvPr/>
        </p:nvSpPr>
        <p:spPr>
          <a:xfrm>
            <a:off x="1007425" y="457350"/>
            <a:ext cx="3102300" cy="671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600">
                <a:solidFill>
                  <a:srgbClr val="EEEEEE"/>
                </a:solidFill>
                <a:latin typeface="Staatliches"/>
                <a:ea typeface="Staatliches"/>
                <a:cs typeface="Staatliches"/>
                <a:sym typeface="Staatliches"/>
              </a:rPr>
              <a:t>QuestioN 4</a:t>
            </a:r>
            <a:endParaRPr sz="1800">
              <a:solidFill>
                <a:srgbClr val="434343"/>
              </a:solidFill>
              <a:latin typeface="Staatliches"/>
              <a:ea typeface="Staatliches"/>
              <a:cs typeface="Staatliches"/>
              <a:sym typeface="Staatliches"/>
            </a:endParaRPr>
          </a:p>
        </p:txBody>
      </p:sp>
      <p:sp>
        <p:nvSpPr>
          <p:cNvPr id="288" name="Google Shape;288;p38"/>
          <p:cNvSpPr txBox="1"/>
          <p:nvPr/>
        </p:nvSpPr>
        <p:spPr>
          <a:xfrm>
            <a:off x="678825" y="1290500"/>
            <a:ext cx="3974400" cy="3132300"/>
          </a:xfrm>
          <a:prstGeom prst="rect">
            <a:avLst/>
          </a:prstGeom>
          <a:noFill/>
          <a:ln>
            <a:noFill/>
          </a:ln>
        </p:spPr>
        <p:txBody>
          <a:bodyPr anchorCtr="0" anchor="t" bIns="91425" lIns="91425" spcFirstLastPara="1" rIns="91425" wrap="square" tIns="91425">
            <a:noAutofit/>
          </a:bodyPr>
          <a:lstStyle/>
          <a:p>
            <a:pPr indent="-317500" lvl="0" marL="457200" rtl="0" algn="just">
              <a:lnSpc>
                <a:spcPct val="115000"/>
              </a:lnSpc>
              <a:spcBef>
                <a:spcPts val="0"/>
              </a:spcBef>
              <a:spcAft>
                <a:spcPts val="0"/>
              </a:spcAft>
              <a:buClr>
                <a:srgbClr val="EEEEEE"/>
              </a:buClr>
              <a:buSzPts val="1400"/>
              <a:buFont typeface="Georgia"/>
              <a:buChar char="➢"/>
            </a:pPr>
            <a:r>
              <a:rPr lang="en">
                <a:solidFill>
                  <a:srgbClr val="EEEEEE"/>
                </a:solidFill>
                <a:latin typeface="Georgia"/>
                <a:ea typeface="Georgia"/>
                <a:cs typeface="Georgia"/>
                <a:sym typeface="Georgia"/>
              </a:rPr>
              <a:t>Distinct psychology and parties in every given field of law require different rhetorical tactics:</a:t>
            </a:r>
            <a:endParaRPr>
              <a:solidFill>
                <a:srgbClr val="EEEEEE"/>
              </a:solidFill>
              <a:latin typeface="Georgia"/>
              <a:ea typeface="Georgia"/>
              <a:cs typeface="Georgia"/>
              <a:sym typeface="Georgia"/>
            </a:endParaRPr>
          </a:p>
          <a:p>
            <a:pPr indent="0" lvl="0" marL="457200" rtl="0" algn="just">
              <a:lnSpc>
                <a:spcPct val="115000"/>
              </a:lnSpc>
              <a:spcBef>
                <a:spcPts val="0"/>
              </a:spcBef>
              <a:spcAft>
                <a:spcPts val="0"/>
              </a:spcAft>
              <a:buNone/>
            </a:pPr>
            <a:r>
              <a:t/>
            </a:r>
            <a:endParaRPr sz="900">
              <a:solidFill>
                <a:srgbClr val="EEEEEE"/>
              </a:solidFill>
              <a:latin typeface="Georgia"/>
              <a:ea typeface="Georgia"/>
              <a:cs typeface="Georgia"/>
              <a:sym typeface="Georgia"/>
            </a:endParaRPr>
          </a:p>
          <a:p>
            <a:pPr indent="-317500" lvl="1" marL="914400" rtl="0" algn="just">
              <a:lnSpc>
                <a:spcPct val="115000"/>
              </a:lnSpc>
              <a:spcBef>
                <a:spcPts val="0"/>
              </a:spcBef>
              <a:spcAft>
                <a:spcPts val="0"/>
              </a:spcAft>
              <a:buClr>
                <a:srgbClr val="EEEEEE"/>
              </a:buClr>
              <a:buSzPts val="1400"/>
              <a:buFont typeface="Georgia"/>
              <a:buChar char="○"/>
            </a:pPr>
            <a:r>
              <a:rPr lang="en">
                <a:solidFill>
                  <a:srgbClr val="EEEEEE"/>
                </a:solidFill>
                <a:latin typeface="Georgia"/>
                <a:ea typeface="Georgia"/>
                <a:cs typeface="Georgia"/>
                <a:sym typeface="Georgia"/>
              </a:rPr>
              <a:t>Each field of law calls for different sets of vocabulary (“buzzwords”)</a:t>
            </a:r>
            <a:endParaRPr>
              <a:solidFill>
                <a:srgbClr val="EEEEEE"/>
              </a:solidFill>
              <a:latin typeface="Georgia"/>
              <a:ea typeface="Georgia"/>
              <a:cs typeface="Georgia"/>
              <a:sym typeface="Georgia"/>
            </a:endParaRPr>
          </a:p>
          <a:p>
            <a:pPr indent="0" lvl="0" marL="914400" rtl="0" algn="just">
              <a:lnSpc>
                <a:spcPct val="115000"/>
              </a:lnSpc>
              <a:spcBef>
                <a:spcPts val="0"/>
              </a:spcBef>
              <a:spcAft>
                <a:spcPts val="0"/>
              </a:spcAft>
              <a:buNone/>
            </a:pPr>
            <a:r>
              <a:t/>
            </a:r>
            <a:endParaRPr sz="900">
              <a:solidFill>
                <a:srgbClr val="EEEEEE"/>
              </a:solidFill>
              <a:latin typeface="Georgia"/>
              <a:ea typeface="Georgia"/>
              <a:cs typeface="Georgia"/>
              <a:sym typeface="Georgia"/>
            </a:endParaRPr>
          </a:p>
          <a:p>
            <a:pPr indent="-317500" lvl="1" marL="914400" rtl="0" algn="just">
              <a:lnSpc>
                <a:spcPct val="115000"/>
              </a:lnSpc>
              <a:spcBef>
                <a:spcPts val="0"/>
              </a:spcBef>
              <a:spcAft>
                <a:spcPts val="0"/>
              </a:spcAft>
              <a:buClr>
                <a:srgbClr val="EEEEEE"/>
              </a:buClr>
              <a:buSzPts val="1400"/>
              <a:buFont typeface="Georgia"/>
              <a:buChar char="○"/>
            </a:pPr>
            <a:r>
              <a:rPr lang="en">
                <a:solidFill>
                  <a:srgbClr val="EEEEEE"/>
                </a:solidFill>
                <a:latin typeface="Georgia"/>
                <a:ea typeface="Georgia"/>
                <a:cs typeface="Georgia"/>
                <a:sym typeface="Georgia"/>
              </a:rPr>
              <a:t>Words have different meanings in different types of laws</a:t>
            </a:r>
            <a:endParaRPr>
              <a:solidFill>
                <a:srgbClr val="EEEEEE"/>
              </a:solidFill>
              <a:latin typeface="Georgia"/>
              <a:ea typeface="Georgia"/>
              <a:cs typeface="Georgia"/>
              <a:sym typeface="Georgia"/>
            </a:endParaRPr>
          </a:p>
          <a:p>
            <a:pPr indent="0" lvl="0" marL="914400" rtl="0" algn="just">
              <a:lnSpc>
                <a:spcPct val="115000"/>
              </a:lnSpc>
              <a:spcBef>
                <a:spcPts val="0"/>
              </a:spcBef>
              <a:spcAft>
                <a:spcPts val="0"/>
              </a:spcAft>
              <a:buNone/>
            </a:pPr>
            <a:r>
              <a:t/>
            </a:r>
            <a:endParaRPr sz="900">
              <a:solidFill>
                <a:srgbClr val="EEEEEE"/>
              </a:solidFill>
              <a:latin typeface="Georgia"/>
              <a:ea typeface="Georgia"/>
              <a:cs typeface="Georgia"/>
              <a:sym typeface="Georgia"/>
            </a:endParaRPr>
          </a:p>
          <a:p>
            <a:pPr indent="-317500" lvl="1" marL="914400" rtl="0" algn="just">
              <a:lnSpc>
                <a:spcPct val="115000"/>
              </a:lnSpc>
              <a:spcBef>
                <a:spcPts val="0"/>
              </a:spcBef>
              <a:spcAft>
                <a:spcPts val="0"/>
              </a:spcAft>
              <a:buClr>
                <a:srgbClr val="EEEEEE"/>
              </a:buClr>
              <a:buSzPts val="1400"/>
              <a:buFont typeface="Georgia"/>
              <a:buChar char="○"/>
            </a:pPr>
            <a:r>
              <a:rPr lang="en">
                <a:solidFill>
                  <a:srgbClr val="EEEEEE"/>
                </a:solidFill>
                <a:latin typeface="Georgia"/>
                <a:ea typeface="Georgia"/>
                <a:cs typeface="Georgia"/>
                <a:sym typeface="Georgia"/>
              </a:rPr>
              <a:t>Various appeals can and should be applied to different fields of the law to achieve success</a:t>
            </a:r>
            <a:endParaRPr>
              <a:solidFill>
                <a:srgbClr val="EEEEEE"/>
              </a:solidFill>
              <a:latin typeface="Georgia"/>
              <a:ea typeface="Georgia"/>
              <a:cs typeface="Georgia"/>
              <a:sym typeface="Georgia"/>
            </a:endParaRPr>
          </a:p>
          <a:p>
            <a:pPr indent="0" lvl="0" marL="0" rtl="0" algn="just">
              <a:lnSpc>
                <a:spcPct val="115000"/>
              </a:lnSpc>
              <a:spcBef>
                <a:spcPts val="0"/>
              </a:spcBef>
              <a:spcAft>
                <a:spcPts val="0"/>
              </a:spcAft>
              <a:buNone/>
            </a:pPr>
            <a:r>
              <a:t/>
            </a:r>
            <a:endParaRPr>
              <a:solidFill>
                <a:srgbClr val="EEEEEE"/>
              </a:solidFill>
              <a:latin typeface="Georgia"/>
              <a:ea typeface="Georgia"/>
              <a:cs typeface="Georgia"/>
              <a:sym typeface="Georgia"/>
            </a:endParaRPr>
          </a:p>
          <a:p>
            <a:pPr indent="0" lvl="0" marL="0" rtl="0" algn="just">
              <a:lnSpc>
                <a:spcPct val="115000"/>
              </a:lnSpc>
              <a:spcBef>
                <a:spcPts val="0"/>
              </a:spcBef>
              <a:spcAft>
                <a:spcPts val="0"/>
              </a:spcAft>
              <a:buNone/>
            </a:pPr>
            <a:r>
              <a:t/>
            </a:r>
            <a:endParaRPr>
              <a:solidFill>
                <a:srgbClr val="EEEEEE"/>
              </a:solidFill>
              <a:latin typeface="Georgia"/>
              <a:ea typeface="Georgia"/>
              <a:cs typeface="Georgia"/>
              <a:sym typeface="Georgia"/>
            </a:endParaRPr>
          </a:p>
          <a:p>
            <a:pPr indent="0" lvl="0" marL="0" rtl="0" algn="just">
              <a:lnSpc>
                <a:spcPct val="115000"/>
              </a:lnSpc>
              <a:spcBef>
                <a:spcPts val="0"/>
              </a:spcBef>
              <a:spcAft>
                <a:spcPts val="0"/>
              </a:spcAft>
              <a:buNone/>
            </a:pPr>
            <a:r>
              <a:t/>
            </a:r>
            <a:endParaRPr b="1">
              <a:solidFill>
                <a:srgbClr val="EEEEEE"/>
              </a:solidFill>
              <a:latin typeface="Georgia"/>
              <a:ea typeface="Georgia"/>
              <a:cs typeface="Georgia"/>
              <a:sym typeface="Georgia"/>
            </a:endParaRPr>
          </a:p>
          <a:p>
            <a:pPr indent="0" lvl="0" marL="0" rtl="0" algn="just">
              <a:lnSpc>
                <a:spcPct val="115000"/>
              </a:lnSpc>
              <a:spcBef>
                <a:spcPts val="0"/>
              </a:spcBef>
              <a:spcAft>
                <a:spcPts val="0"/>
              </a:spcAft>
              <a:buNone/>
            </a:pPr>
            <a:r>
              <a:t/>
            </a:r>
            <a:endParaRPr sz="1200">
              <a:solidFill>
                <a:srgbClr val="EEEEEE"/>
              </a:solidFill>
              <a:latin typeface="Georgia"/>
              <a:ea typeface="Georgia"/>
              <a:cs typeface="Georgia"/>
              <a:sym typeface="Georgia"/>
            </a:endParaRPr>
          </a:p>
          <a:p>
            <a:pPr indent="0" lvl="0" marL="0" rtl="0" algn="just">
              <a:lnSpc>
                <a:spcPct val="115000"/>
              </a:lnSpc>
              <a:spcBef>
                <a:spcPts val="0"/>
              </a:spcBef>
              <a:spcAft>
                <a:spcPts val="0"/>
              </a:spcAft>
              <a:buNone/>
            </a:pPr>
            <a:r>
              <a:t/>
            </a:r>
            <a:endParaRPr>
              <a:solidFill>
                <a:srgbClr val="EEEEEE"/>
              </a:solidFill>
              <a:latin typeface="Georgia"/>
              <a:ea typeface="Georgia"/>
              <a:cs typeface="Georgia"/>
              <a:sym typeface="Georgia"/>
            </a:endParaRPr>
          </a:p>
          <a:p>
            <a:pPr indent="0" lvl="0" marL="0" rtl="0" algn="just">
              <a:spcBef>
                <a:spcPts val="0"/>
              </a:spcBef>
              <a:spcAft>
                <a:spcPts val="0"/>
              </a:spcAft>
              <a:buNone/>
            </a:pPr>
            <a:r>
              <a:t/>
            </a:r>
            <a:endParaRPr>
              <a:solidFill>
                <a:srgbClr val="EEEEEE"/>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9"/>
          <p:cNvSpPr txBox="1"/>
          <p:nvPr>
            <p:ph idx="2" type="title"/>
          </p:nvPr>
        </p:nvSpPr>
        <p:spPr>
          <a:xfrm>
            <a:off x="5022850" y="241650"/>
            <a:ext cx="3370800" cy="87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600">
                <a:solidFill>
                  <a:schemeClr val="dk2"/>
                </a:solidFill>
              </a:rPr>
              <a:t>QuestioN 5 - Similarities</a:t>
            </a:r>
            <a:endParaRPr>
              <a:solidFill>
                <a:schemeClr val="dk2"/>
              </a:solidFill>
            </a:endParaRPr>
          </a:p>
        </p:txBody>
      </p:sp>
      <p:sp>
        <p:nvSpPr>
          <p:cNvPr id="294" name="Google Shape;294;p39"/>
          <p:cNvSpPr txBox="1"/>
          <p:nvPr>
            <p:ph idx="5" type="subTitle"/>
          </p:nvPr>
        </p:nvSpPr>
        <p:spPr>
          <a:xfrm>
            <a:off x="4943950" y="1196850"/>
            <a:ext cx="3528600" cy="3176400"/>
          </a:xfrm>
          <a:prstGeom prst="rect">
            <a:avLst/>
          </a:prstGeom>
        </p:spPr>
        <p:txBody>
          <a:bodyPr anchorCtr="0" anchor="t" bIns="91425" lIns="91425" spcFirstLastPara="1" rIns="91425" wrap="square" tIns="91425">
            <a:noAutofit/>
          </a:bodyPr>
          <a:lstStyle/>
          <a:p>
            <a:pPr indent="-317500" lvl="0" marL="457200" rtl="0" algn="just">
              <a:lnSpc>
                <a:spcPct val="115000"/>
              </a:lnSpc>
              <a:spcBef>
                <a:spcPts val="0"/>
              </a:spcBef>
              <a:spcAft>
                <a:spcPts val="0"/>
              </a:spcAft>
              <a:buSzPts val="1400"/>
              <a:buFont typeface="Georgia"/>
              <a:buChar char="➢"/>
            </a:pPr>
            <a:r>
              <a:rPr lang="en">
                <a:latin typeface="Georgia"/>
                <a:ea typeface="Georgia"/>
                <a:cs typeface="Georgia"/>
                <a:sym typeface="Georgia"/>
              </a:rPr>
              <a:t>After point of familiarity, attorneys will calculated adjust their rhetoric to win favor with the judge (i.e. if a judge is more conservative, attorneys should</a:t>
            </a:r>
            <a:endParaRPr>
              <a:latin typeface="Georgia"/>
              <a:ea typeface="Georgia"/>
              <a:cs typeface="Georgia"/>
              <a:sym typeface="Georgia"/>
            </a:endParaRPr>
          </a:p>
          <a:p>
            <a:pPr indent="-361950" lvl="1" marL="914400" rtl="0" algn="just">
              <a:lnSpc>
                <a:spcPct val="115000"/>
              </a:lnSpc>
              <a:spcBef>
                <a:spcPts val="0"/>
              </a:spcBef>
              <a:spcAft>
                <a:spcPts val="0"/>
              </a:spcAft>
              <a:buSzPts val="2100"/>
              <a:buFont typeface="Georgia"/>
              <a:buChar char="○"/>
            </a:pPr>
            <a:r>
              <a:rPr lang="en" sz="1400">
                <a:latin typeface="Georgia"/>
                <a:ea typeface="Georgia"/>
                <a:cs typeface="Georgia"/>
                <a:sym typeface="Georgia"/>
              </a:rPr>
              <a:t>avoid utilizing electronic devices in court; </a:t>
            </a:r>
            <a:endParaRPr sz="1400">
              <a:latin typeface="Georgia"/>
              <a:ea typeface="Georgia"/>
              <a:cs typeface="Georgia"/>
              <a:sym typeface="Georgia"/>
            </a:endParaRPr>
          </a:p>
          <a:p>
            <a:pPr indent="-361950" lvl="1" marL="914400" rtl="0" algn="just">
              <a:lnSpc>
                <a:spcPct val="115000"/>
              </a:lnSpc>
              <a:spcBef>
                <a:spcPts val="0"/>
              </a:spcBef>
              <a:spcAft>
                <a:spcPts val="0"/>
              </a:spcAft>
              <a:buSzPts val="2100"/>
              <a:buFont typeface="Georgia"/>
              <a:buChar char="○"/>
            </a:pPr>
            <a:r>
              <a:rPr lang="en" sz="1400">
                <a:latin typeface="Georgia"/>
                <a:ea typeface="Georgia"/>
                <a:cs typeface="Georgia"/>
                <a:sym typeface="Georgia"/>
              </a:rPr>
              <a:t>be more formal in their communications; </a:t>
            </a:r>
            <a:endParaRPr sz="1400">
              <a:latin typeface="Georgia"/>
              <a:ea typeface="Georgia"/>
              <a:cs typeface="Georgia"/>
              <a:sym typeface="Georgia"/>
            </a:endParaRPr>
          </a:p>
          <a:p>
            <a:pPr indent="-361950" lvl="1" marL="914400" rtl="0" algn="just">
              <a:lnSpc>
                <a:spcPct val="115000"/>
              </a:lnSpc>
              <a:spcBef>
                <a:spcPts val="0"/>
              </a:spcBef>
              <a:spcAft>
                <a:spcPts val="0"/>
              </a:spcAft>
              <a:buSzPts val="2100"/>
              <a:buFont typeface="Georgia"/>
              <a:buChar char="○"/>
            </a:pPr>
            <a:r>
              <a:rPr lang="en" sz="1400">
                <a:latin typeface="Georgia"/>
                <a:ea typeface="Georgia"/>
                <a:cs typeface="Georgia"/>
                <a:sym typeface="Georgia"/>
              </a:rPr>
              <a:t>make arguments that are aligned with their values;) </a:t>
            </a:r>
            <a:endParaRPr sz="1400">
              <a:latin typeface="Georgia"/>
              <a:ea typeface="Georgia"/>
              <a:cs typeface="Georgia"/>
              <a:sym typeface="Georgia"/>
            </a:endParaRPr>
          </a:p>
          <a:p>
            <a:pPr indent="0" lvl="0" marL="0" rtl="0" algn="just">
              <a:lnSpc>
                <a:spcPct val="115000"/>
              </a:lnSpc>
              <a:spcBef>
                <a:spcPts val="0"/>
              </a:spcBef>
              <a:spcAft>
                <a:spcPts val="0"/>
              </a:spcAft>
              <a:buNone/>
            </a:pPr>
            <a:r>
              <a:t/>
            </a:r>
            <a:endParaRPr>
              <a:latin typeface="Georgia"/>
              <a:ea typeface="Georgia"/>
              <a:cs typeface="Georgia"/>
              <a:sym typeface="Georgia"/>
            </a:endParaRPr>
          </a:p>
          <a:p>
            <a:pPr indent="0" lvl="0" marL="0" rtl="0" algn="just">
              <a:lnSpc>
                <a:spcPct val="115000"/>
              </a:lnSpc>
              <a:spcBef>
                <a:spcPts val="0"/>
              </a:spcBef>
              <a:spcAft>
                <a:spcPts val="0"/>
              </a:spcAft>
              <a:buNone/>
            </a:pPr>
            <a:r>
              <a:t/>
            </a:r>
            <a:endParaRPr>
              <a:latin typeface="Georgia"/>
              <a:ea typeface="Georgia"/>
              <a:cs typeface="Georgia"/>
              <a:sym typeface="Georgia"/>
            </a:endParaRPr>
          </a:p>
          <a:p>
            <a:pPr indent="0" lvl="0" marL="0" rtl="0" algn="just">
              <a:lnSpc>
                <a:spcPct val="115000"/>
              </a:lnSpc>
              <a:spcBef>
                <a:spcPts val="0"/>
              </a:spcBef>
              <a:spcAft>
                <a:spcPts val="0"/>
              </a:spcAft>
              <a:buNone/>
            </a:pPr>
            <a:r>
              <a:t/>
            </a:r>
            <a:endParaRPr b="1">
              <a:latin typeface="Georgia"/>
              <a:ea typeface="Georgia"/>
              <a:cs typeface="Georgia"/>
              <a:sym typeface="Georgia"/>
            </a:endParaRPr>
          </a:p>
          <a:p>
            <a:pPr indent="0" lvl="0" marL="0" rtl="0" algn="just">
              <a:lnSpc>
                <a:spcPct val="115000"/>
              </a:lnSpc>
              <a:spcBef>
                <a:spcPts val="0"/>
              </a:spcBef>
              <a:spcAft>
                <a:spcPts val="0"/>
              </a:spcAft>
              <a:buNone/>
            </a:pPr>
            <a:r>
              <a:t/>
            </a:r>
            <a:endParaRPr sz="1200">
              <a:latin typeface="Georgia"/>
              <a:ea typeface="Georgia"/>
              <a:cs typeface="Georgia"/>
              <a:sym typeface="Georgia"/>
            </a:endParaRPr>
          </a:p>
          <a:p>
            <a:pPr indent="0" lvl="0" marL="0" rtl="0" algn="just">
              <a:lnSpc>
                <a:spcPct val="115000"/>
              </a:lnSpc>
              <a:spcBef>
                <a:spcPts val="0"/>
              </a:spcBef>
              <a:spcAft>
                <a:spcPts val="0"/>
              </a:spcAft>
              <a:buNone/>
            </a:pPr>
            <a:r>
              <a:t/>
            </a:r>
            <a:endParaRPr>
              <a:latin typeface="Georgia"/>
              <a:ea typeface="Georgia"/>
              <a:cs typeface="Georgia"/>
              <a:sym typeface="Georgia"/>
            </a:endParaRPr>
          </a:p>
          <a:p>
            <a:pPr indent="0" lvl="0" marL="0" rtl="0" algn="just">
              <a:spcBef>
                <a:spcPts val="0"/>
              </a:spcBef>
              <a:spcAft>
                <a:spcPts val="0"/>
              </a:spcAft>
              <a:buNone/>
            </a:pPr>
            <a:r>
              <a:t/>
            </a:r>
            <a:endParaRPr>
              <a:latin typeface="Georgia"/>
              <a:ea typeface="Georgia"/>
              <a:cs typeface="Georgia"/>
              <a:sym typeface="Georgia"/>
            </a:endParaRPr>
          </a:p>
        </p:txBody>
      </p:sp>
      <p:sp>
        <p:nvSpPr>
          <p:cNvPr id="295" name="Google Shape;295;p39"/>
          <p:cNvSpPr txBox="1"/>
          <p:nvPr>
            <p:ph idx="2" type="title"/>
          </p:nvPr>
        </p:nvSpPr>
        <p:spPr>
          <a:xfrm>
            <a:off x="515200" y="241650"/>
            <a:ext cx="3370800" cy="87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600"/>
              <a:t>QuestioN 5 - differences</a:t>
            </a:r>
            <a:endParaRPr/>
          </a:p>
        </p:txBody>
      </p:sp>
      <p:sp>
        <p:nvSpPr>
          <p:cNvPr id="296" name="Google Shape;296;p39"/>
          <p:cNvSpPr txBox="1"/>
          <p:nvPr>
            <p:ph idx="5" type="subTitle"/>
          </p:nvPr>
        </p:nvSpPr>
        <p:spPr>
          <a:xfrm>
            <a:off x="304150" y="1196850"/>
            <a:ext cx="3792900" cy="3705000"/>
          </a:xfrm>
          <a:prstGeom prst="rect">
            <a:avLst/>
          </a:prstGeom>
        </p:spPr>
        <p:txBody>
          <a:bodyPr anchorCtr="0" anchor="t" bIns="91425" lIns="91425" spcFirstLastPara="1" rIns="91425" wrap="square" tIns="91425">
            <a:noAutofit/>
          </a:bodyPr>
          <a:lstStyle/>
          <a:p>
            <a:pPr indent="-317500" lvl="0" marL="457200" rtl="0" algn="just">
              <a:lnSpc>
                <a:spcPct val="115000"/>
              </a:lnSpc>
              <a:spcBef>
                <a:spcPts val="0"/>
              </a:spcBef>
              <a:spcAft>
                <a:spcPts val="0"/>
              </a:spcAft>
              <a:buClr>
                <a:schemeClr val="lt2"/>
              </a:buClr>
              <a:buSzPts val="1400"/>
              <a:buFont typeface="Georgia"/>
              <a:buChar char="➢"/>
            </a:pPr>
            <a:r>
              <a:rPr lang="en">
                <a:solidFill>
                  <a:schemeClr val="lt2"/>
                </a:solidFill>
                <a:latin typeface="Georgia"/>
                <a:ea typeface="Georgia"/>
                <a:cs typeface="Georgia"/>
                <a:sym typeface="Georgia"/>
              </a:rPr>
              <a:t>Most attorneys in Armenia use their familiarity with judges to adjust rhetoric (very slim amount utilize HelpCourt.Am) while it’s less common for U.S. attorneys to know judges (most use TheRobingRoom.com)</a:t>
            </a:r>
            <a:endParaRPr>
              <a:solidFill>
                <a:schemeClr val="lt2"/>
              </a:solidFill>
              <a:latin typeface="Georgia"/>
              <a:ea typeface="Georgia"/>
              <a:cs typeface="Georgia"/>
              <a:sym typeface="Georgia"/>
            </a:endParaRPr>
          </a:p>
          <a:p>
            <a:pPr indent="0" lvl="0" marL="457200" rtl="0" algn="just">
              <a:lnSpc>
                <a:spcPct val="115000"/>
              </a:lnSpc>
              <a:spcBef>
                <a:spcPts val="0"/>
              </a:spcBef>
              <a:spcAft>
                <a:spcPts val="0"/>
              </a:spcAft>
              <a:buNone/>
            </a:pPr>
            <a:r>
              <a:t/>
            </a:r>
            <a:endParaRPr sz="900">
              <a:solidFill>
                <a:schemeClr val="lt2"/>
              </a:solidFill>
              <a:latin typeface="Georgia"/>
              <a:ea typeface="Georgia"/>
              <a:cs typeface="Georgia"/>
              <a:sym typeface="Georgia"/>
            </a:endParaRPr>
          </a:p>
          <a:p>
            <a:pPr indent="-317500" lvl="0" marL="457200" rtl="0" algn="just">
              <a:lnSpc>
                <a:spcPct val="115000"/>
              </a:lnSpc>
              <a:spcBef>
                <a:spcPts val="0"/>
              </a:spcBef>
              <a:spcAft>
                <a:spcPts val="0"/>
              </a:spcAft>
              <a:buClr>
                <a:schemeClr val="lt2"/>
              </a:buClr>
              <a:buSzPts val="1400"/>
              <a:buFont typeface="Georgia"/>
              <a:buChar char="➢"/>
            </a:pPr>
            <a:r>
              <a:rPr lang="en">
                <a:solidFill>
                  <a:schemeClr val="lt2"/>
                </a:solidFill>
                <a:latin typeface="Georgia"/>
                <a:ea typeface="Georgia"/>
                <a:cs typeface="Georgia"/>
                <a:sym typeface="Georgia"/>
              </a:rPr>
              <a:t>Judges in the U.S. have rules for their own courts and attorneys must oblige by them (i.e. a female may exclusively enter court with a skirt suit)</a:t>
            </a:r>
            <a:endParaRPr>
              <a:solidFill>
                <a:schemeClr val="lt2"/>
              </a:solidFill>
              <a:latin typeface="Georgia"/>
              <a:ea typeface="Georgia"/>
              <a:cs typeface="Georgia"/>
              <a:sym typeface="Georgia"/>
            </a:endParaRPr>
          </a:p>
          <a:p>
            <a:pPr indent="0" lvl="0" marL="0" rtl="0" algn="just">
              <a:lnSpc>
                <a:spcPct val="115000"/>
              </a:lnSpc>
              <a:spcBef>
                <a:spcPts val="0"/>
              </a:spcBef>
              <a:spcAft>
                <a:spcPts val="0"/>
              </a:spcAft>
              <a:buNone/>
            </a:pPr>
            <a:r>
              <a:t/>
            </a:r>
            <a:endParaRPr sz="900">
              <a:solidFill>
                <a:schemeClr val="lt2"/>
              </a:solidFill>
              <a:latin typeface="Georgia"/>
              <a:ea typeface="Georgia"/>
              <a:cs typeface="Georgia"/>
              <a:sym typeface="Georgia"/>
            </a:endParaRPr>
          </a:p>
          <a:p>
            <a:pPr indent="0" lvl="0" marL="0" rtl="0" algn="just">
              <a:lnSpc>
                <a:spcPct val="115000"/>
              </a:lnSpc>
              <a:spcBef>
                <a:spcPts val="0"/>
              </a:spcBef>
              <a:spcAft>
                <a:spcPts val="0"/>
              </a:spcAft>
              <a:buNone/>
            </a:pPr>
            <a:r>
              <a:rPr lang="en">
                <a:solidFill>
                  <a:schemeClr val="lt2"/>
                </a:solidFill>
                <a:latin typeface="Georgia"/>
                <a:ea typeface="Georgia"/>
                <a:cs typeface="Georgia"/>
                <a:sym typeface="Georgia"/>
              </a:rPr>
              <a:t>*Included websites allow for judges to be rated and reviewed by attorneys for other attorneys’ reference*</a:t>
            </a:r>
            <a:endParaRPr>
              <a:solidFill>
                <a:schemeClr val="lt2"/>
              </a:solidFill>
              <a:latin typeface="Georgia"/>
              <a:ea typeface="Georgia"/>
              <a:cs typeface="Georgia"/>
              <a:sym typeface="Georgia"/>
            </a:endParaRPr>
          </a:p>
          <a:p>
            <a:pPr indent="0" lvl="0" marL="0" rtl="0" algn="just">
              <a:spcBef>
                <a:spcPts val="0"/>
              </a:spcBef>
              <a:spcAft>
                <a:spcPts val="0"/>
              </a:spcAft>
              <a:buNone/>
            </a:pPr>
            <a:r>
              <a:t/>
            </a:r>
            <a:endParaRPr>
              <a:solidFill>
                <a:schemeClr val="lt2"/>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0"/>
          <p:cNvSpPr txBox="1"/>
          <p:nvPr>
            <p:ph type="title"/>
          </p:nvPr>
        </p:nvSpPr>
        <p:spPr>
          <a:xfrm>
            <a:off x="806550" y="478375"/>
            <a:ext cx="7530900" cy="95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Avenues for Future Research</a:t>
            </a:r>
            <a:endParaRPr/>
          </a:p>
        </p:txBody>
      </p:sp>
      <p:sp>
        <p:nvSpPr>
          <p:cNvPr id="302" name="Google Shape;302;p40"/>
          <p:cNvSpPr txBox="1"/>
          <p:nvPr>
            <p:ph idx="2" type="title"/>
          </p:nvPr>
        </p:nvSpPr>
        <p:spPr>
          <a:xfrm>
            <a:off x="1610625" y="1448125"/>
            <a:ext cx="1787400" cy="48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SAMPLE SIZE</a:t>
            </a:r>
            <a:endParaRPr/>
          </a:p>
        </p:txBody>
      </p:sp>
      <p:sp>
        <p:nvSpPr>
          <p:cNvPr id="303" name="Google Shape;303;p40"/>
          <p:cNvSpPr txBox="1"/>
          <p:nvPr>
            <p:ph idx="1" type="subTitle"/>
          </p:nvPr>
        </p:nvSpPr>
        <p:spPr>
          <a:xfrm>
            <a:off x="1255425" y="1867700"/>
            <a:ext cx="2497800" cy="1960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rPr>
              <a:t>While I conducted five interviews within each group of attorneys and they provided me with great content, a broader selection would result in many more unique perspectives and a better understanding of the intertwinement between the legal system and the field of rhetoric.</a:t>
            </a:r>
            <a:endParaRPr sz="1200">
              <a:solidFill>
                <a:schemeClr val="dk1"/>
              </a:solidFill>
            </a:endParaRPr>
          </a:p>
        </p:txBody>
      </p:sp>
      <p:sp>
        <p:nvSpPr>
          <p:cNvPr id="304" name="Google Shape;304;p40"/>
          <p:cNvSpPr txBox="1"/>
          <p:nvPr>
            <p:ph idx="3" type="title"/>
          </p:nvPr>
        </p:nvSpPr>
        <p:spPr>
          <a:xfrm>
            <a:off x="5759600" y="1448000"/>
            <a:ext cx="1787400" cy="48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Locations</a:t>
            </a:r>
            <a:endParaRPr/>
          </a:p>
        </p:txBody>
      </p:sp>
      <p:sp>
        <p:nvSpPr>
          <p:cNvPr id="305" name="Google Shape;305;p40"/>
          <p:cNvSpPr txBox="1"/>
          <p:nvPr>
            <p:ph idx="1" type="subTitle"/>
          </p:nvPr>
        </p:nvSpPr>
        <p:spPr>
          <a:xfrm>
            <a:off x="5404400" y="1867700"/>
            <a:ext cx="2497800" cy="1960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rPr>
              <a:t>While the U.S. group was solely attorneys from the greater Los Angeles area; each state has its own legal systems, customs and best practices of rhetoric to achieve success in the courtroom. The work would truly be rounded out if a few attorneys from each state were interviewed as well.</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1"/>
          <p:cNvSpPr txBox="1"/>
          <p:nvPr>
            <p:ph type="title"/>
          </p:nvPr>
        </p:nvSpPr>
        <p:spPr>
          <a:xfrm>
            <a:off x="2547300" y="3487025"/>
            <a:ext cx="4049400" cy="84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900">
                <a:highlight>
                  <a:schemeClr val="dk2"/>
                </a:highlight>
              </a:rPr>
              <a:t>Thank you!</a:t>
            </a:r>
            <a:endParaRPr sz="6900">
              <a:highlight>
                <a:schemeClr val="dk2"/>
              </a:highlight>
            </a:endParaRPr>
          </a:p>
        </p:txBody>
      </p:sp>
      <p:pic>
        <p:nvPicPr>
          <p:cNvPr id="311" name="Google Shape;311;p41"/>
          <p:cNvPicPr preferRelativeResize="0"/>
          <p:nvPr/>
        </p:nvPicPr>
        <p:blipFill>
          <a:blip r:embed="rId3">
            <a:alphaModFix/>
          </a:blip>
          <a:stretch>
            <a:fillRect/>
          </a:stretch>
        </p:blipFill>
        <p:spPr>
          <a:xfrm>
            <a:off x="2547300" y="0"/>
            <a:ext cx="4049400" cy="2704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8"/>
          <p:cNvPicPr preferRelativeResize="0"/>
          <p:nvPr/>
        </p:nvPicPr>
        <p:blipFill rotWithShape="1">
          <a:blip r:embed="rId3">
            <a:alphaModFix/>
          </a:blip>
          <a:srcRect b="0" l="11769" r="0" t="0"/>
          <a:stretch/>
        </p:blipFill>
        <p:spPr>
          <a:xfrm>
            <a:off x="0" y="836450"/>
            <a:ext cx="4257323" cy="3248127"/>
          </a:xfrm>
          <a:prstGeom prst="rect">
            <a:avLst/>
          </a:prstGeom>
          <a:noFill/>
          <a:ln>
            <a:noFill/>
          </a:ln>
        </p:spPr>
      </p:pic>
      <p:sp>
        <p:nvSpPr>
          <p:cNvPr id="168" name="Google Shape;168;p28"/>
          <p:cNvSpPr txBox="1"/>
          <p:nvPr>
            <p:ph type="title"/>
          </p:nvPr>
        </p:nvSpPr>
        <p:spPr>
          <a:xfrm>
            <a:off x="5004775" y="619586"/>
            <a:ext cx="2811000" cy="7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169" name="Google Shape;169;p28"/>
          <p:cNvSpPr txBox="1"/>
          <p:nvPr>
            <p:ph idx="1" type="body"/>
          </p:nvPr>
        </p:nvSpPr>
        <p:spPr>
          <a:xfrm>
            <a:off x="5004775" y="1425075"/>
            <a:ext cx="3226200" cy="2873100"/>
          </a:xfrm>
          <a:prstGeom prst="rect">
            <a:avLst/>
          </a:prstGeom>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Clr>
                <a:schemeClr val="accent1"/>
              </a:buClr>
              <a:buSzPts val="1200"/>
              <a:buFont typeface="Georgia"/>
              <a:buChar char="➢"/>
            </a:pPr>
            <a:r>
              <a:rPr lang="en" sz="1200">
                <a:solidFill>
                  <a:schemeClr val="accent1"/>
                </a:solidFill>
                <a:latin typeface="Georgia"/>
                <a:ea typeface="Georgia"/>
                <a:cs typeface="Georgia"/>
                <a:sym typeface="Georgia"/>
              </a:rPr>
              <a:t>Introduction	</a:t>
            </a:r>
            <a:endParaRPr sz="1200">
              <a:solidFill>
                <a:schemeClr val="accent1"/>
              </a:solidFill>
              <a:latin typeface="Georgia"/>
              <a:ea typeface="Georgia"/>
              <a:cs typeface="Georgia"/>
              <a:sym typeface="Georgia"/>
            </a:endParaRPr>
          </a:p>
          <a:p>
            <a:pPr indent="-304800" lvl="0" marL="457200" rtl="0" algn="l">
              <a:lnSpc>
                <a:spcPct val="200000"/>
              </a:lnSpc>
              <a:spcBef>
                <a:spcPts val="0"/>
              </a:spcBef>
              <a:spcAft>
                <a:spcPts val="0"/>
              </a:spcAft>
              <a:buClr>
                <a:schemeClr val="accent1"/>
              </a:buClr>
              <a:buSzPts val="1200"/>
              <a:buFont typeface="Georgia"/>
              <a:buChar char="➢"/>
            </a:pPr>
            <a:r>
              <a:rPr lang="en" sz="1200">
                <a:solidFill>
                  <a:schemeClr val="accent1"/>
                </a:solidFill>
                <a:latin typeface="Georgia"/>
                <a:ea typeface="Georgia"/>
                <a:cs typeface="Georgia"/>
                <a:sym typeface="Georgia"/>
              </a:rPr>
              <a:t>Research Questions </a:t>
            </a:r>
            <a:endParaRPr sz="1200">
              <a:solidFill>
                <a:schemeClr val="accent1"/>
              </a:solidFill>
              <a:latin typeface="Georgia"/>
              <a:ea typeface="Georgia"/>
              <a:cs typeface="Georgia"/>
              <a:sym typeface="Georgia"/>
            </a:endParaRPr>
          </a:p>
          <a:p>
            <a:pPr indent="-304800" lvl="0" marL="457200" rtl="0" algn="l">
              <a:lnSpc>
                <a:spcPct val="200000"/>
              </a:lnSpc>
              <a:spcBef>
                <a:spcPts val="0"/>
              </a:spcBef>
              <a:spcAft>
                <a:spcPts val="0"/>
              </a:spcAft>
              <a:buClr>
                <a:schemeClr val="accent1"/>
              </a:buClr>
              <a:buSzPts val="1200"/>
              <a:buFont typeface="Georgia"/>
              <a:buChar char="➢"/>
            </a:pPr>
            <a:r>
              <a:rPr lang="en" sz="1200">
                <a:solidFill>
                  <a:schemeClr val="accent1"/>
                </a:solidFill>
                <a:latin typeface="Georgia"/>
                <a:ea typeface="Georgia"/>
                <a:cs typeface="Georgia"/>
                <a:sym typeface="Georgia"/>
              </a:rPr>
              <a:t> Methodology</a:t>
            </a:r>
            <a:endParaRPr sz="1200">
              <a:solidFill>
                <a:schemeClr val="accent1"/>
              </a:solidFill>
              <a:latin typeface="Georgia"/>
              <a:ea typeface="Georgia"/>
              <a:cs typeface="Georgia"/>
              <a:sym typeface="Georgia"/>
            </a:endParaRPr>
          </a:p>
          <a:p>
            <a:pPr indent="-304800" lvl="0" marL="457200" rtl="0" algn="l">
              <a:lnSpc>
                <a:spcPct val="200000"/>
              </a:lnSpc>
              <a:spcBef>
                <a:spcPts val="0"/>
              </a:spcBef>
              <a:spcAft>
                <a:spcPts val="0"/>
              </a:spcAft>
              <a:buClr>
                <a:schemeClr val="accent1"/>
              </a:buClr>
              <a:buSzPts val="1200"/>
              <a:buFont typeface="Georgia"/>
              <a:buChar char="➢"/>
            </a:pPr>
            <a:r>
              <a:rPr lang="en" sz="1200">
                <a:solidFill>
                  <a:schemeClr val="accent1"/>
                </a:solidFill>
                <a:latin typeface="Georgia"/>
                <a:ea typeface="Georgia"/>
                <a:cs typeface="Georgia"/>
                <a:sym typeface="Georgia"/>
              </a:rPr>
              <a:t>Research Findings and Analysis</a:t>
            </a:r>
            <a:endParaRPr sz="1200">
              <a:solidFill>
                <a:schemeClr val="accent1"/>
              </a:solidFill>
              <a:latin typeface="Georgia"/>
              <a:ea typeface="Georgia"/>
              <a:cs typeface="Georgia"/>
              <a:sym typeface="Georgia"/>
            </a:endParaRPr>
          </a:p>
          <a:p>
            <a:pPr indent="-304800" lvl="0" marL="457200" rtl="0" algn="l">
              <a:lnSpc>
                <a:spcPct val="200000"/>
              </a:lnSpc>
              <a:spcBef>
                <a:spcPts val="0"/>
              </a:spcBef>
              <a:spcAft>
                <a:spcPts val="0"/>
              </a:spcAft>
              <a:buClr>
                <a:schemeClr val="accent1"/>
              </a:buClr>
              <a:buSzPts val="1200"/>
              <a:buFont typeface="Georgia"/>
              <a:buChar char="➢"/>
            </a:pPr>
            <a:r>
              <a:rPr lang="en" sz="1200">
                <a:solidFill>
                  <a:schemeClr val="accent1"/>
                </a:solidFill>
                <a:latin typeface="Georgia"/>
                <a:ea typeface="Georgia"/>
                <a:cs typeface="Georgia"/>
                <a:sym typeface="Georgia"/>
              </a:rPr>
              <a:t>Avenues for Future Research</a:t>
            </a:r>
            <a:endParaRPr sz="1200">
              <a:solidFill>
                <a:schemeClr val="accent1"/>
              </a:solidFill>
              <a:latin typeface="Georgia"/>
              <a:ea typeface="Georgia"/>
              <a:cs typeface="Georgia"/>
              <a:sym typeface="Georgia"/>
            </a:endParaRPr>
          </a:p>
          <a:p>
            <a:pPr indent="0" lvl="0" marL="0" rtl="0" algn="l">
              <a:lnSpc>
                <a:spcPct val="150000"/>
              </a:lnSpc>
              <a:spcBef>
                <a:spcPts val="1600"/>
              </a:spcBef>
              <a:spcAft>
                <a:spcPts val="1600"/>
              </a:spcAft>
              <a:buNone/>
            </a:pPr>
            <a:r>
              <a:t/>
            </a:r>
            <a:endParaRPr>
              <a:solidFill>
                <a:schemeClr val="accent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311700" y="4269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Introduction</a:t>
            </a:r>
            <a:endParaRPr/>
          </a:p>
        </p:txBody>
      </p:sp>
      <p:sp>
        <p:nvSpPr>
          <p:cNvPr id="175" name="Google Shape;175;p29"/>
          <p:cNvSpPr txBox="1"/>
          <p:nvPr>
            <p:ph idx="1" type="subTitle"/>
          </p:nvPr>
        </p:nvSpPr>
        <p:spPr>
          <a:xfrm>
            <a:off x="2054950" y="1273400"/>
            <a:ext cx="4928700" cy="3154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latin typeface="Georgia"/>
                <a:ea typeface="Georgia"/>
                <a:cs typeface="Georgia"/>
                <a:sym typeface="Georgia"/>
              </a:rPr>
              <a:t>It is said that a skilled attorney will be able to effectively communicate across cultures, languages and legal systems - as long as they deftly utilize rhetoric. The modern meaning of rhetoric includes both verbal and nonverbal communication tactics of persuasion. Attorneys from the United States and Armenia were interviewed to thoroughly research and analyze how they utilize these powers of persuasion to obtain trust and compliance; or in other words, success in the courtroom. As courts in the United States and Armenia differ from one another in all three components mentioned above, the project will also highlight the differences between the two sets of attorneys’ rhetorical tactics.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311700" y="386600"/>
            <a:ext cx="8520600" cy="84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dk2"/>
                </a:solidFill>
              </a:rPr>
              <a:t>Research Questions</a:t>
            </a:r>
            <a:endParaRPr sz="3600">
              <a:solidFill>
                <a:schemeClr val="dk2"/>
              </a:solidFill>
            </a:endParaRPr>
          </a:p>
        </p:txBody>
      </p:sp>
      <p:sp>
        <p:nvSpPr>
          <p:cNvPr id="181" name="Google Shape;181;p30"/>
          <p:cNvSpPr txBox="1"/>
          <p:nvPr>
            <p:ph idx="4294967295" type="subTitle"/>
          </p:nvPr>
        </p:nvSpPr>
        <p:spPr>
          <a:xfrm>
            <a:off x="1162500" y="1793550"/>
            <a:ext cx="6819000" cy="15564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Clr>
                <a:schemeClr val="lt2"/>
              </a:buClr>
              <a:buSzPts val="1400"/>
              <a:buFont typeface="Georgia"/>
              <a:buChar char="➢"/>
            </a:pPr>
            <a:r>
              <a:rPr b="1" lang="en" sz="1400">
                <a:solidFill>
                  <a:schemeClr val="lt2"/>
                </a:solidFill>
                <a:latin typeface="Georgia"/>
                <a:ea typeface="Georgia"/>
                <a:cs typeface="Georgia"/>
                <a:sym typeface="Georgia"/>
              </a:rPr>
              <a:t>Main Question:</a:t>
            </a:r>
            <a:r>
              <a:rPr lang="en" sz="1400">
                <a:solidFill>
                  <a:schemeClr val="lt2"/>
                </a:solidFill>
                <a:latin typeface="Georgia"/>
                <a:ea typeface="Georgia"/>
                <a:cs typeface="Georgia"/>
                <a:sym typeface="Georgia"/>
              </a:rPr>
              <a:t> How do attorneys utilize rhetoric in the courtroom to achieve success? </a:t>
            </a:r>
            <a:endParaRPr sz="1400">
              <a:solidFill>
                <a:schemeClr val="lt2"/>
              </a:solidFill>
              <a:latin typeface="Georgia"/>
              <a:ea typeface="Georgia"/>
              <a:cs typeface="Georgia"/>
              <a:sym typeface="Georgia"/>
            </a:endParaRPr>
          </a:p>
          <a:p>
            <a:pPr indent="0" lvl="0" marL="457200" rtl="0" algn="just">
              <a:spcBef>
                <a:spcPts val="1600"/>
              </a:spcBef>
              <a:spcAft>
                <a:spcPts val="0"/>
              </a:spcAft>
              <a:buNone/>
            </a:pPr>
            <a:r>
              <a:t/>
            </a:r>
            <a:endParaRPr sz="100">
              <a:solidFill>
                <a:schemeClr val="lt2"/>
              </a:solidFill>
              <a:latin typeface="Georgia"/>
              <a:ea typeface="Georgia"/>
              <a:cs typeface="Georgia"/>
              <a:sym typeface="Georgia"/>
            </a:endParaRPr>
          </a:p>
          <a:p>
            <a:pPr indent="-317500" lvl="0" marL="457200" rtl="0" algn="just">
              <a:spcBef>
                <a:spcPts val="1600"/>
              </a:spcBef>
              <a:spcAft>
                <a:spcPts val="0"/>
              </a:spcAft>
              <a:buClr>
                <a:schemeClr val="lt2"/>
              </a:buClr>
              <a:buSzPts val="1400"/>
              <a:buFont typeface="Georgia"/>
              <a:buChar char="➢"/>
            </a:pPr>
            <a:r>
              <a:rPr b="1" lang="en" sz="1400">
                <a:solidFill>
                  <a:schemeClr val="lt2"/>
                </a:solidFill>
                <a:latin typeface="Georgia"/>
                <a:ea typeface="Georgia"/>
                <a:cs typeface="Georgia"/>
                <a:sym typeface="Georgia"/>
              </a:rPr>
              <a:t>Subsequent Question: </a:t>
            </a:r>
            <a:r>
              <a:rPr lang="en" sz="1400">
                <a:solidFill>
                  <a:schemeClr val="lt2"/>
                </a:solidFill>
                <a:latin typeface="Georgia"/>
                <a:ea typeface="Georgia"/>
                <a:cs typeface="Georgia"/>
                <a:sym typeface="Georgia"/>
              </a:rPr>
              <a:t>What are the </a:t>
            </a:r>
            <a:r>
              <a:rPr lang="en" sz="1400">
                <a:solidFill>
                  <a:schemeClr val="lt2"/>
                </a:solidFill>
                <a:latin typeface="Georgia"/>
                <a:ea typeface="Georgia"/>
                <a:cs typeface="Georgia"/>
                <a:sym typeface="Georgia"/>
              </a:rPr>
              <a:t>differences between the rhetoric utilized in the courtroom by attorneys in Armenia and those in the United States?</a:t>
            </a:r>
            <a:endParaRPr b="1" sz="1400">
              <a:solidFill>
                <a:schemeClr val="lt2"/>
              </a:solidFill>
              <a:latin typeface="Georgia"/>
              <a:ea typeface="Georgia"/>
              <a:cs typeface="Georgia"/>
              <a:sym typeface="Georgia"/>
            </a:endParaRPr>
          </a:p>
          <a:p>
            <a:pPr indent="0" lvl="0" marL="0" rtl="0" algn="just">
              <a:spcBef>
                <a:spcPts val="1600"/>
              </a:spcBef>
              <a:spcAft>
                <a:spcPts val="1600"/>
              </a:spcAft>
              <a:buNone/>
            </a:pPr>
            <a:r>
              <a:t/>
            </a:r>
            <a:endParaRPr sz="1400">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3166500" y="455896"/>
            <a:ext cx="2811000" cy="70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Methodology</a:t>
            </a:r>
            <a:endParaRPr/>
          </a:p>
        </p:txBody>
      </p:sp>
      <p:grpSp>
        <p:nvGrpSpPr>
          <p:cNvPr id="187" name="Google Shape;187;p31"/>
          <p:cNvGrpSpPr/>
          <p:nvPr/>
        </p:nvGrpSpPr>
        <p:grpSpPr>
          <a:xfrm>
            <a:off x="419165" y="1592300"/>
            <a:ext cx="4657088" cy="2669975"/>
            <a:chOff x="233350" y="949250"/>
            <a:chExt cx="7137300" cy="3802300"/>
          </a:xfrm>
        </p:grpSpPr>
        <p:sp>
          <p:nvSpPr>
            <p:cNvPr id="188" name="Google Shape;188;p31"/>
            <p:cNvSpPr/>
            <p:nvPr/>
          </p:nvSpPr>
          <p:spPr>
            <a:xfrm>
              <a:off x="4428450" y="2808675"/>
              <a:ext cx="1478900" cy="330100"/>
            </a:xfrm>
            <a:custGeom>
              <a:rect b="b" l="l" r="r" t="t"/>
              <a:pathLst>
                <a:path extrusionOk="0" h="13204" w="59156">
                  <a:moveTo>
                    <a:pt x="1" y="0"/>
                  </a:moveTo>
                  <a:lnTo>
                    <a:pt x="1" y="0"/>
                  </a:lnTo>
                  <a:close/>
                  <a:moveTo>
                    <a:pt x="59155" y="13203"/>
                  </a:move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1"/>
            <p:cNvSpPr/>
            <p:nvPr/>
          </p:nvSpPr>
          <p:spPr>
            <a:xfrm>
              <a:off x="2909400" y="1076125"/>
              <a:ext cx="4118650" cy="3109225"/>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1"/>
            <p:cNvSpPr/>
            <p:nvPr/>
          </p:nvSpPr>
          <p:spPr>
            <a:xfrm>
              <a:off x="5913800" y="3523050"/>
              <a:ext cx="1109075" cy="813875"/>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1"/>
            <p:cNvSpPr/>
            <p:nvPr/>
          </p:nvSpPr>
          <p:spPr>
            <a:xfrm>
              <a:off x="6442175" y="3238700"/>
              <a:ext cx="571625" cy="311800"/>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1"/>
            <p:cNvSpPr/>
            <p:nvPr/>
          </p:nvSpPr>
          <p:spPr>
            <a:xfrm>
              <a:off x="5898675" y="3029225"/>
              <a:ext cx="282150" cy="31845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1"/>
            <p:cNvSpPr/>
            <p:nvPr/>
          </p:nvSpPr>
          <p:spPr>
            <a:xfrm>
              <a:off x="5544400" y="3065225"/>
              <a:ext cx="541800" cy="430700"/>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1"/>
            <p:cNvSpPr/>
            <p:nvPr/>
          </p:nvSpPr>
          <p:spPr>
            <a:xfrm>
              <a:off x="4388700" y="3530600"/>
              <a:ext cx="227275" cy="395425"/>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1"/>
            <p:cNvSpPr/>
            <p:nvPr/>
          </p:nvSpPr>
          <p:spPr>
            <a:xfrm>
              <a:off x="6438300" y="1893850"/>
              <a:ext cx="267450" cy="418275"/>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1"/>
            <p:cNvSpPr/>
            <p:nvPr/>
          </p:nvSpPr>
          <p:spPr>
            <a:xfrm>
              <a:off x="6901875" y="4220725"/>
              <a:ext cx="468775" cy="354550"/>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1"/>
            <p:cNvSpPr/>
            <p:nvPr/>
          </p:nvSpPr>
          <p:spPr>
            <a:xfrm>
              <a:off x="6306100" y="2654825"/>
              <a:ext cx="232875" cy="385425"/>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1"/>
            <p:cNvSpPr/>
            <p:nvPr/>
          </p:nvSpPr>
          <p:spPr>
            <a:xfrm>
              <a:off x="6139750" y="3178550"/>
              <a:ext cx="185375" cy="227425"/>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1"/>
            <p:cNvSpPr/>
            <p:nvPr/>
          </p:nvSpPr>
          <p:spPr>
            <a:xfrm>
              <a:off x="4320000" y="1079225"/>
              <a:ext cx="260125" cy="163000"/>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1"/>
            <p:cNvSpPr/>
            <p:nvPr/>
          </p:nvSpPr>
          <p:spPr>
            <a:xfrm>
              <a:off x="3605850" y="1017225"/>
              <a:ext cx="246275" cy="88775"/>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1"/>
            <p:cNvSpPr/>
            <p:nvPr/>
          </p:nvSpPr>
          <p:spPr>
            <a:xfrm>
              <a:off x="3161275" y="1612775"/>
              <a:ext cx="115825" cy="115825"/>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1"/>
            <p:cNvSpPr/>
            <p:nvPr/>
          </p:nvSpPr>
          <p:spPr>
            <a:xfrm>
              <a:off x="6082850" y="3458350"/>
              <a:ext cx="215350" cy="82375"/>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1"/>
            <p:cNvSpPr/>
            <p:nvPr/>
          </p:nvSpPr>
          <p:spPr>
            <a:xfrm>
              <a:off x="5726825" y="1103850"/>
              <a:ext cx="262175" cy="54825"/>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1"/>
            <p:cNvSpPr/>
            <p:nvPr/>
          </p:nvSpPr>
          <p:spPr>
            <a:xfrm>
              <a:off x="6497925" y="4391525"/>
              <a:ext cx="125725" cy="97375"/>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1"/>
            <p:cNvSpPr/>
            <p:nvPr/>
          </p:nvSpPr>
          <p:spPr>
            <a:xfrm>
              <a:off x="5334875" y="2906300"/>
              <a:ext cx="82100" cy="128050"/>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1"/>
            <p:cNvSpPr/>
            <p:nvPr/>
          </p:nvSpPr>
          <p:spPr>
            <a:xfrm>
              <a:off x="4869125" y="997550"/>
              <a:ext cx="160750" cy="66150"/>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1"/>
            <p:cNvSpPr/>
            <p:nvPr/>
          </p:nvSpPr>
          <p:spPr>
            <a:xfrm>
              <a:off x="3763550" y="998475"/>
              <a:ext cx="117975" cy="55725"/>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1"/>
            <p:cNvSpPr/>
            <p:nvPr/>
          </p:nvSpPr>
          <p:spPr>
            <a:xfrm>
              <a:off x="6244750" y="3463175"/>
              <a:ext cx="127900" cy="76650"/>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1"/>
            <p:cNvSpPr/>
            <p:nvPr/>
          </p:nvSpPr>
          <p:spPr>
            <a:xfrm>
              <a:off x="6286725" y="2464325"/>
              <a:ext cx="67775" cy="93850"/>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1"/>
            <p:cNvSpPr/>
            <p:nvPr/>
          </p:nvSpPr>
          <p:spPr>
            <a:xfrm>
              <a:off x="6279300" y="2861375"/>
              <a:ext cx="75625" cy="97275"/>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1"/>
            <p:cNvSpPr/>
            <p:nvPr/>
          </p:nvSpPr>
          <p:spPr>
            <a:xfrm>
              <a:off x="4145025" y="994975"/>
              <a:ext cx="111500" cy="47325"/>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1"/>
            <p:cNvSpPr/>
            <p:nvPr/>
          </p:nvSpPr>
          <p:spPr>
            <a:xfrm>
              <a:off x="7213625" y="3803350"/>
              <a:ext cx="74075" cy="80050"/>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1"/>
            <p:cNvSpPr/>
            <p:nvPr/>
          </p:nvSpPr>
          <p:spPr>
            <a:xfrm>
              <a:off x="6542025" y="3118350"/>
              <a:ext cx="66075" cy="79800"/>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1"/>
            <p:cNvSpPr/>
            <p:nvPr/>
          </p:nvSpPr>
          <p:spPr>
            <a:xfrm>
              <a:off x="4278100" y="987200"/>
              <a:ext cx="87225" cy="5015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1"/>
            <p:cNvSpPr/>
            <p:nvPr/>
          </p:nvSpPr>
          <p:spPr>
            <a:xfrm>
              <a:off x="6595650" y="1204100"/>
              <a:ext cx="81075" cy="41800"/>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1"/>
            <p:cNvSpPr/>
            <p:nvPr/>
          </p:nvSpPr>
          <p:spPr>
            <a:xfrm>
              <a:off x="5040350" y="1034625"/>
              <a:ext cx="81550" cy="46975"/>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1"/>
            <p:cNvSpPr/>
            <p:nvPr/>
          </p:nvSpPr>
          <p:spPr>
            <a:xfrm>
              <a:off x="6380950" y="3302475"/>
              <a:ext cx="77800" cy="40225"/>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1"/>
            <p:cNvSpPr/>
            <p:nvPr/>
          </p:nvSpPr>
          <p:spPr>
            <a:xfrm>
              <a:off x="4384825" y="996700"/>
              <a:ext cx="62025" cy="3977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1"/>
            <p:cNvSpPr/>
            <p:nvPr/>
          </p:nvSpPr>
          <p:spPr>
            <a:xfrm>
              <a:off x="2100625" y="1004500"/>
              <a:ext cx="520200" cy="95050"/>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1"/>
            <p:cNvSpPr/>
            <p:nvPr/>
          </p:nvSpPr>
          <p:spPr>
            <a:xfrm>
              <a:off x="233350" y="949250"/>
              <a:ext cx="3232550" cy="3802300"/>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1"/>
            <p:cNvSpPr/>
            <p:nvPr/>
          </p:nvSpPr>
          <p:spPr>
            <a:xfrm>
              <a:off x="1581325" y="1051125"/>
              <a:ext cx="283000" cy="91675"/>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1"/>
            <p:cNvSpPr/>
            <p:nvPr/>
          </p:nvSpPr>
          <p:spPr>
            <a:xfrm>
              <a:off x="3144425" y="1319375"/>
              <a:ext cx="213450" cy="95575"/>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1"/>
            <p:cNvSpPr/>
            <p:nvPr/>
          </p:nvSpPr>
          <p:spPr>
            <a:xfrm>
              <a:off x="1453000" y="2509000"/>
              <a:ext cx="263575" cy="11310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1"/>
            <p:cNvSpPr/>
            <p:nvPr/>
          </p:nvSpPr>
          <p:spPr>
            <a:xfrm>
              <a:off x="1880725" y="1020350"/>
              <a:ext cx="162025" cy="11202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1"/>
            <p:cNvSpPr/>
            <p:nvPr/>
          </p:nvSpPr>
          <p:spPr>
            <a:xfrm>
              <a:off x="1688900" y="2603450"/>
              <a:ext cx="165050" cy="73950"/>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1"/>
            <p:cNvSpPr/>
            <p:nvPr/>
          </p:nvSpPr>
          <p:spPr>
            <a:xfrm>
              <a:off x="1922200" y="1344925"/>
              <a:ext cx="129625" cy="6452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1"/>
            <p:cNvSpPr/>
            <p:nvPr/>
          </p:nvSpPr>
          <p:spPr>
            <a:xfrm>
              <a:off x="1787825" y="1030550"/>
              <a:ext cx="94250" cy="44825"/>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1"/>
            <p:cNvSpPr/>
            <p:nvPr/>
          </p:nvSpPr>
          <p:spPr>
            <a:xfrm>
              <a:off x="1870350" y="2639275"/>
              <a:ext cx="59225" cy="44325"/>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1"/>
            <p:cNvSpPr/>
            <p:nvPr/>
          </p:nvSpPr>
          <p:spPr>
            <a:xfrm>
              <a:off x="2264800" y="4630125"/>
              <a:ext cx="62675" cy="39225"/>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1"/>
            <p:cNvSpPr/>
            <p:nvPr/>
          </p:nvSpPr>
          <p:spPr>
            <a:xfrm>
              <a:off x="1604225" y="2645350"/>
              <a:ext cx="56175" cy="3827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1"/>
            <p:cNvSpPr/>
            <p:nvPr/>
          </p:nvSpPr>
          <p:spPr>
            <a:xfrm>
              <a:off x="7045475" y="3384250"/>
              <a:ext cx="47375" cy="53550"/>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1"/>
            <p:cNvSpPr/>
            <p:nvPr/>
          </p:nvSpPr>
          <p:spPr>
            <a:xfrm>
              <a:off x="4291500" y="1250400"/>
              <a:ext cx="54900" cy="37900"/>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1"/>
            <p:cNvSpPr/>
            <p:nvPr/>
          </p:nvSpPr>
          <p:spPr>
            <a:xfrm>
              <a:off x="6323375" y="3314875"/>
              <a:ext cx="50125" cy="37325"/>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1"/>
            <p:cNvSpPr/>
            <p:nvPr/>
          </p:nvSpPr>
          <p:spPr>
            <a:xfrm>
              <a:off x="6680225" y="1890750"/>
              <a:ext cx="46075" cy="42200"/>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1"/>
            <p:cNvSpPr/>
            <p:nvPr/>
          </p:nvSpPr>
          <p:spPr>
            <a:xfrm>
              <a:off x="3550975" y="1955400"/>
              <a:ext cx="53600" cy="126175"/>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1"/>
            <p:cNvSpPr/>
            <p:nvPr/>
          </p:nvSpPr>
          <p:spPr>
            <a:xfrm>
              <a:off x="3910000" y="2161475"/>
              <a:ext cx="93775" cy="4540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1"/>
            <p:cNvSpPr/>
            <p:nvPr/>
          </p:nvSpPr>
          <p:spPr>
            <a:xfrm>
              <a:off x="4125600" y="2173875"/>
              <a:ext cx="50575" cy="37600"/>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1"/>
            <p:cNvSpPr/>
            <p:nvPr/>
          </p:nvSpPr>
          <p:spPr>
            <a:xfrm>
              <a:off x="3415775" y="2038325"/>
              <a:ext cx="44925" cy="38175"/>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9" name="Google Shape;239;p31"/>
          <p:cNvSpPr/>
          <p:nvPr/>
        </p:nvSpPr>
        <p:spPr>
          <a:xfrm>
            <a:off x="3108463" y="2031140"/>
            <a:ext cx="313133" cy="333019"/>
          </a:xfrm>
          <a:custGeom>
            <a:rect b="b" l="l" r="r" t="t"/>
            <a:pathLst>
              <a:path extrusionOk="0" h="10708" w="10836">
                <a:moveTo>
                  <a:pt x="7677" y="328"/>
                </a:moveTo>
                <a:cubicBezTo>
                  <a:pt x="7821" y="328"/>
                  <a:pt x="7960" y="378"/>
                  <a:pt x="8061" y="480"/>
                </a:cubicBezTo>
                <a:lnTo>
                  <a:pt x="10288" y="2706"/>
                </a:lnTo>
                <a:cubicBezTo>
                  <a:pt x="10502" y="2897"/>
                  <a:pt x="10490" y="3278"/>
                  <a:pt x="10252" y="3516"/>
                </a:cubicBezTo>
                <a:cubicBezTo>
                  <a:pt x="10125" y="3643"/>
                  <a:pt x="9961" y="3709"/>
                  <a:pt x="9802" y="3709"/>
                </a:cubicBezTo>
                <a:cubicBezTo>
                  <a:pt x="9661" y="3709"/>
                  <a:pt x="9524" y="3657"/>
                  <a:pt x="9418" y="3552"/>
                </a:cubicBezTo>
                <a:lnTo>
                  <a:pt x="8264" y="2385"/>
                </a:lnTo>
                <a:cubicBezTo>
                  <a:pt x="8234" y="2355"/>
                  <a:pt x="8195" y="2340"/>
                  <a:pt x="8156" y="2340"/>
                </a:cubicBezTo>
                <a:cubicBezTo>
                  <a:pt x="8118" y="2340"/>
                  <a:pt x="8079" y="2355"/>
                  <a:pt x="8049" y="2385"/>
                </a:cubicBezTo>
                <a:cubicBezTo>
                  <a:pt x="7990" y="2444"/>
                  <a:pt x="7990" y="2540"/>
                  <a:pt x="8049" y="2599"/>
                </a:cubicBezTo>
                <a:lnTo>
                  <a:pt x="8930" y="3480"/>
                </a:lnTo>
                <a:lnTo>
                  <a:pt x="7811" y="4587"/>
                </a:lnTo>
                <a:cubicBezTo>
                  <a:pt x="7549" y="4861"/>
                  <a:pt x="7382" y="5207"/>
                  <a:pt x="7335" y="5564"/>
                </a:cubicBezTo>
                <a:cubicBezTo>
                  <a:pt x="7287" y="5921"/>
                  <a:pt x="7371" y="6290"/>
                  <a:pt x="7561" y="6588"/>
                </a:cubicBezTo>
                <a:cubicBezTo>
                  <a:pt x="7930" y="7171"/>
                  <a:pt x="7859" y="7838"/>
                  <a:pt x="7728" y="8028"/>
                </a:cubicBezTo>
                <a:cubicBezTo>
                  <a:pt x="7644" y="8016"/>
                  <a:pt x="7406" y="7897"/>
                  <a:pt x="6751" y="7350"/>
                </a:cubicBezTo>
                <a:cubicBezTo>
                  <a:pt x="6335" y="6993"/>
                  <a:pt x="5835" y="6528"/>
                  <a:pt x="5311" y="6004"/>
                </a:cubicBezTo>
                <a:lnTo>
                  <a:pt x="5204" y="5897"/>
                </a:lnTo>
                <a:lnTo>
                  <a:pt x="5180" y="5873"/>
                </a:lnTo>
                <a:cubicBezTo>
                  <a:pt x="5085" y="5778"/>
                  <a:pt x="4977" y="5695"/>
                  <a:pt x="4894" y="5588"/>
                </a:cubicBezTo>
                <a:lnTo>
                  <a:pt x="4846" y="5540"/>
                </a:lnTo>
                <a:lnTo>
                  <a:pt x="4739" y="5445"/>
                </a:lnTo>
                <a:cubicBezTo>
                  <a:pt x="4239" y="4921"/>
                  <a:pt x="3763" y="4409"/>
                  <a:pt x="3406" y="3992"/>
                </a:cubicBezTo>
                <a:cubicBezTo>
                  <a:pt x="2858" y="3337"/>
                  <a:pt x="2751" y="3099"/>
                  <a:pt x="2715" y="3028"/>
                </a:cubicBezTo>
                <a:cubicBezTo>
                  <a:pt x="2805" y="2970"/>
                  <a:pt x="2986" y="2926"/>
                  <a:pt x="3210" y="2926"/>
                </a:cubicBezTo>
                <a:cubicBezTo>
                  <a:pt x="3492" y="2926"/>
                  <a:pt x="3843" y="2995"/>
                  <a:pt x="4168" y="3194"/>
                </a:cubicBezTo>
                <a:cubicBezTo>
                  <a:pt x="4416" y="3353"/>
                  <a:pt x="4715" y="3430"/>
                  <a:pt x="5014" y="3430"/>
                </a:cubicBezTo>
                <a:cubicBezTo>
                  <a:pt x="5073" y="3430"/>
                  <a:pt x="5133" y="3427"/>
                  <a:pt x="5192" y="3421"/>
                </a:cubicBezTo>
                <a:cubicBezTo>
                  <a:pt x="5549" y="3373"/>
                  <a:pt x="5894" y="3194"/>
                  <a:pt x="6156" y="2944"/>
                </a:cubicBezTo>
                <a:lnTo>
                  <a:pt x="7275" y="1825"/>
                </a:lnTo>
                <a:lnTo>
                  <a:pt x="7359" y="1909"/>
                </a:lnTo>
                <a:cubicBezTo>
                  <a:pt x="7394" y="1938"/>
                  <a:pt x="7433" y="1953"/>
                  <a:pt x="7470" y="1953"/>
                </a:cubicBezTo>
                <a:cubicBezTo>
                  <a:pt x="7507" y="1953"/>
                  <a:pt x="7543" y="1938"/>
                  <a:pt x="7573" y="1909"/>
                </a:cubicBezTo>
                <a:cubicBezTo>
                  <a:pt x="7633" y="1849"/>
                  <a:pt x="7633" y="1766"/>
                  <a:pt x="7573" y="1706"/>
                </a:cubicBezTo>
                <a:lnTo>
                  <a:pt x="7204" y="1337"/>
                </a:lnTo>
                <a:lnTo>
                  <a:pt x="7192" y="1313"/>
                </a:lnTo>
                <a:cubicBezTo>
                  <a:pt x="7025" y="1123"/>
                  <a:pt x="7013" y="837"/>
                  <a:pt x="7144" y="635"/>
                </a:cubicBezTo>
                <a:cubicBezTo>
                  <a:pt x="7168" y="587"/>
                  <a:pt x="7204" y="539"/>
                  <a:pt x="7228" y="516"/>
                </a:cubicBezTo>
                <a:cubicBezTo>
                  <a:pt x="7353" y="390"/>
                  <a:pt x="7518" y="328"/>
                  <a:pt x="7677" y="328"/>
                </a:cubicBezTo>
                <a:close/>
                <a:moveTo>
                  <a:pt x="7667" y="0"/>
                </a:moveTo>
                <a:cubicBezTo>
                  <a:pt x="7428" y="0"/>
                  <a:pt x="7186" y="93"/>
                  <a:pt x="7001" y="277"/>
                </a:cubicBezTo>
                <a:cubicBezTo>
                  <a:pt x="6644" y="635"/>
                  <a:pt x="6632" y="1194"/>
                  <a:pt x="6978" y="1539"/>
                </a:cubicBezTo>
                <a:lnTo>
                  <a:pt x="7037" y="1599"/>
                </a:lnTo>
                <a:lnTo>
                  <a:pt x="5918" y="2718"/>
                </a:lnTo>
                <a:cubicBezTo>
                  <a:pt x="5651" y="2985"/>
                  <a:pt x="5292" y="3125"/>
                  <a:pt x="4942" y="3125"/>
                </a:cubicBezTo>
                <a:cubicBezTo>
                  <a:pt x="4715" y="3125"/>
                  <a:pt x="4491" y="3066"/>
                  <a:pt x="4299" y="2944"/>
                </a:cubicBezTo>
                <a:cubicBezTo>
                  <a:pt x="3965" y="2730"/>
                  <a:pt x="3596" y="2623"/>
                  <a:pt x="3215" y="2623"/>
                </a:cubicBezTo>
                <a:cubicBezTo>
                  <a:pt x="2882" y="2623"/>
                  <a:pt x="2584" y="2706"/>
                  <a:pt x="2453" y="2849"/>
                </a:cubicBezTo>
                <a:cubicBezTo>
                  <a:pt x="2322" y="2980"/>
                  <a:pt x="2418" y="3194"/>
                  <a:pt x="2525" y="3385"/>
                </a:cubicBezTo>
                <a:cubicBezTo>
                  <a:pt x="2632" y="3564"/>
                  <a:pt x="2810" y="3802"/>
                  <a:pt x="3049" y="4087"/>
                </a:cubicBezTo>
                <a:cubicBezTo>
                  <a:pt x="3394" y="4504"/>
                  <a:pt x="3846" y="5004"/>
                  <a:pt x="4370" y="5540"/>
                </a:cubicBezTo>
                <a:lnTo>
                  <a:pt x="3180" y="6731"/>
                </a:lnTo>
                <a:cubicBezTo>
                  <a:pt x="2763" y="7147"/>
                  <a:pt x="2346" y="7600"/>
                  <a:pt x="1965" y="8064"/>
                </a:cubicBezTo>
                <a:lnTo>
                  <a:pt x="84" y="10291"/>
                </a:lnTo>
                <a:cubicBezTo>
                  <a:pt x="1" y="10398"/>
                  <a:pt x="1" y="10541"/>
                  <a:pt x="84" y="10636"/>
                </a:cubicBezTo>
                <a:cubicBezTo>
                  <a:pt x="132" y="10683"/>
                  <a:pt x="191" y="10707"/>
                  <a:pt x="251" y="10707"/>
                </a:cubicBezTo>
                <a:cubicBezTo>
                  <a:pt x="310" y="10707"/>
                  <a:pt x="370" y="10683"/>
                  <a:pt x="429" y="10636"/>
                </a:cubicBezTo>
                <a:lnTo>
                  <a:pt x="2572" y="8850"/>
                </a:lnTo>
                <a:cubicBezTo>
                  <a:pt x="2632" y="8790"/>
                  <a:pt x="2644" y="8695"/>
                  <a:pt x="2584" y="8636"/>
                </a:cubicBezTo>
                <a:cubicBezTo>
                  <a:pt x="2552" y="8603"/>
                  <a:pt x="2512" y="8585"/>
                  <a:pt x="2472" y="8585"/>
                </a:cubicBezTo>
                <a:cubicBezTo>
                  <a:pt x="2440" y="8585"/>
                  <a:pt x="2409" y="8597"/>
                  <a:pt x="2382" y="8624"/>
                </a:cubicBezTo>
                <a:lnTo>
                  <a:pt x="739" y="9993"/>
                </a:lnTo>
                <a:lnTo>
                  <a:pt x="2191" y="8266"/>
                </a:lnTo>
                <a:cubicBezTo>
                  <a:pt x="2560" y="7826"/>
                  <a:pt x="2965" y="7374"/>
                  <a:pt x="3382" y="6957"/>
                </a:cubicBezTo>
                <a:lnTo>
                  <a:pt x="4573" y="5766"/>
                </a:lnTo>
                <a:lnTo>
                  <a:pt x="4585" y="5778"/>
                </a:lnTo>
                <a:lnTo>
                  <a:pt x="4763" y="5957"/>
                </a:lnTo>
                <a:lnTo>
                  <a:pt x="4942" y="6135"/>
                </a:lnTo>
                <a:lnTo>
                  <a:pt x="4954" y="6159"/>
                </a:lnTo>
                <a:lnTo>
                  <a:pt x="3763" y="7350"/>
                </a:lnTo>
                <a:cubicBezTo>
                  <a:pt x="3537" y="7564"/>
                  <a:pt x="3299" y="7790"/>
                  <a:pt x="3084" y="8005"/>
                </a:cubicBezTo>
                <a:cubicBezTo>
                  <a:pt x="3025" y="8064"/>
                  <a:pt x="3025" y="8147"/>
                  <a:pt x="3061" y="8207"/>
                </a:cubicBezTo>
                <a:cubicBezTo>
                  <a:pt x="3092" y="8238"/>
                  <a:pt x="3133" y="8253"/>
                  <a:pt x="3174" y="8253"/>
                </a:cubicBezTo>
                <a:cubicBezTo>
                  <a:pt x="3211" y="8253"/>
                  <a:pt x="3247" y="8241"/>
                  <a:pt x="3275" y="8219"/>
                </a:cubicBezTo>
                <a:cubicBezTo>
                  <a:pt x="3513" y="8005"/>
                  <a:pt x="3751" y="7778"/>
                  <a:pt x="3977" y="7552"/>
                </a:cubicBezTo>
                <a:lnTo>
                  <a:pt x="5168" y="6361"/>
                </a:lnTo>
                <a:cubicBezTo>
                  <a:pt x="5704" y="6885"/>
                  <a:pt x="6204" y="7350"/>
                  <a:pt x="6620" y="7683"/>
                </a:cubicBezTo>
                <a:cubicBezTo>
                  <a:pt x="6906" y="7921"/>
                  <a:pt x="7144" y="8088"/>
                  <a:pt x="7323" y="8207"/>
                </a:cubicBezTo>
                <a:cubicBezTo>
                  <a:pt x="7442" y="8278"/>
                  <a:pt x="7573" y="8362"/>
                  <a:pt x="7692" y="8362"/>
                </a:cubicBezTo>
                <a:cubicBezTo>
                  <a:pt x="7752" y="8362"/>
                  <a:pt x="7811" y="8338"/>
                  <a:pt x="7859" y="8302"/>
                </a:cubicBezTo>
                <a:cubicBezTo>
                  <a:pt x="7990" y="8159"/>
                  <a:pt x="8073" y="7862"/>
                  <a:pt x="8073" y="7540"/>
                </a:cubicBezTo>
                <a:cubicBezTo>
                  <a:pt x="8073" y="7171"/>
                  <a:pt x="7954" y="6778"/>
                  <a:pt x="7763" y="6457"/>
                </a:cubicBezTo>
                <a:cubicBezTo>
                  <a:pt x="7454" y="5957"/>
                  <a:pt x="7549" y="5278"/>
                  <a:pt x="7990" y="4826"/>
                </a:cubicBezTo>
                <a:lnTo>
                  <a:pt x="9109" y="3718"/>
                </a:lnTo>
                <a:lnTo>
                  <a:pt x="9168" y="3778"/>
                </a:lnTo>
                <a:lnTo>
                  <a:pt x="9192" y="3802"/>
                </a:lnTo>
                <a:lnTo>
                  <a:pt x="9216" y="3814"/>
                </a:lnTo>
                <a:cubicBezTo>
                  <a:pt x="9216" y="3814"/>
                  <a:pt x="9228" y="3837"/>
                  <a:pt x="9240" y="3837"/>
                </a:cubicBezTo>
                <a:cubicBezTo>
                  <a:pt x="9240" y="3837"/>
                  <a:pt x="9252" y="3837"/>
                  <a:pt x="9252" y="3849"/>
                </a:cubicBezTo>
                <a:lnTo>
                  <a:pt x="9264" y="3861"/>
                </a:lnTo>
                <a:cubicBezTo>
                  <a:pt x="9264" y="3861"/>
                  <a:pt x="9287" y="3861"/>
                  <a:pt x="9287" y="3873"/>
                </a:cubicBezTo>
                <a:lnTo>
                  <a:pt x="9299" y="3897"/>
                </a:lnTo>
                <a:cubicBezTo>
                  <a:pt x="9299" y="3897"/>
                  <a:pt x="9311" y="3897"/>
                  <a:pt x="9311" y="3909"/>
                </a:cubicBezTo>
                <a:lnTo>
                  <a:pt x="9323" y="3921"/>
                </a:lnTo>
                <a:cubicBezTo>
                  <a:pt x="9323" y="3921"/>
                  <a:pt x="9347" y="3921"/>
                  <a:pt x="9347" y="3933"/>
                </a:cubicBezTo>
                <a:lnTo>
                  <a:pt x="9359" y="3956"/>
                </a:lnTo>
                <a:cubicBezTo>
                  <a:pt x="9359" y="3956"/>
                  <a:pt x="9371" y="3956"/>
                  <a:pt x="9371" y="3968"/>
                </a:cubicBezTo>
                <a:cubicBezTo>
                  <a:pt x="9371" y="3968"/>
                  <a:pt x="9383" y="3968"/>
                  <a:pt x="9383" y="3980"/>
                </a:cubicBezTo>
                <a:cubicBezTo>
                  <a:pt x="9383" y="3980"/>
                  <a:pt x="9407" y="3980"/>
                  <a:pt x="9407" y="3992"/>
                </a:cubicBezTo>
                <a:cubicBezTo>
                  <a:pt x="9407" y="3992"/>
                  <a:pt x="9418" y="3992"/>
                  <a:pt x="9418" y="4016"/>
                </a:cubicBezTo>
                <a:lnTo>
                  <a:pt x="9430" y="4016"/>
                </a:lnTo>
                <a:cubicBezTo>
                  <a:pt x="9430" y="4016"/>
                  <a:pt x="9442" y="4016"/>
                  <a:pt x="9442" y="4028"/>
                </a:cubicBezTo>
                <a:lnTo>
                  <a:pt x="9942" y="4028"/>
                </a:lnTo>
                <a:cubicBezTo>
                  <a:pt x="9954" y="4028"/>
                  <a:pt x="9954" y="4028"/>
                  <a:pt x="9966" y="4016"/>
                </a:cubicBezTo>
                <a:lnTo>
                  <a:pt x="9978" y="4016"/>
                </a:lnTo>
                <a:cubicBezTo>
                  <a:pt x="10002" y="4016"/>
                  <a:pt x="10002" y="4016"/>
                  <a:pt x="10014" y="3992"/>
                </a:cubicBezTo>
                <a:lnTo>
                  <a:pt x="10026" y="3992"/>
                </a:lnTo>
                <a:cubicBezTo>
                  <a:pt x="10038" y="3992"/>
                  <a:pt x="10038" y="3992"/>
                  <a:pt x="10061" y="3980"/>
                </a:cubicBezTo>
                <a:cubicBezTo>
                  <a:pt x="10061" y="3980"/>
                  <a:pt x="10073" y="3980"/>
                  <a:pt x="10073" y="3968"/>
                </a:cubicBezTo>
                <a:cubicBezTo>
                  <a:pt x="10085" y="3968"/>
                  <a:pt x="10085" y="3956"/>
                  <a:pt x="10097" y="3956"/>
                </a:cubicBezTo>
                <a:cubicBezTo>
                  <a:pt x="10097" y="3956"/>
                  <a:pt x="10121" y="3956"/>
                  <a:pt x="10121" y="3933"/>
                </a:cubicBezTo>
                <a:cubicBezTo>
                  <a:pt x="10133" y="3933"/>
                  <a:pt x="10133" y="3921"/>
                  <a:pt x="10145" y="3921"/>
                </a:cubicBezTo>
                <a:cubicBezTo>
                  <a:pt x="10145" y="3921"/>
                  <a:pt x="10157" y="3921"/>
                  <a:pt x="10157" y="3909"/>
                </a:cubicBezTo>
                <a:cubicBezTo>
                  <a:pt x="10180" y="3909"/>
                  <a:pt x="10180" y="3897"/>
                  <a:pt x="10192" y="3897"/>
                </a:cubicBezTo>
                <a:cubicBezTo>
                  <a:pt x="10192" y="3897"/>
                  <a:pt x="10204" y="3897"/>
                  <a:pt x="10204" y="3873"/>
                </a:cubicBezTo>
                <a:cubicBezTo>
                  <a:pt x="10216" y="3873"/>
                  <a:pt x="10216" y="3861"/>
                  <a:pt x="10240" y="3861"/>
                </a:cubicBezTo>
                <a:cubicBezTo>
                  <a:pt x="10240" y="3861"/>
                  <a:pt x="10252" y="3861"/>
                  <a:pt x="10252" y="3849"/>
                </a:cubicBezTo>
                <a:cubicBezTo>
                  <a:pt x="10264" y="3849"/>
                  <a:pt x="10264" y="3837"/>
                  <a:pt x="10276" y="3837"/>
                </a:cubicBezTo>
                <a:cubicBezTo>
                  <a:pt x="10276" y="3837"/>
                  <a:pt x="10300" y="3837"/>
                  <a:pt x="10300" y="3814"/>
                </a:cubicBezTo>
                <a:cubicBezTo>
                  <a:pt x="10311" y="3814"/>
                  <a:pt x="10311" y="3802"/>
                  <a:pt x="10323" y="3802"/>
                </a:cubicBezTo>
                <a:cubicBezTo>
                  <a:pt x="10323" y="3802"/>
                  <a:pt x="10335" y="3802"/>
                  <a:pt x="10335" y="3790"/>
                </a:cubicBezTo>
                <a:cubicBezTo>
                  <a:pt x="10359" y="3778"/>
                  <a:pt x="10371" y="3778"/>
                  <a:pt x="10371" y="3754"/>
                </a:cubicBezTo>
                <a:cubicBezTo>
                  <a:pt x="10823" y="3373"/>
                  <a:pt x="10835" y="2802"/>
                  <a:pt x="10490" y="2468"/>
                </a:cubicBezTo>
                <a:lnTo>
                  <a:pt x="8275" y="242"/>
                </a:lnTo>
                <a:cubicBezTo>
                  <a:pt x="8109" y="81"/>
                  <a:pt x="7889" y="0"/>
                  <a:pt x="76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1"/>
          <p:cNvSpPr/>
          <p:nvPr/>
        </p:nvSpPr>
        <p:spPr>
          <a:xfrm>
            <a:off x="749254" y="2122760"/>
            <a:ext cx="313133" cy="333019"/>
          </a:xfrm>
          <a:custGeom>
            <a:rect b="b" l="l" r="r" t="t"/>
            <a:pathLst>
              <a:path extrusionOk="0" h="10708" w="10836">
                <a:moveTo>
                  <a:pt x="7677" y="328"/>
                </a:moveTo>
                <a:cubicBezTo>
                  <a:pt x="7821" y="328"/>
                  <a:pt x="7960" y="378"/>
                  <a:pt x="8061" y="480"/>
                </a:cubicBezTo>
                <a:lnTo>
                  <a:pt x="10288" y="2706"/>
                </a:lnTo>
                <a:cubicBezTo>
                  <a:pt x="10502" y="2897"/>
                  <a:pt x="10490" y="3278"/>
                  <a:pt x="10252" y="3516"/>
                </a:cubicBezTo>
                <a:cubicBezTo>
                  <a:pt x="10125" y="3643"/>
                  <a:pt x="9961" y="3709"/>
                  <a:pt x="9802" y="3709"/>
                </a:cubicBezTo>
                <a:cubicBezTo>
                  <a:pt x="9661" y="3709"/>
                  <a:pt x="9524" y="3657"/>
                  <a:pt x="9418" y="3552"/>
                </a:cubicBezTo>
                <a:lnTo>
                  <a:pt x="8264" y="2385"/>
                </a:lnTo>
                <a:cubicBezTo>
                  <a:pt x="8234" y="2355"/>
                  <a:pt x="8195" y="2340"/>
                  <a:pt x="8156" y="2340"/>
                </a:cubicBezTo>
                <a:cubicBezTo>
                  <a:pt x="8118" y="2340"/>
                  <a:pt x="8079" y="2355"/>
                  <a:pt x="8049" y="2385"/>
                </a:cubicBezTo>
                <a:cubicBezTo>
                  <a:pt x="7990" y="2444"/>
                  <a:pt x="7990" y="2540"/>
                  <a:pt x="8049" y="2599"/>
                </a:cubicBezTo>
                <a:lnTo>
                  <a:pt x="8930" y="3480"/>
                </a:lnTo>
                <a:lnTo>
                  <a:pt x="7811" y="4587"/>
                </a:lnTo>
                <a:cubicBezTo>
                  <a:pt x="7549" y="4861"/>
                  <a:pt x="7382" y="5207"/>
                  <a:pt x="7335" y="5564"/>
                </a:cubicBezTo>
                <a:cubicBezTo>
                  <a:pt x="7287" y="5921"/>
                  <a:pt x="7371" y="6290"/>
                  <a:pt x="7561" y="6588"/>
                </a:cubicBezTo>
                <a:cubicBezTo>
                  <a:pt x="7930" y="7171"/>
                  <a:pt x="7859" y="7838"/>
                  <a:pt x="7728" y="8028"/>
                </a:cubicBezTo>
                <a:cubicBezTo>
                  <a:pt x="7644" y="8016"/>
                  <a:pt x="7406" y="7897"/>
                  <a:pt x="6751" y="7350"/>
                </a:cubicBezTo>
                <a:cubicBezTo>
                  <a:pt x="6335" y="6993"/>
                  <a:pt x="5835" y="6528"/>
                  <a:pt x="5311" y="6004"/>
                </a:cubicBezTo>
                <a:lnTo>
                  <a:pt x="5204" y="5897"/>
                </a:lnTo>
                <a:lnTo>
                  <a:pt x="5180" y="5873"/>
                </a:lnTo>
                <a:cubicBezTo>
                  <a:pt x="5085" y="5778"/>
                  <a:pt x="4977" y="5695"/>
                  <a:pt x="4894" y="5588"/>
                </a:cubicBezTo>
                <a:lnTo>
                  <a:pt x="4846" y="5540"/>
                </a:lnTo>
                <a:lnTo>
                  <a:pt x="4739" y="5445"/>
                </a:lnTo>
                <a:cubicBezTo>
                  <a:pt x="4239" y="4921"/>
                  <a:pt x="3763" y="4409"/>
                  <a:pt x="3406" y="3992"/>
                </a:cubicBezTo>
                <a:cubicBezTo>
                  <a:pt x="2858" y="3337"/>
                  <a:pt x="2751" y="3099"/>
                  <a:pt x="2715" y="3028"/>
                </a:cubicBezTo>
                <a:cubicBezTo>
                  <a:pt x="2805" y="2970"/>
                  <a:pt x="2986" y="2926"/>
                  <a:pt x="3210" y="2926"/>
                </a:cubicBezTo>
                <a:cubicBezTo>
                  <a:pt x="3492" y="2926"/>
                  <a:pt x="3843" y="2995"/>
                  <a:pt x="4168" y="3194"/>
                </a:cubicBezTo>
                <a:cubicBezTo>
                  <a:pt x="4416" y="3353"/>
                  <a:pt x="4715" y="3430"/>
                  <a:pt x="5014" y="3430"/>
                </a:cubicBezTo>
                <a:cubicBezTo>
                  <a:pt x="5073" y="3430"/>
                  <a:pt x="5133" y="3427"/>
                  <a:pt x="5192" y="3421"/>
                </a:cubicBezTo>
                <a:cubicBezTo>
                  <a:pt x="5549" y="3373"/>
                  <a:pt x="5894" y="3194"/>
                  <a:pt x="6156" y="2944"/>
                </a:cubicBezTo>
                <a:lnTo>
                  <a:pt x="7275" y="1825"/>
                </a:lnTo>
                <a:lnTo>
                  <a:pt x="7359" y="1909"/>
                </a:lnTo>
                <a:cubicBezTo>
                  <a:pt x="7394" y="1938"/>
                  <a:pt x="7433" y="1953"/>
                  <a:pt x="7470" y="1953"/>
                </a:cubicBezTo>
                <a:cubicBezTo>
                  <a:pt x="7507" y="1953"/>
                  <a:pt x="7543" y="1938"/>
                  <a:pt x="7573" y="1909"/>
                </a:cubicBezTo>
                <a:cubicBezTo>
                  <a:pt x="7633" y="1849"/>
                  <a:pt x="7633" y="1766"/>
                  <a:pt x="7573" y="1706"/>
                </a:cubicBezTo>
                <a:lnTo>
                  <a:pt x="7204" y="1337"/>
                </a:lnTo>
                <a:lnTo>
                  <a:pt x="7192" y="1313"/>
                </a:lnTo>
                <a:cubicBezTo>
                  <a:pt x="7025" y="1123"/>
                  <a:pt x="7013" y="837"/>
                  <a:pt x="7144" y="635"/>
                </a:cubicBezTo>
                <a:cubicBezTo>
                  <a:pt x="7168" y="587"/>
                  <a:pt x="7204" y="539"/>
                  <a:pt x="7228" y="516"/>
                </a:cubicBezTo>
                <a:cubicBezTo>
                  <a:pt x="7353" y="390"/>
                  <a:pt x="7518" y="328"/>
                  <a:pt x="7677" y="328"/>
                </a:cubicBezTo>
                <a:close/>
                <a:moveTo>
                  <a:pt x="7667" y="0"/>
                </a:moveTo>
                <a:cubicBezTo>
                  <a:pt x="7428" y="0"/>
                  <a:pt x="7186" y="93"/>
                  <a:pt x="7001" y="277"/>
                </a:cubicBezTo>
                <a:cubicBezTo>
                  <a:pt x="6644" y="635"/>
                  <a:pt x="6632" y="1194"/>
                  <a:pt x="6978" y="1539"/>
                </a:cubicBezTo>
                <a:lnTo>
                  <a:pt x="7037" y="1599"/>
                </a:lnTo>
                <a:lnTo>
                  <a:pt x="5918" y="2718"/>
                </a:lnTo>
                <a:cubicBezTo>
                  <a:pt x="5651" y="2985"/>
                  <a:pt x="5292" y="3125"/>
                  <a:pt x="4942" y="3125"/>
                </a:cubicBezTo>
                <a:cubicBezTo>
                  <a:pt x="4715" y="3125"/>
                  <a:pt x="4491" y="3066"/>
                  <a:pt x="4299" y="2944"/>
                </a:cubicBezTo>
                <a:cubicBezTo>
                  <a:pt x="3965" y="2730"/>
                  <a:pt x="3596" y="2623"/>
                  <a:pt x="3215" y="2623"/>
                </a:cubicBezTo>
                <a:cubicBezTo>
                  <a:pt x="2882" y="2623"/>
                  <a:pt x="2584" y="2706"/>
                  <a:pt x="2453" y="2849"/>
                </a:cubicBezTo>
                <a:cubicBezTo>
                  <a:pt x="2322" y="2980"/>
                  <a:pt x="2418" y="3194"/>
                  <a:pt x="2525" y="3385"/>
                </a:cubicBezTo>
                <a:cubicBezTo>
                  <a:pt x="2632" y="3564"/>
                  <a:pt x="2810" y="3802"/>
                  <a:pt x="3049" y="4087"/>
                </a:cubicBezTo>
                <a:cubicBezTo>
                  <a:pt x="3394" y="4504"/>
                  <a:pt x="3846" y="5004"/>
                  <a:pt x="4370" y="5540"/>
                </a:cubicBezTo>
                <a:lnTo>
                  <a:pt x="3180" y="6731"/>
                </a:lnTo>
                <a:cubicBezTo>
                  <a:pt x="2763" y="7147"/>
                  <a:pt x="2346" y="7600"/>
                  <a:pt x="1965" y="8064"/>
                </a:cubicBezTo>
                <a:lnTo>
                  <a:pt x="84" y="10291"/>
                </a:lnTo>
                <a:cubicBezTo>
                  <a:pt x="1" y="10398"/>
                  <a:pt x="1" y="10541"/>
                  <a:pt x="84" y="10636"/>
                </a:cubicBezTo>
                <a:cubicBezTo>
                  <a:pt x="132" y="10683"/>
                  <a:pt x="191" y="10707"/>
                  <a:pt x="251" y="10707"/>
                </a:cubicBezTo>
                <a:cubicBezTo>
                  <a:pt x="310" y="10707"/>
                  <a:pt x="370" y="10683"/>
                  <a:pt x="429" y="10636"/>
                </a:cubicBezTo>
                <a:lnTo>
                  <a:pt x="2572" y="8850"/>
                </a:lnTo>
                <a:cubicBezTo>
                  <a:pt x="2632" y="8790"/>
                  <a:pt x="2644" y="8695"/>
                  <a:pt x="2584" y="8636"/>
                </a:cubicBezTo>
                <a:cubicBezTo>
                  <a:pt x="2552" y="8603"/>
                  <a:pt x="2512" y="8585"/>
                  <a:pt x="2472" y="8585"/>
                </a:cubicBezTo>
                <a:cubicBezTo>
                  <a:pt x="2440" y="8585"/>
                  <a:pt x="2409" y="8597"/>
                  <a:pt x="2382" y="8624"/>
                </a:cubicBezTo>
                <a:lnTo>
                  <a:pt x="739" y="9993"/>
                </a:lnTo>
                <a:lnTo>
                  <a:pt x="2191" y="8266"/>
                </a:lnTo>
                <a:cubicBezTo>
                  <a:pt x="2560" y="7826"/>
                  <a:pt x="2965" y="7374"/>
                  <a:pt x="3382" y="6957"/>
                </a:cubicBezTo>
                <a:lnTo>
                  <a:pt x="4573" y="5766"/>
                </a:lnTo>
                <a:lnTo>
                  <a:pt x="4585" y="5778"/>
                </a:lnTo>
                <a:lnTo>
                  <a:pt x="4763" y="5957"/>
                </a:lnTo>
                <a:lnTo>
                  <a:pt x="4942" y="6135"/>
                </a:lnTo>
                <a:lnTo>
                  <a:pt x="4954" y="6159"/>
                </a:lnTo>
                <a:lnTo>
                  <a:pt x="3763" y="7350"/>
                </a:lnTo>
                <a:cubicBezTo>
                  <a:pt x="3537" y="7564"/>
                  <a:pt x="3299" y="7790"/>
                  <a:pt x="3084" y="8005"/>
                </a:cubicBezTo>
                <a:cubicBezTo>
                  <a:pt x="3025" y="8064"/>
                  <a:pt x="3025" y="8147"/>
                  <a:pt x="3061" y="8207"/>
                </a:cubicBezTo>
                <a:cubicBezTo>
                  <a:pt x="3092" y="8238"/>
                  <a:pt x="3133" y="8253"/>
                  <a:pt x="3174" y="8253"/>
                </a:cubicBezTo>
                <a:cubicBezTo>
                  <a:pt x="3211" y="8253"/>
                  <a:pt x="3247" y="8241"/>
                  <a:pt x="3275" y="8219"/>
                </a:cubicBezTo>
                <a:cubicBezTo>
                  <a:pt x="3513" y="8005"/>
                  <a:pt x="3751" y="7778"/>
                  <a:pt x="3977" y="7552"/>
                </a:cubicBezTo>
                <a:lnTo>
                  <a:pt x="5168" y="6361"/>
                </a:lnTo>
                <a:cubicBezTo>
                  <a:pt x="5704" y="6885"/>
                  <a:pt x="6204" y="7350"/>
                  <a:pt x="6620" y="7683"/>
                </a:cubicBezTo>
                <a:cubicBezTo>
                  <a:pt x="6906" y="7921"/>
                  <a:pt x="7144" y="8088"/>
                  <a:pt x="7323" y="8207"/>
                </a:cubicBezTo>
                <a:cubicBezTo>
                  <a:pt x="7442" y="8278"/>
                  <a:pt x="7573" y="8362"/>
                  <a:pt x="7692" y="8362"/>
                </a:cubicBezTo>
                <a:cubicBezTo>
                  <a:pt x="7752" y="8362"/>
                  <a:pt x="7811" y="8338"/>
                  <a:pt x="7859" y="8302"/>
                </a:cubicBezTo>
                <a:cubicBezTo>
                  <a:pt x="7990" y="8159"/>
                  <a:pt x="8073" y="7862"/>
                  <a:pt x="8073" y="7540"/>
                </a:cubicBezTo>
                <a:cubicBezTo>
                  <a:pt x="8073" y="7171"/>
                  <a:pt x="7954" y="6778"/>
                  <a:pt x="7763" y="6457"/>
                </a:cubicBezTo>
                <a:cubicBezTo>
                  <a:pt x="7454" y="5957"/>
                  <a:pt x="7549" y="5278"/>
                  <a:pt x="7990" y="4826"/>
                </a:cubicBezTo>
                <a:lnTo>
                  <a:pt x="9109" y="3718"/>
                </a:lnTo>
                <a:lnTo>
                  <a:pt x="9168" y="3778"/>
                </a:lnTo>
                <a:lnTo>
                  <a:pt x="9192" y="3802"/>
                </a:lnTo>
                <a:lnTo>
                  <a:pt x="9216" y="3814"/>
                </a:lnTo>
                <a:cubicBezTo>
                  <a:pt x="9216" y="3814"/>
                  <a:pt x="9228" y="3837"/>
                  <a:pt x="9240" y="3837"/>
                </a:cubicBezTo>
                <a:cubicBezTo>
                  <a:pt x="9240" y="3837"/>
                  <a:pt x="9252" y="3837"/>
                  <a:pt x="9252" y="3849"/>
                </a:cubicBezTo>
                <a:lnTo>
                  <a:pt x="9264" y="3861"/>
                </a:lnTo>
                <a:cubicBezTo>
                  <a:pt x="9264" y="3861"/>
                  <a:pt x="9287" y="3861"/>
                  <a:pt x="9287" y="3873"/>
                </a:cubicBezTo>
                <a:lnTo>
                  <a:pt x="9299" y="3897"/>
                </a:lnTo>
                <a:cubicBezTo>
                  <a:pt x="9299" y="3897"/>
                  <a:pt x="9311" y="3897"/>
                  <a:pt x="9311" y="3909"/>
                </a:cubicBezTo>
                <a:lnTo>
                  <a:pt x="9323" y="3921"/>
                </a:lnTo>
                <a:cubicBezTo>
                  <a:pt x="9323" y="3921"/>
                  <a:pt x="9347" y="3921"/>
                  <a:pt x="9347" y="3933"/>
                </a:cubicBezTo>
                <a:lnTo>
                  <a:pt x="9359" y="3956"/>
                </a:lnTo>
                <a:cubicBezTo>
                  <a:pt x="9359" y="3956"/>
                  <a:pt x="9371" y="3956"/>
                  <a:pt x="9371" y="3968"/>
                </a:cubicBezTo>
                <a:cubicBezTo>
                  <a:pt x="9371" y="3968"/>
                  <a:pt x="9383" y="3968"/>
                  <a:pt x="9383" y="3980"/>
                </a:cubicBezTo>
                <a:cubicBezTo>
                  <a:pt x="9383" y="3980"/>
                  <a:pt x="9407" y="3980"/>
                  <a:pt x="9407" y="3992"/>
                </a:cubicBezTo>
                <a:cubicBezTo>
                  <a:pt x="9407" y="3992"/>
                  <a:pt x="9418" y="3992"/>
                  <a:pt x="9418" y="4016"/>
                </a:cubicBezTo>
                <a:lnTo>
                  <a:pt x="9430" y="4016"/>
                </a:lnTo>
                <a:cubicBezTo>
                  <a:pt x="9430" y="4016"/>
                  <a:pt x="9442" y="4016"/>
                  <a:pt x="9442" y="4028"/>
                </a:cubicBezTo>
                <a:lnTo>
                  <a:pt x="9942" y="4028"/>
                </a:lnTo>
                <a:cubicBezTo>
                  <a:pt x="9954" y="4028"/>
                  <a:pt x="9954" y="4028"/>
                  <a:pt x="9966" y="4016"/>
                </a:cubicBezTo>
                <a:lnTo>
                  <a:pt x="9978" y="4016"/>
                </a:lnTo>
                <a:cubicBezTo>
                  <a:pt x="10002" y="4016"/>
                  <a:pt x="10002" y="4016"/>
                  <a:pt x="10014" y="3992"/>
                </a:cubicBezTo>
                <a:lnTo>
                  <a:pt x="10026" y="3992"/>
                </a:lnTo>
                <a:cubicBezTo>
                  <a:pt x="10038" y="3992"/>
                  <a:pt x="10038" y="3992"/>
                  <a:pt x="10061" y="3980"/>
                </a:cubicBezTo>
                <a:cubicBezTo>
                  <a:pt x="10061" y="3980"/>
                  <a:pt x="10073" y="3980"/>
                  <a:pt x="10073" y="3968"/>
                </a:cubicBezTo>
                <a:cubicBezTo>
                  <a:pt x="10085" y="3968"/>
                  <a:pt x="10085" y="3956"/>
                  <a:pt x="10097" y="3956"/>
                </a:cubicBezTo>
                <a:cubicBezTo>
                  <a:pt x="10097" y="3956"/>
                  <a:pt x="10121" y="3956"/>
                  <a:pt x="10121" y="3933"/>
                </a:cubicBezTo>
                <a:cubicBezTo>
                  <a:pt x="10133" y="3933"/>
                  <a:pt x="10133" y="3921"/>
                  <a:pt x="10145" y="3921"/>
                </a:cubicBezTo>
                <a:cubicBezTo>
                  <a:pt x="10145" y="3921"/>
                  <a:pt x="10157" y="3921"/>
                  <a:pt x="10157" y="3909"/>
                </a:cubicBezTo>
                <a:cubicBezTo>
                  <a:pt x="10180" y="3909"/>
                  <a:pt x="10180" y="3897"/>
                  <a:pt x="10192" y="3897"/>
                </a:cubicBezTo>
                <a:cubicBezTo>
                  <a:pt x="10192" y="3897"/>
                  <a:pt x="10204" y="3897"/>
                  <a:pt x="10204" y="3873"/>
                </a:cubicBezTo>
                <a:cubicBezTo>
                  <a:pt x="10216" y="3873"/>
                  <a:pt x="10216" y="3861"/>
                  <a:pt x="10240" y="3861"/>
                </a:cubicBezTo>
                <a:cubicBezTo>
                  <a:pt x="10240" y="3861"/>
                  <a:pt x="10252" y="3861"/>
                  <a:pt x="10252" y="3849"/>
                </a:cubicBezTo>
                <a:cubicBezTo>
                  <a:pt x="10264" y="3849"/>
                  <a:pt x="10264" y="3837"/>
                  <a:pt x="10276" y="3837"/>
                </a:cubicBezTo>
                <a:cubicBezTo>
                  <a:pt x="10276" y="3837"/>
                  <a:pt x="10300" y="3837"/>
                  <a:pt x="10300" y="3814"/>
                </a:cubicBezTo>
                <a:cubicBezTo>
                  <a:pt x="10311" y="3814"/>
                  <a:pt x="10311" y="3802"/>
                  <a:pt x="10323" y="3802"/>
                </a:cubicBezTo>
                <a:cubicBezTo>
                  <a:pt x="10323" y="3802"/>
                  <a:pt x="10335" y="3802"/>
                  <a:pt x="10335" y="3790"/>
                </a:cubicBezTo>
                <a:cubicBezTo>
                  <a:pt x="10359" y="3778"/>
                  <a:pt x="10371" y="3778"/>
                  <a:pt x="10371" y="3754"/>
                </a:cubicBezTo>
                <a:cubicBezTo>
                  <a:pt x="10823" y="3373"/>
                  <a:pt x="10835" y="2802"/>
                  <a:pt x="10490" y="2468"/>
                </a:cubicBezTo>
                <a:lnTo>
                  <a:pt x="8275" y="242"/>
                </a:lnTo>
                <a:cubicBezTo>
                  <a:pt x="8109" y="81"/>
                  <a:pt x="7889" y="0"/>
                  <a:pt x="76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1"/>
          <p:cNvSpPr txBox="1"/>
          <p:nvPr>
            <p:ph idx="4294967295" type="subTitle"/>
          </p:nvPr>
        </p:nvSpPr>
        <p:spPr>
          <a:xfrm>
            <a:off x="5133650" y="1404075"/>
            <a:ext cx="3528600" cy="3176400"/>
          </a:xfrm>
          <a:prstGeom prst="rect">
            <a:avLst/>
          </a:prstGeom>
        </p:spPr>
        <p:txBody>
          <a:bodyPr anchorCtr="0" anchor="t" bIns="91425" lIns="91425" spcFirstLastPara="1" rIns="91425" wrap="square" tIns="91425">
            <a:noAutofit/>
          </a:bodyPr>
          <a:lstStyle/>
          <a:p>
            <a:pPr indent="-317500" lvl="0" marL="457200" rtl="0" algn="just">
              <a:lnSpc>
                <a:spcPct val="115000"/>
              </a:lnSpc>
              <a:spcBef>
                <a:spcPts val="0"/>
              </a:spcBef>
              <a:spcAft>
                <a:spcPts val="0"/>
              </a:spcAft>
              <a:buClr>
                <a:schemeClr val="lt2"/>
              </a:buClr>
              <a:buSzPts val="1400"/>
              <a:buFont typeface="Georgia"/>
              <a:buChar char="➢"/>
            </a:pPr>
            <a:r>
              <a:rPr lang="en" sz="1400">
                <a:solidFill>
                  <a:schemeClr val="lt2"/>
                </a:solidFill>
                <a:latin typeface="Georgia"/>
                <a:ea typeface="Georgia"/>
                <a:cs typeface="Georgia"/>
                <a:sym typeface="Georgia"/>
              </a:rPr>
              <a:t>Interviewed 5 attorneys from Armenia and 5 attorneys from the U.S. (greater Los Angeles area)</a:t>
            </a:r>
            <a:endParaRPr sz="1400">
              <a:solidFill>
                <a:schemeClr val="lt2"/>
              </a:solidFill>
              <a:latin typeface="Georgia"/>
              <a:ea typeface="Georgia"/>
              <a:cs typeface="Georgia"/>
              <a:sym typeface="Georgia"/>
            </a:endParaRPr>
          </a:p>
          <a:p>
            <a:pPr indent="0" lvl="0" marL="457200" rtl="0" algn="just">
              <a:lnSpc>
                <a:spcPct val="115000"/>
              </a:lnSpc>
              <a:spcBef>
                <a:spcPts val="1600"/>
              </a:spcBef>
              <a:spcAft>
                <a:spcPts val="0"/>
              </a:spcAft>
              <a:buNone/>
            </a:pPr>
            <a:r>
              <a:t/>
            </a:r>
            <a:endParaRPr sz="100">
              <a:solidFill>
                <a:schemeClr val="lt2"/>
              </a:solidFill>
              <a:latin typeface="Georgia"/>
              <a:ea typeface="Georgia"/>
              <a:cs typeface="Georgia"/>
              <a:sym typeface="Georgia"/>
            </a:endParaRPr>
          </a:p>
          <a:p>
            <a:pPr indent="-317500" lvl="0" marL="457200" rtl="0" algn="just">
              <a:lnSpc>
                <a:spcPct val="115000"/>
              </a:lnSpc>
              <a:spcBef>
                <a:spcPts val="1600"/>
              </a:spcBef>
              <a:spcAft>
                <a:spcPts val="0"/>
              </a:spcAft>
              <a:buClr>
                <a:schemeClr val="lt2"/>
              </a:buClr>
              <a:buSzPts val="1400"/>
              <a:buFont typeface="Georgia"/>
              <a:buChar char="➢"/>
            </a:pPr>
            <a:r>
              <a:rPr lang="en" sz="1400">
                <a:solidFill>
                  <a:schemeClr val="lt2"/>
                </a:solidFill>
                <a:latin typeface="Georgia"/>
                <a:ea typeface="Georgia"/>
                <a:cs typeface="Georgia"/>
                <a:sym typeface="Georgia"/>
              </a:rPr>
              <a:t>Each set included: </a:t>
            </a:r>
            <a:endParaRPr sz="1400">
              <a:solidFill>
                <a:schemeClr val="lt2"/>
              </a:solidFill>
              <a:latin typeface="Georgia"/>
              <a:ea typeface="Georgia"/>
              <a:cs typeface="Georgia"/>
              <a:sym typeface="Georgia"/>
            </a:endParaRPr>
          </a:p>
          <a:p>
            <a:pPr indent="-317500" lvl="1" marL="914400" rtl="0" algn="just">
              <a:lnSpc>
                <a:spcPct val="115000"/>
              </a:lnSpc>
              <a:spcBef>
                <a:spcPts val="0"/>
              </a:spcBef>
              <a:spcAft>
                <a:spcPts val="0"/>
              </a:spcAft>
              <a:buClr>
                <a:schemeClr val="lt2"/>
              </a:buClr>
              <a:buSzPts val="1400"/>
              <a:buFont typeface="Georgia"/>
              <a:buChar char="○"/>
            </a:pPr>
            <a:r>
              <a:rPr lang="en">
                <a:solidFill>
                  <a:schemeClr val="lt2"/>
                </a:solidFill>
                <a:latin typeface="Georgia"/>
                <a:ea typeface="Georgia"/>
                <a:cs typeface="Georgia"/>
                <a:sym typeface="Georgia"/>
              </a:rPr>
              <a:t>A</a:t>
            </a:r>
            <a:r>
              <a:rPr lang="en" sz="1400">
                <a:solidFill>
                  <a:schemeClr val="lt2"/>
                </a:solidFill>
                <a:latin typeface="Georgia"/>
                <a:ea typeface="Georgia"/>
                <a:cs typeface="Georgia"/>
                <a:sym typeface="Georgia"/>
              </a:rPr>
              <a:t> </a:t>
            </a:r>
            <a:r>
              <a:rPr lang="en" sz="1400">
                <a:solidFill>
                  <a:schemeClr val="lt2"/>
                </a:solidFill>
                <a:latin typeface="Georgia"/>
                <a:ea typeface="Georgia"/>
                <a:cs typeface="Georgia"/>
                <a:sym typeface="Georgia"/>
              </a:rPr>
              <a:t>prosecutor</a:t>
            </a:r>
            <a:endParaRPr sz="1400">
              <a:solidFill>
                <a:schemeClr val="lt2"/>
              </a:solidFill>
              <a:latin typeface="Georgia"/>
              <a:ea typeface="Georgia"/>
              <a:cs typeface="Georgia"/>
              <a:sym typeface="Georgia"/>
            </a:endParaRPr>
          </a:p>
          <a:p>
            <a:pPr indent="-317500" lvl="1" marL="914400" rtl="0" algn="just">
              <a:lnSpc>
                <a:spcPct val="115000"/>
              </a:lnSpc>
              <a:spcBef>
                <a:spcPts val="0"/>
              </a:spcBef>
              <a:spcAft>
                <a:spcPts val="0"/>
              </a:spcAft>
              <a:buClr>
                <a:schemeClr val="lt2"/>
              </a:buClr>
              <a:buSzPts val="1400"/>
              <a:buFont typeface="Georgia"/>
              <a:buChar char="○"/>
            </a:pPr>
            <a:r>
              <a:rPr lang="en">
                <a:solidFill>
                  <a:schemeClr val="lt2"/>
                </a:solidFill>
                <a:latin typeface="Georgia"/>
                <a:ea typeface="Georgia"/>
                <a:cs typeface="Georgia"/>
                <a:sym typeface="Georgia"/>
              </a:rPr>
              <a:t>Males and females</a:t>
            </a:r>
            <a:endParaRPr>
              <a:solidFill>
                <a:schemeClr val="lt2"/>
              </a:solidFill>
              <a:latin typeface="Georgia"/>
              <a:ea typeface="Georgia"/>
              <a:cs typeface="Georgia"/>
              <a:sym typeface="Georgia"/>
            </a:endParaRPr>
          </a:p>
          <a:p>
            <a:pPr indent="-317500" lvl="1" marL="914400" rtl="0" algn="just">
              <a:lnSpc>
                <a:spcPct val="115000"/>
              </a:lnSpc>
              <a:spcBef>
                <a:spcPts val="0"/>
              </a:spcBef>
              <a:spcAft>
                <a:spcPts val="0"/>
              </a:spcAft>
              <a:buClr>
                <a:schemeClr val="lt2"/>
              </a:buClr>
              <a:buSzPts val="1400"/>
              <a:buFont typeface="Georgia"/>
              <a:buChar char="○"/>
            </a:pPr>
            <a:r>
              <a:rPr lang="en">
                <a:solidFill>
                  <a:schemeClr val="lt2"/>
                </a:solidFill>
                <a:latin typeface="Georgia"/>
                <a:ea typeface="Georgia"/>
                <a:cs typeface="Georgia"/>
                <a:sym typeface="Georgia"/>
              </a:rPr>
              <a:t>Attorneys with different specializations</a:t>
            </a:r>
            <a:endParaRPr>
              <a:solidFill>
                <a:schemeClr val="lt2"/>
              </a:solidFill>
              <a:latin typeface="Georgia"/>
              <a:ea typeface="Georgia"/>
              <a:cs typeface="Georgia"/>
              <a:sym typeface="Georgia"/>
            </a:endParaRPr>
          </a:p>
          <a:p>
            <a:pPr indent="-317500" lvl="1" marL="914400" rtl="0" algn="just">
              <a:lnSpc>
                <a:spcPct val="115000"/>
              </a:lnSpc>
              <a:spcBef>
                <a:spcPts val="0"/>
              </a:spcBef>
              <a:spcAft>
                <a:spcPts val="0"/>
              </a:spcAft>
              <a:buClr>
                <a:schemeClr val="lt2"/>
              </a:buClr>
              <a:buSzPts val="1400"/>
              <a:buFont typeface="Georgia"/>
              <a:buChar char="○"/>
            </a:pPr>
            <a:r>
              <a:rPr lang="en">
                <a:solidFill>
                  <a:schemeClr val="lt2"/>
                </a:solidFill>
                <a:latin typeface="Georgia"/>
                <a:ea typeface="Georgia"/>
                <a:cs typeface="Georgia"/>
                <a:sym typeface="Georgia"/>
              </a:rPr>
              <a:t>Attorneys of various  ages/years of experience</a:t>
            </a:r>
            <a:endParaRPr>
              <a:solidFill>
                <a:schemeClr val="lt2"/>
              </a:solidFill>
              <a:latin typeface="Georgia"/>
              <a:ea typeface="Georgia"/>
              <a:cs typeface="Georgia"/>
              <a:sym typeface="Georgia"/>
            </a:endParaRPr>
          </a:p>
          <a:p>
            <a:pPr indent="0" lvl="0" marL="0" rtl="0" algn="just">
              <a:spcBef>
                <a:spcPts val="1600"/>
              </a:spcBef>
              <a:spcAft>
                <a:spcPts val="1600"/>
              </a:spcAft>
              <a:buNone/>
            </a:pPr>
            <a:r>
              <a:t/>
            </a:r>
            <a:endParaRPr sz="1400">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2"/>
          <p:cNvSpPr txBox="1"/>
          <p:nvPr>
            <p:ph type="title"/>
          </p:nvPr>
        </p:nvSpPr>
        <p:spPr>
          <a:xfrm>
            <a:off x="2622750" y="455900"/>
            <a:ext cx="3911100" cy="70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Interview </a:t>
            </a:r>
            <a:r>
              <a:rPr lang="en" sz="3600"/>
              <a:t>Questions</a:t>
            </a:r>
            <a:endParaRPr sz="3600"/>
          </a:p>
        </p:txBody>
      </p:sp>
      <p:sp>
        <p:nvSpPr>
          <p:cNvPr id="247" name="Google Shape;247;p32"/>
          <p:cNvSpPr txBox="1"/>
          <p:nvPr>
            <p:ph idx="4294967295" type="subTitle"/>
          </p:nvPr>
        </p:nvSpPr>
        <p:spPr>
          <a:xfrm>
            <a:off x="701250" y="1256400"/>
            <a:ext cx="7741500" cy="3417900"/>
          </a:xfrm>
          <a:prstGeom prst="rect">
            <a:avLst/>
          </a:prstGeom>
        </p:spPr>
        <p:txBody>
          <a:bodyPr anchorCtr="0" anchor="t" bIns="91425" lIns="91425" spcFirstLastPara="1" rIns="91425" wrap="square" tIns="91425">
            <a:noAutofit/>
          </a:bodyPr>
          <a:lstStyle/>
          <a:p>
            <a:pPr indent="-317500" lvl="0" marL="457200" rtl="0" algn="just">
              <a:lnSpc>
                <a:spcPct val="115000"/>
              </a:lnSpc>
              <a:spcBef>
                <a:spcPts val="0"/>
              </a:spcBef>
              <a:spcAft>
                <a:spcPts val="0"/>
              </a:spcAft>
              <a:buClr>
                <a:schemeClr val="lt2"/>
              </a:buClr>
              <a:buSzPts val="1400"/>
              <a:buFont typeface="Georgia"/>
              <a:buAutoNum type="arabicPeriod"/>
            </a:pPr>
            <a:r>
              <a:rPr lang="en" sz="1400">
                <a:solidFill>
                  <a:schemeClr val="lt2"/>
                </a:solidFill>
                <a:latin typeface="Georgia"/>
                <a:ea typeface="Georgia"/>
                <a:cs typeface="Georgia"/>
                <a:sym typeface="Georgia"/>
              </a:rPr>
              <a:t>How do you prepare arguments for court? What tactics do you undertake? Do you consider what rebuttals you may face and how you should refute them? Do you consider what rhetoric the other attorney may use? If so, how does that affect your use of rhetoric?</a:t>
            </a:r>
            <a:endParaRPr sz="1400">
              <a:solidFill>
                <a:schemeClr val="lt2"/>
              </a:solidFill>
              <a:latin typeface="Georgia"/>
              <a:ea typeface="Georgia"/>
              <a:cs typeface="Georgia"/>
              <a:sym typeface="Georgia"/>
            </a:endParaRPr>
          </a:p>
          <a:p>
            <a:pPr indent="-317500" lvl="0" marL="457200" rtl="0" algn="just">
              <a:lnSpc>
                <a:spcPct val="115000"/>
              </a:lnSpc>
              <a:spcBef>
                <a:spcPts val="0"/>
              </a:spcBef>
              <a:spcAft>
                <a:spcPts val="0"/>
              </a:spcAft>
              <a:buClr>
                <a:schemeClr val="lt2"/>
              </a:buClr>
              <a:buSzPts val="1400"/>
              <a:buFont typeface="Georgia"/>
              <a:buAutoNum type="arabicPeriod"/>
            </a:pPr>
            <a:r>
              <a:rPr lang="en" sz="1400">
                <a:solidFill>
                  <a:schemeClr val="lt2"/>
                </a:solidFill>
                <a:latin typeface="Georgia"/>
                <a:ea typeface="Georgia"/>
                <a:cs typeface="Georgia"/>
                <a:sym typeface="Georgia"/>
              </a:rPr>
              <a:t>What type of rhetoric do you believe is most beneficial when trying to reach and persuade a judge and jury? Why do you believe so? Can you provide examples of instances?</a:t>
            </a:r>
            <a:endParaRPr sz="1400">
              <a:solidFill>
                <a:schemeClr val="lt2"/>
              </a:solidFill>
              <a:latin typeface="Georgia"/>
              <a:ea typeface="Georgia"/>
              <a:cs typeface="Georgia"/>
              <a:sym typeface="Georgia"/>
            </a:endParaRPr>
          </a:p>
          <a:p>
            <a:pPr indent="-317500" lvl="0" marL="457200" rtl="0" algn="just">
              <a:lnSpc>
                <a:spcPct val="115000"/>
              </a:lnSpc>
              <a:spcBef>
                <a:spcPts val="0"/>
              </a:spcBef>
              <a:spcAft>
                <a:spcPts val="0"/>
              </a:spcAft>
              <a:buClr>
                <a:schemeClr val="lt2"/>
              </a:buClr>
              <a:buSzPts val="1400"/>
              <a:buFont typeface="Georgia"/>
              <a:buAutoNum type="arabicPeriod"/>
            </a:pPr>
            <a:r>
              <a:rPr lang="en" sz="1400">
                <a:solidFill>
                  <a:schemeClr val="lt2"/>
                </a:solidFill>
                <a:latin typeface="Georgia"/>
                <a:ea typeface="Georgia"/>
                <a:cs typeface="Georgia"/>
                <a:sym typeface="Georgia"/>
              </a:rPr>
              <a:t>How has your use of rhetoric changed from the beginning of your career versus now? What is something you weren’t aware of in the beginning of your career that you utilize now as far as achieving success in a courtroom by the means of rhetoric?</a:t>
            </a:r>
            <a:endParaRPr sz="1400">
              <a:solidFill>
                <a:schemeClr val="lt2"/>
              </a:solidFill>
              <a:latin typeface="Georgia"/>
              <a:ea typeface="Georgia"/>
              <a:cs typeface="Georgia"/>
              <a:sym typeface="Georgia"/>
            </a:endParaRPr>
          </a:p>
          <a:p>
            <a:pPr indent="-317500" lvl="0" marL="457200" rtl="0" algn="just">
              <a:lnSpc>
                <a:spcPct val="115000"/>
              </a:lnSpc>
              <a:spcBef>
                <a:spcPts val="0"/>
              </a:spcBef>
              <a:spcAft>
                <a:spcPts val="0"/>
              </a:spcAft>
              <a:buClr>
                <a:schemeClr val="lt2"/>
              </a:buClr>
              <a:buSzPts val="1400"/>
              <a:buFont typeface="Georgia"/>
              <a:buAutoNum type="arabicPeriod"/>
            </a:pPr>
            <a:r>
              <a:rPr lang="en" sz="1400">
                <a:solidFill>
                  <a:schemeClr val="lt2"/>
                </a:solidFill>
                <a:latin typeface="Georgia"/>
                <a:ea typeface="Georgia"/>
                <a:cs typeface="Georgia"/>
                <a:sym typeface="Georgia"/>
              </a:rPr>
              <a:t>Does the field of law of a given case affect the rhetoric you use in court? Can you provide examples of how it may differ from field to field?</a:t>
            </a:r>
            <a:endParaRPr sz="1400">
              <a:solidFill>
                <a:schemeClr val="lt2"/>
              </a:solidFill>
              <a:latin typeface="Georgia"/>
              <a:ea typeface="Georgia"/>
              <a:cs typeface="Georgia"/>
              <a:sym typeface="Georgia"/>
            </a:endParaRPr>
          </a:p>
          <a:p>
            <a:pPr indent="-317500" lvl="0" marL="457200" rtl="0" algn="just">
              <a:lnSpc>
                <a:spcPct val="115000"/>
              </a:lnSpc>
              <a:spcBef>
                <a:spcPts val="0"/>
              </a:spcBef>
              <a:spcAft>
                <a:spcPts val="0"/>
              </a:spcAft>
              <a:buClr>
                <a:schemeClr val="lt2"/>
              </a:buClr>
              <a:buSzPts val="1400"/>
              <a:buFont typeface="Georgia"/>
              <a:buAutoNum type="arabicPeriod"/>
            </a:pPr>
            <a:r>
              <a:rPr lang="en" sz="1400">
                <a:solidFill>
                  <a:schemeClr val="lt2"/>
                </a:solidFill>
                <a:latin typeface="Georgia"/>
                <a:ea typeface="Georgia"/>
                <a:cs typeface="Georgia"/>
                <a:sym typeface="Georgia"/>
              </a:rPr>
              <a:t>Do you adjust your rhetoric based on your familiarity with a judge/a judge’s reputation?</a:t>
            </a:r>
            <a:endParaRPr sz="1400">
              <a:solidFill>
                <a:schemeClr val="lt2"/>
              </a:solidFill>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sp>
        <p:nvSpPr>
          <p:cNvPr id="252" name="Google Shape;252;p33"/>
          <p:cNvSpPr txBox="1"/>
          <p:nvPr>
            <p:ph type="title"/>
          </p:nvPr>
        </p:nvSpPr>
        <p:spPr>
          <a:xfrm>
            <a:off x="2191950" y="1517350"/>
            <a:ext cx="4760100" cy="174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Research Findings and Analysis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34"/>
          <p:cNvPicPr preferRelativeResize="0"/>
          <p:nvPr/>
        </p:nvPicPr>
        <p:blipFill rotWithShape="1">
          <a:blip r:embed="rId3">
            <a:alphaModFix/>
          </a:blip>
          <a:srcRect b="0" l="6631" r="31333" t="0"/>
          <a:stretch/>
        </p:blipFill>
        <p:spPr>
          <a:xfrm>
            <a:off x="0" y="527275"/>
            <a:ext cx="4024273" cy="4088947"/>
          </a:xfrm>
          <a:prstGeom prst="rect">
            <a:avLst/>
          </a:prstGeom>
          <a:noFill/>
          <a:ln>
            <a:noFill/>
          </a:ln>
        </p:spPr>
      </p:pic>
      <p:sp>
        <p:nvSpPr>
          <p:cNvPr id="258" name="Google Shape;258;p34"/>
          <p:cNvSpPr txBox="1"/>
          <p:nvPr>
            <p:ph idx="1" type="subTitle"/>
          </p:nvPr>
        </p:nvSpPr>
        <p:spPr>
          <a:xfrm>
            <a:off x="4755925" y="1282625"/>
            <a:ext cx="3528600" cy="3176400"/>
          </a:xfrm>
          <a:prstGeom prst="rect">
            <a:avLst/>
          </a:prstGeom>
        </p:spPr>
        <p:txBody>
          <a:bodyPr anchorCtr="0" anchor="t" bIns="91425" lIns="91425" spcFirstLastPara="1" rIns="91425" wrap="square" tIns="91425">
            <a:noAutofit/>
          </a:bodyPr>
          <a:lstStyle/>
          <a:p>
            <a:pPr indent="-317500" lvl="0" marL="457200" rtl="0" algn="just">
              <a:lnSpc>
                <a:spcPct val="150000"/>
              </a:lnSpc>
              <a:spcBef>
                <a:spcPts val="0"/>
              </a:spcBef>
              <a:spcAft>
                <a:spcPts val="0"/>
              </a:spcAft>
              <a:buSzPts val="1400"/>
              <a:buFont typeface="Georgia"/>
              <a:buChar char="➢"/>
            </a:pPr>
            <a:r>
              <a:rPr b="1" lang="en">
                <a:latin typeface="Georgia"/>
                <a:ea typeface="Georgia"/>
                <a:cs typeface="Georgia"/>
                <a:sym typeface="Georgia"/>
              </a:rPr>
              <a:t>Pathos -</a:t>
            </a:r>
            <a:r>
              <a:rPr b="1" lang="en">
                <a:latin typeface="Georgia"/>
                <a:ea typeface="Georgia"/>
                <a:cs typeface="Georgia"/>
                <a:sym typeface="Georgia"/>
              </a:rPr>
              <a:t> </a:t>
            </a:r>
            <a:r>
              <a:rPr lang="en">
                <a:latin typeface="Georgia"/>
                <a:ea typeface="Georgia"/>
                <a:cs typeface="Georgia"/>
                <a:sym typeface="Georgia"/>
              </a:rPr>
              <a:t>emotional appeals</a:t>
            </a:r>
            <a:endParaRPr>
              <a:latin typeface="Georgia"/>
              <a:ea typeface="Georgia"/>
              <a:cs typeface="Georgia"/>
              <a:sym typeface="Georgia"/>
            </a:endParaRPr>
          </a:p>
          <a:p>
            <a:pPr indent="-317500" lvl="0" marL="457200" rtl="0" algn="just">
              <a:lnSpc>
                <a:spcPct val="150000"/>
              </a:lnSpc>
              <a:spcBef>
                <a:spcPts val="0"/>
              </a:spcBef>
              <a:spcAft>
                <a:spcPts val="0"/>
              </a:spcAft>
              <a:buSzPts val="1400"/>
              <a:buFont typeface="Georgia"/>
              <a:buChar char="➢"/>
            </a:pPr>
            <a:r>
              <a:rPr b="1" lang="en">
                <a:latin typeface="Georgia"/>
                <a:ea typeface="Georgia"/>
                <a:cs typeface="Georgia"/>
                <a:sym typeface="Georgia"/>
              </a:rPr>
              <a:t>Logos - </a:t>
            </a:r>
            <a:r>
              <a:rPr lang="en">
                <a:latin typeface="Georgia"/>
                <a:ea typeface="Georgia"/>
                <a:cs typeface="Georgia"/>
                <a:sym typeface="Georgia"/>
              </a:rPr>
              <a:t> utilizing logic, facts and citing the law</a:t>
            </a:r>
            <a:endParaRPr>
              <a:latin typeface="Georgia"/>
              <a:ea typeface="Georgia"/>
              <a:cs typeface="Georgia"/>
              <a:sym typeface="Georgia"/>
            </a:endParaRPr>
          </a:p>
          <a:p>
            <a:pPr indent="-317500" lvl="0" marL="457200" rtl="0" algn="just">
              <a:lnSpc>
                <a:spcPct val="150000"/>
              </a:lnSpc>
              <a:spcBef>
                <a:spcPts val="0"/>
              </a:spcBef>
              <a:spcAft>
                <a:spcPts val="0"/>
              </a:spcAft>
              <a:buSzPts val="1400"/>
              <a:buFont typeface="Georgia"/>
              <a:buChar char="➢"/>
            </a:pPr>
            <a:r>
              <a:rPr b="1" lang="en">
                <a:latin typeface="Georgia"/>
                <a:ea typeface="Georgia"/>
                <a:cs typeface="Georgia"/>
                <a:sym typeface="Georgia"/>
              </a:rPr>
              <a:t>Ethos - </a:t>
            </a:r>
            <a:r>
              <a:rPr lang="en">
                <a:latin typeface="Georgia"/>
                <a:ea typeface="Georgia"/>
                <a:cs typeface="Georgia"/>
                <a:sym typeface="Georgia"/>
              </a:rPr>
              <a:t>appealing to authority with precedents</a:t>
            </a:r>
            <a:endParaRPr>
              <a:latin typeface="Georgia"/>
              <a:ea typeface="Georgia"/>
              <a:cs typeface="Georgia"/>
              <a:sym typeface="Georgia"/>
            </a:endParaRPr>
          </a:p>
          <a:p>
            <a:pPr indent="0" lvl="0" marL="0" rtl="0" algn="just">
              <a:lnSpc>
                <a:spcPct val="115000"/>
              </a:lnSpc>
              <a:spcBef>
                <a:spcPts val="0"/>
              </a:spcBef>
              <a:spcAft>
                <a:spcPts val="0"/>
              </a:spcAft>
              <a:buNone/>
            </a:pPr>
            <a:r>
              <a:t/>
            </a:r>
            <a:endParaRPr>
              <a:latin typeface="Georgia"/>
              <a:ea typeface="Georgia"/>
              <a:cs typeface="Georgia"/>
              <a:sym typeface="Georgia"/>
            </a:endParaRPr>
          </a:p>
          <a:p>
            <a:pPr indent="0" lvl="0" marL="0" rtl="0" algn="just">
              <a:lnSpc>
                <a:spcPct val="115000"/>
              </a:lnSpc>
              <a:spcBef>
                <a:spcPts val="0"/>
              </a:spcBef>
              <a:spcAft>
                <a:spcPts val="0"/>
              </a:spcAft>
              <a:buNone/>
            </a:pPr>
            <a:r>
              <a:t/>
            </a:r>
            <a:endParaRPr>
              <a:latin typeface="Georgia"/>
              <a:ea typeface="Georgia"/>
              <a:cs typeface="Georgia"/>
              <a:sym typeface="Georgia"/>
            </a:endParaRPr>
          </a:p>
          <a:p>
            <a:pPr indent="0" lvl="0" marL="0" rtl="0" algn="just">
              <a:lnSpc>
                <a:spcPct val="115000"/>
              </a:lnSpc>
              <a:spcBef>
                <a:spcPts val="0"/>
              </a:spcBef>
              <a:spcAft>
                <a:spcPts val="0"/>
              </a:spcAft>
              <a:buNone/>
            </a:pPr>
            <a:r>
              <a:t/>
            </a:r>
            <a:endParaRPr>
              <a:latin typeface="Georgia"/>
              <a:ea typeface="Georgia"/>
              <a:cs typeface="Georgia"/>
              <a:sym typeface="Georgia"/>
            </a:endParaRPr>
          </a:p>
          <a:p>
            <a:pPr indent="0" lvl="0" marL="0" rtl="0" algn="just">
              <a:lnSpc>
                <a:spcPct val="115000"/>
              </a:lnSpc>
              <a:spcBef>
                <a:spcPts val="0"/>
              </a:spcBef>
              <a:spcAft>
                <a:spcPts val="0"/>
              </a:spcAft>
              <a:buNone/>
            </a:pPr>
            <a:r>
              <a:rPr lang="en">
                <a:latin typeface="Georgia"/>
                <a:ea typeface="Georgia"/>
                <a:cs typeface="Georgia"/>
                <a:sym typeface="Georgia"/>
              </a:rPr>
              <a:t>*Because </a:t>
            </a:r>
            <a:r>
              <a:rPr lang="en">
                <a:latin typeface="Georgia"/>
                <a:ea typeface="Georgia"/>
                <a:cs typeface="Georgia"/>
                <a:sym typeface="Georgia"/>
              </a:rPr>
              <a:t>citing the law is commonly paired with presenting precedents, logos and ethos are often  intertwined* </a:t>
            </a:r>
            <a:endParaRPr>
              <a:latin typeface="Georgia"/>
              <a:ea typeface="Georgia"/>
              <a:cs typeface="Georgia"/>
              <a:sym typeface="Georgia"/>
            </a:endParaRPr>
          </a:p>
          <a:p>
            <a:pPr indent="0" lvl="0" marL="0" rtl="0" algn="just">
              <a:lnSpc>
                <a:spcPct val="115000"/>
              </a:lnSpc>
              <a:spcBef>
                <a:spcPts val="0"/>
              </a:spcBef>
              <a:spcAft>
                <a:spcPts val="0"/>
              </a:spcAft>
              <a:buNone/>
            </a:pPr>
            <a:r>
              <a:t/>
            </a:r>
            <a:endParaRPr b="1">
              <a:latin typeface="Georgia"/>
              <a:ea typeface="Georgia"/>
              <a:cs typeface="Georgia"/>
              <a:sym typeface="Georgia"/>
            </a:endParaRPr>
          </a:p>
          <a:p>
            <a:pPr indent="0" lvl="0" marL="0" rtl="0" algn="just">
              <a:lnSpc>
                <a:spcPct val="115000"/>
              </a:lnSpc>
              <a:spcBef>
                <a:spcPts val="0"/>
              </a:spcBef>
              <a:spcAft>
                <a:spcPts val="0"/>
              </a:spcAft>
              <a:buNone/>
            </a:pPr>
            <a:r>
              <a:t/>
            </a:r>
            <a:endParaRPr sz="1200">
              <a:latin typeface="Georgia"/>
              <a:ea typeface="Georgia"/>
              <a:cs typeface="Georgia"/>
              <a:sym typeface="Georgia"/>
            </a:endParaRPr>
          </a:p>
          <a:p>
            <a:pPr indent="0" lvl="0" marL="0" rtl="0" algn="just">
              <a:lnSpc>
                <a:spcPct val="115000"/>
              </a:lnSpc>
              <a:spcBef>
                <a:spcPts val="0"/>
              </a:spcBef>
              <a:spcAft>
                <a:spcPts val="0"/>
              </a:spcAft>
              <a:buNone/>
            </a:pPr>
            <a:r>
              <a:t/>
            </a:r>
            <a:endParaRPr>
              <a:latin typeface="Georgia"/>
              <a:ea typeface="Georgia"/>
              <a:cs typeface="Georgia"/>
              <a:sym typeface="Georgia"/>
            </a:endParaRPr>
          </a:p>
          <a:p>
            <a:pPr indent="0" lvl="0" marL="0" rtl="0" algn="just">
              <a:spcBef>
                <a:spcPts val="0"/>
              </a:spcBef>
              <a:spcAft>
                <a:spcPts val="0"/>
              </a:spcAft>
              <a:buNone/>
            </a:pPr>
            <a:r>
              <a:t/>
            </a:r>
            <a:endParaRPr>
              <a:latin typeface="Georgia"/>
              <a:ea typeface="Georgia"/>
              <a:cs typeface="Georgia"/>
              <a:sym typeface="Georgia"/>
            </a:endParaRPr>
          </a:p>
        </p:txBody>
      </p:sp>
      <p:sp>
        <p:nvSpPr>
          <p:cNvPr id="259" name="Google Shape;259;p34"/>
          <p:cNvSpPr txBox="1"/>
          <p:nvPr>
            <p:ph idx="4294967295" type="title"/>
          </p:nvPr>
        </p:nvSpPr>
        <p:spPr>
          <a:xfrm>
            <a:off x="4834825" y="255900"/>
            <a:ext cx="3370800" cy="87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t>Defining the three appeals in the courtroom</a:t>
            </a:r>
            <a:endParaRPr>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35"/>
          <p:cNvPicPr preferRelativeResize="0"/>
          <p:nvPr/>
        </p:nvPicPr>
        <p:blipFill rotWithShape="1">
          <a:blip r:embed="rId3">
            <a:alphaModFix/>
          </a:blip>
          <a:srcRect b="0" l="0" r="10442" t="0"/>
          <a:stretch/>
        </p:blipFill>
        <p:spPr>
          <a:xfrm>
            <a:off x="4768675" y="839750"/>
            <a:ext cx="4375327" cy="3464001"/>
          </a:xfrm>
          <a:prstGeom prst="rect">
            <a:avLst/>
          </a:prstGeom>
          <a:noFill/>
          <a:ln>
            <a:noFill/>
          </a:ln>
        </p:spPr>
      </p:pic>
      <p:sp>
        <p:nvSpPr>
          <p:cNvPr id="265" name="Google Shape;265;p35"/>
          <p:cNvSpPr txBox="1"/>
          <p:nvPr/>
        </p:nvSpPr>
        <p:spPr>
          <a:xfrm>
            <a:off x="703225" y="435175"/>
            <a:ext cx="3370800" cy="879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600">
                <a:solidFill>
                  <a:srgbClr val="EEEEEE"/>
                </a:solidFill>
                <a:latin typeface="Staatliches"/>
                <a:ea typeface="Staatliches"/>
                <a:cs typeface="Staatliches"/>
                <a:sym typeface="Staatliches"/>
              </a:rPr>
              <a:t>QuestioN 1</a:t>
            </a:r>
            <a:endParaRPr sz="1800">
              <a:solidFill>
                <a:srgbClr val="434343"/>
              </a:solidFill>
              <a:latin typeface="Staatliches"/>
              <a:ea typeface="Staatliches"/>
              <a:cs typeface="Staatliches"/>
              <a:sym typeface="Staatliches"/>
            </a:endParaRPr>
          </a:p>
        </p:txBody>
      </p:sp>
      <p:sp>
        <p:nvSpPr>
          <p:cNvPr id="266" name="Google Shape;266;p35"/>
          <p:cNvSpPr txBox="1"/>
          <p:nvPr/>
        </p:nvSpPr>
        <p:spPr>
          <a:xfrm>
            <a:off x="624325" y="1390375"/>
            <a:ext cx="3528600" cy="3176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solidFill>
                  <a:srgbClr val="EEEEEE"/>
                </a:solidFill>
                <a:latin typeface="Georgia"/>
                <a:ea typeface="Georgia"/>
                <a:cs typeface="Georgia"/>
                <a:sym typeface="Georgia"/>
              </a:rPr>
              <a:t>Similarities:</a:t>
            </a:r>
            <a:endParaRPr b="1">
              <a:solidFill>
                <a:srgbClr val="EEEEEE"/>
              </a:solidFill>
              <a:latin typeface="Georgia"/>
              <a:ea typeface="Georgia"/>
              <a:cs typeface="Georgia"/>
              <a:sym typeface="Georgia"/>
            </a:endParaRPr>
          </a:p>
          <a:p>
            <a:pPr indent="0" lvl="0" marL="0" rtl="0" algn="just">
              <a:lnSpc>
                <a:spcPct val="115000"/>
              </a:lnSpc>
              <a:spcBef>
                <a:spcPts val="0"/>
              </a:spcBef>
              <a:spcAft>
                <a:spcPts val="0"/>
              </a:spcAft>
              <a:buNone/>
            </a:pPr>
            <a:r>
              <a:t/>
            </a:r>
            <a:endParaRPr b="1" sz="300">
              <a:solidFill>
                <a:srgbClr val="EEEEEE"/>
              </a:solidFill>
              <a:latin typeface="Georgia"/>
              <a:ea typeface="Georgia"/>
              <a:cs typeface="Georgia"/>
              <a:sym typeface="Georgia"/>
            </a:endParaRPr>
          </a:p>
          <a:p>
            <a:pPr indent="-317500" lvl="0" marL="914400" rtl="0" algn="just">
              <a:lnSpc>
                <a:spcPct val="115000"/>
              </a:lnSpc>
              <a:spcBef>
                <a:spcPts val="0"/>
              </a:spcBef>
              <a:spcAft>
                <a:spcPts val="0"/>
              </a:spcAft>
              <a:buClr>
                <a:srgbClr val="EEEEEE"/>
              </a:buClr>
              <a:buSzPts val="1400"/>
              <a:buFont typeface="Georgia"/>
              <a:buChar char="➢"/>
            </a:pPr>
            <a:r>
              <a:rPr lang="en">
                <a:solidFill>
                  <a:srgbClr val="EEEEEE"/>
                </a:solidFill>
                <a:latin typeface="Georgia"/>
                <a:ea typeface="Georgia"/>
                <a:cs typeface="Georgia"/>
                <a:sym typeface="Georgia"/>
              </a:rPr>
              <a:t>Legal research to cite laws and precedents </a:t>
            </a:r>
            <a:endParaRPr>
              <a:solidFill>
                <a:srgbClr val="EEEEEE"/>
              </a:solidFill>
              <a:latin typeface="Georgia"/>
              <a:ea typeface="Georgia"/>
              <a:cs typeface="Georgia"/>
              <a:sym typeface="Georgia"/>
            </a:endParaRPr>
          </a:p>
          <a:p>
            <a:pPr indent="0" lvl="0" marL="914400" rtl="0" algn="just">
              <a:lnSpc>
                <a:spcPct val="115000"/>
              </a:lnSpc>
              <a:spcBef>
                <a:spcPts val="0"/>
              </a:spcBef>
              <a:spcAft>
                <a:spcPts val="0"/>
              </a:spcAft>
              <a:buNone/>
            </a:pPr>
            <a:r>
              <a:t/>
            </a:r>
            <a:endParaRPr>
              <a:solidFill>
                <a:srgbClr val="EEEEEE"/>
              </a:solidFill>
              <a:latin typeface="Georgia"/>
              <a:ea typeface="Georgia"/>
              <a:cs typeface="Georgia"/>
              <a:sym typeface="Georgia"/>
            </a:endParaRPr>
          </a:p>
          <a:p>
            <a:pPr indent="0" lvl="0" marL="0" rtl="0" algn="just">
              <a:lnSpc>
                <a:spcPct val="115000"/>
              </a:lnSpc>
              <a:spcBef>
                <a:spcPts val="0"/>
              </a:spcBef>
              <a:spcAft>
                <a:spcPts val="0"/>
              </a:spcAft>
              <a:buNone/>
            </a:pPr>
            <a:r>
              <a:rPr b="1" lang="en">
                <a:solidFill>
                  <a:srgbClr val="EEEEEE"/>
                </a:solidFill>
                <a:latin typeface="Georgia"/>
                <a:ea typeface="Georgia"/>
                <a:cs typeface="Georgia"/>
                <a:sym typeface="Georgia"/>
              </a:rPr>
              <a:t>Differences:</a:t>
            </a:r>
            <a:endParaRPr b="1">
              <a:solidFill>
                <a:srgbClr val="EEEEEE"/>
              </a:solidFill>
              <a:latin typeface="Georgia"/>
              <a:ea typeface="Georgia"/>
              <a:cs typeface="Georgia"/>
              <a:sym typeface="Georgia"/>
            </a:endParaRPr>
          </a:p>
          <a:p>
            <a:pPr indent="0" lvl="0" marL="0" rtl="0" algn="just">
              <a:lnSpc>
                <a:spcPct val="115000"/>
              </a:lnSpc>
              <a:spcBef>
                <a:spcPts val="0"/>
              </a:spcBef>
              <a:spcAft>
                <a:spcPts val="0"/>
              </a:spcAft>
              <a:buNone/>
            </a:pPr>
            <a:r>
              <a:t/>
            </a:r>
            <a:endParaRPr b="1" sz="300">
              <a:solidFill>
                <a:srgbClr val="EEEEEE"/>
              </a:solidFill>
              <a:latin typeface="Georgia"/>
              <a:ea typeface="Georgia"/>
              <a:cs typeface="Georgia"/>
              <a:sym typeface="Georgia"/>
            </a:endParaRPr>
          </a:p>
          <a:p>
            <a:pPr indent="-317500" lvl="0" marL="914400" rtl="0" algn="just">
              <a:lnSpc>
                <a:spcPct val="115000"/>
              </a:lnSpc>
              <a:spcBef>
                <a:spcPts val="0"/>
              </a:spcBef>
              <a:spcAft>
                <a:spcPts val="0"/>
              </a:spcAft>
              <a:buClr>
                <a:srgbClr val="EEEEEE"/>
              </a:buClr>
              <a:buSzPts val="1400"/>
              <a:buFont typeface="Georgia"/>
              <a:buChar char="➢"/>
            </a:pPr>
            <a:r>
              <a:rPr lang="en">
                <a:solidFill>
                  <a:srgbClr val="EEEEEE"/>
                </a:solidFill>
                <a:latin typeface="Georgia"/>
                <a:ea typeface="Georgia"/>
                <a:cs typeface="Georgia"/>
                <a:sym typeface="Georgia"/>
              </a:rPr>
              <a:t>U.S. attorneys mainly rely on case law to predetermine arguments while Armenian attorneys also rely on familiarity with  opposing counsels </a:t>
            </a:r>
            <a:endParaRPr>
              <a:solidFill>
                <a:srgbClr val="EEEEEE"/>
              </a:solidFill>
              <a:latin typeface="Georgia"/>
              <a:ea typeface="Georgia"/>
              <a:cs typeface="Georgia"/>
              <a:sym typeface="Georgia"/>
            </a:endParaRPr>
          </a:p>
          <a:p>
            <a:pPr indent="0" lvl="0" marL="0" rtl="0" algn="just">
              <a:lnSpc>
                <a:spcPct val="115000"/>
              </a:lnSpc>
              <a:spcBef>
                <a:spcPts val="0"/>
              </a:spcBef>
              <a:spcAft>
                <a:spcPts val="0"/>
              </a:spcAft>
              <a:buNone/>
            </a:pPr>
            <a:r>
              <a:t/>
            </a:r>
            <a:endParaRPr>
              <a:solidFill>
                <a:srgbClr val="EEEEEE"/>
              </a:solidFill>
              <a:latin typeface="Georgia"/>
              <a:ea typeface="Georgia"/>
              <a:cs typeface="Georgia"/>
              <a:sym typeface="Georgia"/>
            </a:endParaRPr>
          </a:p>
          <a:p>
            <a:pPr indent="0" lvl="0" marL="0" rtl="0" algn="just">
              <a:lnSpc>
                <a:spcPct val="115000"/>
              </a:lnSpc>
              <a:spcBef>
                <a:spcPts val="0"/>
              </a:spcBef>
              <a:spcAft>
                <a:spcPts val="0"/>
              </a:spcAft>
              <a:buNone/>
            </a:pPr>
            <a:r>
              <a:t/>
            </a:r>
            <a:endParaRPr>
              <a:solidFill>
                <a:srgbClr val="EEEEEE"/>
              </a:solidFill>
              <a:latin typeface="Georgia"/>
              <a:ea typeface="Georgia"/>
              <a:cs typeface="Georgia"/>
              <a:sym typeface="Georgia"/>
            </a:endParaRPr>
          </a:p>
          <a:p>
            <a:pPr indent="0" lvl="0" marL="0" rtl="0" algn="just">
              <a:lnSpc>
                <a:spcPct val="115000"/>
              </a:lnSpc>
              <a:spcBef>
                <a:spcPts val="0"/>
              </a:spcBef>
              <a:spcAft>
                <a:spcPts val="0"/>
              </a:spcAft>
              <a:buNone/>
            </a:pPr>
            <a:r>
              <a:t/>
            </a:r>
            <a:endParaRPr b="1">
              <a:solidFill>
                <a:srgbClr val="EEEEEE"/>
              </a:solidFill>
              <a:latin typeface="Georgia"/>
              <a:ea typeface="Georgia"/>
              <a:cs typeface="Georgia"/>
              <a:sym typeface="Georgia"/>
            </a:endParaRPr>
          </a:p>
          <a:p>
            <a:pPr indent="0" lvl="0" marL="0" rtl="0" algn="just">
              <a:lnSpc>
                <a:spcPct val="115000"/>
              </a:lnSpc>
              <a:spcBef>
                <a:spcPts val="0"/>
              </a:spcBef>
              <a:spcAft>
                <a:spcPts val="0"/>
              </a:spcAft>
              <a:buNone/>
            </a:pPr>
            <a:r>
              <a:t/>
            </a:r>
            <a:endParaRPr sz="1200">
              <a:solidFill>
                <a:srgbClr val="EEEEEE"/>
              </a:solidFill>
              <a:latin typeface="Georgia"/>
              <a:ea typeface="Georgia"/>
              <a:cs typeface="Georgia"/>
              <a:sym typeface="Georgia"/>
            </a:endParaRPr>
          </a:p>
          <a:p>
            <a:pPr indent="0" lvl="0" marL="0" rtl="0" algn="just">
              <a:lnSpc>
                <a:spcPct val="115000"/>
              </a:lnSpc>
              <a:spcBef>
                <a:spcPts val="0"/>
              </a:spcBef>
              <a:spcAft>
                <a:spcPts val="0"/>
              </a:spcAft>
              <a:buNone/>
            </a:pPr>
            <a:r>
              <a:t/>
            </a:r>
            <a:endParaRPr>
              <a:solidFill>
                <a:srgbClr val="EEEEEE"/>
              </a:solidFill>
              <a:latin typeface="Georgia"/>
              <a:ea typeface="Georgia"/>
              <a:cs typeface="Georgia"/>
              <a:sym typeface="Georgia"/>
            </a:endParaRPr>
          </a:p>
          <a:p>
            <a:pPr indent="0" lvl="0" marL="0" rtl="0" algn="just">
              <a:spcBef>
                <a:spcPts val="0"/>
              </a:spcBef>
              <a:spcAft>
                <a:spcPts val="0"/>
              </a:spcAft>
              <a:buNone/>
            </a:pPr>
            <a:r>
              <a:t/>
            </a:r>
            <a:endParaRPr>
              <a:solidFill>
                <a:srgbClr val="EEEEEE"/>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