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a4ab6a4b5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a4ab6a4b5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a4ab6a4b5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a4ab6a4b5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187d3d6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187d3d6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187d3d67e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187d3d67e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187d3d67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187d3d67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0"/>
            <a:ext cx="9144000" cy="412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PSYCHOLOGICAL INFLUENCE OF SCHOOLING ON STUDENTS IN ARMENIA</a:t>
            </a:r>
            <a:endParaRPr sz="30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By Valeri Hakobyan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American University of Armenia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May 28, 2018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0"/>
            <a:ext cx="9144000" cy="95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Overview</a:t>
            </a: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0" y="1174450"/>
            <a:ext cx="9144000" cy="396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questions                                          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   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Interviews                            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</a:t>
            </a:r>
            <a:endParaRPr sz="24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6725" y="1174448"/>
            <a:ext cx="4318975" cy="243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0" y="0"/>
            <a:ext cx="9144000" cy="14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 Review</a:t>
            </a:r>
            <a:endParaRPr sz="3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Educational Philosophers</a:t>
            </a:r>
            <a:endParaRPr sz="3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0" y="1581800"/>
            <a:ext cx="9105600" cy="35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Paulo Freire,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Pedagogy of the Oppressed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(1970)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 hooks, </a:t>
            </a:r>
            <a:r>
              <a:rPr i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Teaching to transgress: Education as the practice of freedom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(1994)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Alexander Neill, </a:t>
            </a:r>
            <a:r>
              <a:rPr i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Summerhill School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(1996)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●"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Jennifer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Wolfe,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Learning from the past: Historical voices in early childhood education</a:t>
            </a:r>
            <a:r>
              <a:rPr i="1"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(2002)</a:t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-71875" y="0"/>
            <a:ext cx="9216000" cy="94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Questions</a:t>
            </a:r>
            <a:endParaRPr sz="4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0" y="948900"/>
            <a:ext cx="9144000" cy="41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to make the current schooling system foster students’ individual creative potential?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should students relate their personal experience to the studies?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should a </a:t>
            </a: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teacher’s role maintain balanced and mutually respected relationships in class contributing to open, productive education? 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0" y="0"/>
            <a:ext cx="9144000" cy="15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</a:t>
            </a:r>
            <a:endParaRPr sz="4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Theories</a:t>
            </a:r>
            <a:endParaRPr sz="4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57800" y="1683750"/>
            <a:ext cx="9086100" cy="345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</a:rPr>
              <a:t>Cognitive development — by Jean Piaget</a:t>
            </a:r>
            <a:endParaRPr sz="3600">
              <a:solidFill>
                <a:srgbClr val="000000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en" sz="3600">
                <a:solidFill>
                  <a:srgbClr val="000000"/>
                </a:solidFill>
              </a:rPr>
              <a:t>Constructivism </a:t>
            </a: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</a:rPr>
              <a:t>—</a:t>
            </a:r>
            <a:r>
              <a:rPr lang="en" sz="3600">
                <a:solidFill>
                  <a:srgbClr val="000000"/>
                </a:solidFill>
              </a:rPr>
              <a:t> by Lev Vygotsky </a:t>
            </a:r>
            <a:endParaRPr sz="3600">
              <a:solidFill>
                <a:srgbClr val="000000"/>
              </a:solidFill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Char char="●"/>
            </a:pPr>
            <a:r>
              <a:rPr lang="en" sz="3600">
                <a:solidFill>
                  <a:srgbClr val="000000"/>
                </a:solidFill>
              </a:rPr>
              <a:t>Behaviorism </a:t>
            </a:r>
            <a:r>
              <a:rPr lang="en" sz="3600">
                <a:solidFill>
                  <a:srgbClr val="000000"/>
                </a:solidFill>
                <a:highlight>
                  <a:srgbClr val="FFFFFF"/>
                </a:highlight>
              </a:rPr>
              <a:t>— by John Watson</a:t>
            </a:r>
            <a:endParaRPr sz="3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0" y="0"/>
            <a:ext cx="9144000" cy="8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Interviews</a:t>
            </a:r>
            <a:endParaRPr sz="48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0" y="1064225"/>
            <a:ext cx="9144000" cy="407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Interviews with the E&amp;C students of American University of Armenia telling about their elementary, middle and high school experiences at local and foreign schools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Interviews</a:t>
            </a: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were conducted with: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Diana Nersisyan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Arman Vardanyan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Shushanik Tadevosyan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