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02624" cy="244827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900" dirty="0" smtClean="0">
                <a:latin typeface="Perpetua Titling MT" pitchFamily="18" charset="0"/>
                <a:cs typeface="Times New Roman" pitchFamily="18" charset="0"/>
              </a:rPr>
              <a:t>The Heir From Calcutta</a:t>
            </a:r>
            <a:r>
              <a:rPr lang="en-US" dirty="0" smtClean="0">
                <a:latin typeface="Perpetua Titling MT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Perpetua Titling MT" pitchFamily="18" charset="0"/>
                <a:cs typeface="Times New Roman" pitchFamily="18" charset="0"/>
              </a:rPr>
            </a:br>
            <a:r>
              <a:rPr lang="en-US" dirty="0" smtClean="0">
                <a:latin typeface="Vivaldi" pitchFamily="66" charset="0"/>
                <a:cs typeface="Times New Roman" pitchFamily="18" charset="0"/>
              </a:rPr>
              <a:t>by </a:t>
            </a:r>
            <a:br>
              <a:rPr lang="en-US" dirty="0" smtClean="0">
                <a:latin typeface="Vivaldi" pitchFamily="66" charset="0"/>
                <a:cs typeface="Times New Roman" pitchFamily="18" charset="0"/>
              </a:rPr>
            </a:br>
            <a:r>
              <a:rPr lang="en-US" dirty="0" smtClean="0">
                <a:latin typeface="Vivaldi" pitchFamily="66" charset="0"/>
                <a:cs typeface="Times New Roman" pitchFamily="18" charset="0"/>
              </a:rPr>
              <a:t>Robert </a:t>
            </a:r>
            <a:r>
              <a:rPr lang="en-US" dirty="0" err="1" smtClean="0">
                <a:latin typeface="Vivaldi" pitchFamily="66" charset="0"/>
                <a:cs typeface="Times New Roman" pitchFamily="18" charset="0"/>
              </a:rPr>
              <a:t>Shtilmark</a:t>
            </a:r>
            <a:r>
              <a:rPr lang="en-US" dirty="0" smtClean="0">
                <a:latin typeface="Vivaldi" pitchFamily="66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201622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Russian-English Translation Capstone</a:t>
            </a:r>
          </a:p>
          <a:p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Mariam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Harutyunyan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AUA BEC Class of 2019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erpetua Titling MT" pitchFamily="18" charset="0"/>
              </a:rPr>
              <a:t>The Heir From Calcutta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intriguing adventure novel published in 1958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XVIII century Britain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Pirates and Nobility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Translated to Armenian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1966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Never translated to English before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Image result for pirate flag 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509120"/>
            <a:ext cx="476250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erpetua Titling MT" pitchFamily="18" charset="0"/>
              </a:rPr>
              <a:t>The creation story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novel was written in 1950-1951 in a gulag camp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Shtilmark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began writing it at the request of the camp senior outfitter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Vasily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Vasilevsky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exchange for an exemption from common work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Vasilevsky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hoped to send the novel to Stalin and get amnesty for it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his plans failed, since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Shtilmark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ciphered the phrase “false writer, thief, plagiarist” in the text of the novel, meaning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Vasilevsky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and in 1959 he successfully proved in court that he is the only and true author of the book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erpetua Titling MT" pitchFamily="18" charset="0"/>
              </a:rPr>
              <a:t>Creative goals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Unique literary treasure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Deserves to be known to the entire world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Making the book accessible to English speaking readers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Ultimate Goal – Recreate the same impression the book would give in English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erpetua Titling MT" pitchFamily="18" charset="0"/>
              </a:rPr>
              <a:t>Literature Review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Philosophy and Translation Theories of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Lawrence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Venuti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Walter Benjamin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Antoine Berman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Friedrich Schleiermacher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erpetua Titling MT" pitchFamily="18" charset="0"/>
              </a:rPr>
              <a:t>Methodology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Target – Translating first two chapters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Idioms and spellings – British English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Technique of translation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Foreignization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challenging the target language for the sake of preserving the originality of the text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Prioritizing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Author’s style and the originality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the text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Edwardian Script ITC" pitchFamily="66" charset="0"/>
              </a:rPr>
              <a:t>Thank You!</a:t>
            </a: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149080"/>
            <a:ext cx="8219256" cy="197708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227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The Heir From Calcutta by  Robert Shtilmark </vt:lpstr>
      <vt:lpstr>The Heir From Calcutta</vt:lpstr>
      <vt:lpstr>The creation story</vt:lpstr>
      <vt:lpstr>Creative goals</vt:lpstr>
      <vt:lpstr>Literature Review</vt:lpstr>
      <vt:lpstr>Methodology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Russian-English Translation of  The Heir From Calcutta </dc:title>
  <dc:creator>User</dc:creator>
  <cp:lastModifiedBy>Пользователь Windows</cp:lastModifiedBy>
  <cp:revision>19</cp:revision>
  <dcterms:created xsi:type="dcterms:W3CDTF">2019-05-13T08:40:58Z</dcterms:created>
  <dcterms:modified xsi:type="dcterms:W3CDTF">2019-05-14T20:08:30Z</dcterms:modified>
</cp:coreProperties>
</file>